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6"/>
  </p:notes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5289B2-9FAA-4AFA-8BC5-22E3CC7DA854}" type="datetimeFigureOut">
              <a:rPr lang="fr-CH" smtClean="0"/>
              <a:t>20.10.2022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77FD50-10A7-4413-8600-A68CB87B34F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21465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990BE-61DE-4946-A200-0CACA32E2569}" type="datetime1">
              <a:rPr lang="en-US" smtClean="0"/>
              <a:t>10/20/2022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24F54-22DE-43C2-907A-D3D31255FDB9}" type="datetime1">
              <a:rPr lang="en-US" smtClean="0"/>
              <a:t>10/20/2022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3D730-257B-443A-BFF1-9A671DA64CF9}" type="datetime1">
              <a:rPr lang="en-US" smtClean="0"/>
              <a:t>10/20/2022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84BCF-2B1D-454C-838A-67B6CD62E46A}" type="datetime1">
              <a:rPr lang="en-US" smtClean="0"/>
              <a:t>10/20/2022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35DCD-2454-455A-91F3-C3BB28C3683D}" type="datetime1">
              <a:rPr lang="en-US" smtClean="0"/>
              <a:t>10/20/2022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32489-802A-4D9F-B003-2A7587A55D35}" type="datetime1">
              <a:rPr lang="en-US" smtClean="0"/>
              <a:t>10/20/2022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572A4-2EB5-4CE9-A00A-B4CFBF89C8D4}" type="datetime1">
              <a:rPr lang="en-US" smtClean="0"/>
              <a:t>10/20/2022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4B7C9-A1D9-49DF-AAA6-6DC2D0444996}" type="datetime1">
              <a:rPr lang="en-US" smtClean="0"/>
              <a:t>10/20/2022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39E66-B949-444E-808B-402F5DF1B64A}" type="datetime1">
              <a:rPr lang="en-US" smtClean="0"/>
              <a:t>10/20/2022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B62EB-12E0-466F-87E6-CBED7AE82C23}" type="datetime1">
              <a:rPr lang="en-US" smtClean="0"/>
              <a:t>10/20/2022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9647D-5B96-4D34-A2B1-F380CF37D56D}" type="datetime1">
              <a:rPr lang="en-US" smtClean="0"/>
              <a:t>10/20/2022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3E3B9-CBE7-40FF-B13C-69DD0A7457D3}" type="datetime1">
              <a:rPr lang="en-US" smtClean="0"/>
              <a:t>10/20/2022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5F78F-0A39-484A-93C3-E71E779E511D}" type="datetime1">
              <a:rPr lang="en-US" smtClean="0"/>
              <a:t>10/20/2022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735A9-12B6-4B31-8E98-75B5F528B235}" type="datetime1">
              <a:rPr lang="en-US" smtClean="0"/>
              <a:t>10/20/2022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25A70-6183-48F3-AD39-F99A3BB22F06}" type="datetime1">
              <a:rPr lang="en-US" smtClean="0"/>
              <a:t>10/20/2022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A6006-A915-4A2A-934F-BD23864F7193}" type="datetime1">
              <a:rPr lang="en-US" smtClean="0"/>
              <a:t>10/20/2022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F6D80-FDD5-4F46-90EB-20C52D773C9C}" type="datetime1">
              <a:rPr lang="en-US" smtClean="0"/>
              <a:t>10/20/2022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0357103-90DB-4710-8E9E-4917010ABF73}" type="datetime1">
              <a:rPr lang="en-US" smtClean="0"/>
              <a:t>10/20/2022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75BA80-5B5D-43A3-8C3A-ED9F8F49A9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4" y="1447801"/>
            <a:ext cx="9484471" cy="1057274"/>
          </a:xfrm>
        </p:spPr>
        <p:txBody>
          <a:bodyPr/>
          <a:lstStyle/>
          <a:p>
            <a:r>
              <a:rPr lang="fr-CH" sz="6600" b="1" dirty="0"/>
              <a:t>Copieur multifonctions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D23D84E-1419-42A4-AB3E-DBDBD7D771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4004" y="2438400"/>
            <a:ext cx="8825658" cy="861420"/>
          </a:xfrm>
        </p:spPr>
        <p:txBody>
          <a:bodyPr/>
          <a:lstStyle/>
          <a:p>
            <a:r>
              <a:rPr lang="fr-CH" dirty="0"/>
              <a:t>Impression recto-verso</a:t>
            </a:r>
          </a:p>
          <a:p>
            <a:endParaRPr lang="fr-CH" dirty="0"/>
          </a:p>
        </p:txBody>
      </p:sp>
      <p:pic>
        <p:nvPicPr>
          <p:cNvPr id="1026" name="Picture 2" descr="Kyocera - Imprimante multifonction ECOSYS M8124CIDN/KL3 inkl. PF-470">
            <a:extLst>
              <a:ext uri="{FF2B5EF4-FFF2-40B4-BE49-F238E27FC236}">
                <a16:creationId xmlns:a16="http://schemas.microsoft.com/office/drawing/2014/main" id="{DA92AC55-A54E-46C7-A21E-864AB2FB9D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500" b="90000" l="10000" r="90000">
                        <a14:foregroundMark x1="42500" y1="9000" x2="42500" y2="9000"/>
                        <a14:foregroundMark x1="44625" y1="7333" x2="44625" y2="7333"/>
                        <a14:foregroundMark x1="44250" y1="4833" x2="44250" y2="4833"/>
                        <a14:foregroundMark x1="50000" y1="6167" x2="50000" y2="6167"/>
                        <a14:foregroundMark x1="59500" y1="4333" x2="59500" y2="4333"/>
                        <a14:foregroundMark x1="62375" y1="89667" x2="62375" y2="89667"/>
                        <a14:foregroundMark x1="51875" y1="3667" x2="51875" y2="3667"/>
                        <a14:foregroundMark x1="63625" y1="3500" x2="63625" y2="3500"/>
                        <a14:foregroundMark x1="50125" y1="3833" x2="50125" y2="3833"/>
                        <a14:backgroundMark x1="52875" y1="91333" x2="52875" y2="91333"/>
                        <a14:backgroundMark x1="47500" y1="90667" x2="47500" y2="90667"/>
                        <a14:backgroundMark x1="44875" y1="90333" x2="44875" y2="90333"/>
                        <a14:backgroundMark x1="44000" y1="90167" x2="44000" y2="90167"/>
                        <a14:backgroundMark x1="47625" y1="90333" x2="47625" y2="90333"/>
                        <a14:backgroundMark x1="49250" y1="90333" x2="49250" y2="90333"/>
                        <a14:backgroundMark x1="49625" y1="90333" x2="49625" y2="90333"/>
                        <a14:backgroundMark x1="60125" y1="91167" x2="60125" y2="91167"/>
                        <a14:backgroundMark x1="36250" y1="25000" x2="36250" y2="25000"/>
                        <a14:backgroundMark x1="36625" y1="24000" x2="36625" y2="24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7188" y="2676088"/>
            <a:ext cx="4623383" cy="3467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re 1">
            <a:extLst>
              <a:ext uri="{FF2B5EF4-FFF2-40B4-BE49-F238E27FC236}">
                <a16:creationId xmlns:a16="http://schemas.microsoft.com/office/drawing/2014/main" id="{29646198-4FEF-4F56-A1F0-BB86C1D82DC7}"/>
              </a:ext>
            </a:extLst>
          </p:cNvPr>
          <p:cNvSpPr txBox="1">
            <a:spLocks/>
          </p:cNvSpPr>
          <p:nvPr/>
        </p:nvSpPr>
        <p:spPr>
          <a:xfrm rot="10800000" flipV="1">
            <a:off x="1183529" y="6319839"/>
            <a:ext cx="8703420" cy="30479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CH" sz="1400" b="1" dirty="0"/>
              <a:t>Elyes-Elkacem El Guesmi, Tymon Jasiukiewicz</a:t>
            </a:r>
          </a:p>
        </p:txBody>
      </p:sp>
    </p:spTree>
    <p:extLst>
      <p:ext uri="{BB962C8B-B14F-4D97-AF65-F5344CB8AC3E}">
        <p14:creationId xmlns:p14="http://schemas.microsoft.com/office/powerpoint/2010/main" val="1698396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F15E2A-86E2-48DF-881A-37C492777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Introduction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6140ACF-D147-4D0C-938C-E12CFBE746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CH" dirty="0"/>
              <a:t>Dans ce mode d’emploie, nous allons vous présenter la marche à suivre pour imprimer un fichier </a:t>
            </a:r>
            <a:r>
              <a:rPr lang="fr-CH"/>
              <a:t>en recto-verso.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37F0C97-A6F1-45E3-B82E-ACB9C3A06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918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3B5C9E-53BF-4052-9B78-502365A49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67687"/>
          </a:xfrm>
        </p:spPr>
        <p:txBody>
          <a:bodyPr/>
          <a:lstStyle/>
          <a:p>
            <a:r>
              <a:rPr lang="fr-CH" dirty="0"/>
              <a:t>Comment imprimer en recto-verso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2F19071-EFAB-4B67-9634-D0C92C984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E560E528-11F9-4666-B227-88FB252C29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9282" y="1331259"/>
            <a:ext cx="10213436" cy="4195481"/>
          </a:xfrm>
        </p:spPr>
        <p:txBody>
          <a:bodyPr/>
          <a:lstStyle/>
          <a:p>
            <a:r>
              <a:rPr lang="fr-CH" dirty="0"/>
              <a:t>Tout d’abord aller dans Fichier en haut à gauche, ensuite cliquez sur imprimer :</a:t>
            </a:r>
          </a:p>
          <a:p>
            <a:endParaRPr lang="fr-CH" dirty="0"/>
          </a:p>
          <a:p>
            <a:endParaRPr lang="fr-CH" dirty="0"/>
          </a:p>
          <a:p>
            <a:endParaRPr lang="fr-CH" dirty="0"/>
          </a:p>
          <a:p>
            <a:endParaRPr lang="fr-CH" dirty="0"/>
          </a:p>
          <a:p>
            <a:r>
              <a:rPr lang="fr-CH" dirty="0"/>
              <a:t>Vous allez devoir choisir le type d’impression dans les différents paramètres :</a:t>
            </a:r>
          </a:p>
          <a:p>
            <a:endParaRPr lang="fr-CH" dirty="0"/>
          </a:p>
          <a:p>
            <a:endParaRPr lang="fr-CH" dirty="0"/>
          </a:p>
          <a:p>
            <a:endParaRPr lang="fr-CH" dirty="0"/>
          </a:p>
          <a:p>
            <a:endParaRPr lang="fr-CH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E2FFE26-AF6C-4430-92E6-A9ECFAFB12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544" y="1888134"/>
            <a:ext cx="4134427" cy="1495634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2495251C-1F9E-42FA-82C4-F321557EBB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9314" y="1888135"/>
            <a:ext cx="1140420" cy="1495633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E9ADC7C4-C0C2-4003-B5C9-A07306D0913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0354"/>
          <a:stretch/>
        </p:blipFill>
        <p:spPr>
          <a:xfrm>
            <a:off x="1450545" y="4048097"/>
            <a:ext cx="1638670" cy="2554039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1FC03FEA-CAE9-434C-875A-A0F0985904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50478" y="4048097"/>
            <a:ext cx="4755001" cy="1551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511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81388F-283B-4010-B375-9723FC334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Comment imprimer en recto-verso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2374700-29B1-46A7-8C23-C44561C1DC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10263771" cy="4195481"/>
          </a:xfrm>
        </p:spPr>
        <p:txBody>
          <a:bodyPr/>
          <a:lstStyle/>
          <a:p>
            <a:r>
              <a:rPr lang="fr-CH" dirty="0"/>
              <a:t>Et pour finir il ne vous reste plus qu’à imprimer, vous pouvez indiquer le nombre de copies que </a:t>
            </a:r>
            <a:r>
              <a:rPr lang="fr-CH"/>
              <a:t>vous souhaitez.</a:t>
            </a:r>
            <a:endParaRPr lang="fr-CH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073BEE3-1D5F-487F-A058-D93D16A3D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37103DE-B155-4B9F-A667-23E1667987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8475" y="2878892"/>
            <a:ext cx="2872523" cy="3043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112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88</TotalTime>
  <Words>91</Words>
  <Application>Microsoft Office PowerPoint</Application>
  <PresentationFormat>Grand écran</PresentationFormat>
  <Paragraphs>19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9" baseType="lpstr">
      <vt:lpstr>Arial</vt:lpstr>
      <vt:lpstr>Calibri</vt:lpstr>
      <vt:lpstr>Century Gothic</vt:lpstr>
      <vt:lpstr>Wingdings 3</vt:lpstr>
      <vt:lpstr>Ion</vt:lpstr>
      <vt:lpstr>Copieur multifonctions</vt:lpstr>
      <vt:lpstr>Introduction</vt:lpstr>
      <vt:lpstr>Comment imprimer en recto-verso</vt:lpstr>
      <vt:lpstr>Comment imprimer en recto-verso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Copieur multifonction</dc:title>
  <dc:creator>El Guesmi Elyes-Elkacem</dc:creator>
  <cp:lastModifiedBy>El Guesmi Elyes-Elkacem</cp:lastModifiedBy>
  <cp:revision>20</cp:revision>
  <dcterms:created xsi:type="dcterms:W3CDTF">2022-10-20T11:46:55Z</dcterms:created>
  <dcterms:modified xsi:type="dcterms:W3CDTF">2022-10-20T14:37:46Z</dcterms:modified>
</cp:coreProperties>
</file>