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289B2-9FAA-4AFA-8BC5-22E3CC7DA854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7FD50-10A7-4413-8600-A68CB87B34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146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0BE-61DE-4946-A200-0CACA32E256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4F54-22DE-43C2-907A-D3D31255FDB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D730-257B-443A-BFF1-9A671DA64CF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4BCF-2B1D-454C-838A-67B6CD62E46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5DCD-2454-455A-91F3-C3BB28C3683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489-802A-4D9F-B003-2A7587A55D35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72A4-2EB5-4CE9-A00A-B4CFBF89C8D4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B7C9-A1D9-49DF-AAA6-6DC2D0444996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9E66-B949-444E-808B-402F5DF1B64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62EB-12E0-466F-87E6-CBED7AE82C2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647D-5B96-4D34-A2B1-F380CF37D56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E3B9-CBE7-40FF-B13C-69DD0A7457D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F78F-0A39-484A-93C3-E71E779E511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35A9-12B6-4B31-8E98-75B5F528B235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5A70-6183-48F3-AD39-F99A3BB22F06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6006-A915-4A2A-934F-BD23864F719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6D80-FDD5-4F46-90EB-20C52D773C9C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357103-90DB-4710-8E9E-4917010ABF7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is2@rpn.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5BA80-5B5D-43A3-8C3A-ED9F8F49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484471" cy="1057274"/>
          </a:xfrm>
        </p:spPr>
        <p:txBody>
          <a:bodyPr/>
          <a:lstStyle/>
          <a:p>
            <a:r>
              <a:rPr lang="fr-CH" sz="6600" b="1" dirty="0"/>
              <a:t>Copieur multifonctions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23D84E-1419-42A4-AB3E-DBDBD7D7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004" y="2438400"/>
            <a:ext cx="8825658" cy="861420"/>
          </a:xfrm>
        </p:spPr>
        <p:txBody>
          <a:bodyPr/>
          <a:lstStyle/>
          <a:p>
            <a:r>
              <a:rPr lang="fr-CH" dirty="0"/>
              <a:t>Fonctionnement et explications</a:t>
            </a:r>
          </a:p>
          <a:p>
            <a:endParaRPr lang="fr-CH" dirty="0"/>
          </a:p>
        </p:txBody>
      </p:sp>
      <p:pic>
        <p:nvPicPr>
          <p:cNvPr id="1026" name="Picture 2" descr="Kyocera - Imprimante multifonction ECOSYS M8124CIDN/KL3 inkl. PF-470">
            <a:extLst>
              <a:ext uri="{FF2B5EF4-FFF2-40B4-BE49-F238E27FC236}">
                <a16:creationId xmlns:a16="http://schemas.microsoft.com/office/drawing/2014/main" id="{DA92AC55-A54E-46C7-A21E-864AB2FB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90000" l="10000" r="90000">
                        <a14:foregroundMark x1="42500" y1="9000" x2="42500" y2="9000"/>
                        <a14:foregroundMark x1="44625" y1="7333" x2="44625" y2="7333"/>
                        <a14:foregroundMark x1="44250" y1="4833" x2="44250" y2="4833"/>
                        <a14:foregroundMark x1="50000" y1="6167" x2="50000" y2="6167"/>
                        <a14:foregroundMark x1="59500" y1="4333" x2="59500" y2="4333"/>
                        <a14:foregroundMark x1="62375" y1="89667" x2="62375" y2="89667"/>
                        <a14:foregroundMark x1="51875" y1="3667" x2="51875" y2="3667"/>
                        <a14:foregroundMark x1="63625" y1="3500" x2="63625" y2="3500"/>
                        <a14:foregroundMark x1="50125" y1="3833" x2="50125" y2="3833"/>
                        <a14:backgroundMark x1="52875" y1="91333" x2="52875" y2="91333"/>
                        <a14:backgroundMark x1="47500" y1="90667" x2="47500" y2="90667"/>
                        <a14:backgroundMark x1="44875" y1="90333" x2="44875" y2="90333"/>
                        <a14:backgroundMark x1="44000" y1="90167" x2="44000" y2="90167"/>
                        <a14:backgroundMark x1="47625" y1="90333" x2="47625" y2="90333"/>
                        <a14:backgroundMark x1="49250" y1="90333" x2="49250" y2="90333"/>
                        <a14:backgroundMark x1="49625" y1="90333" x2="49625" y2="90333"/>
                        <a14:backgroundMark x1="60125" y1="91167" x2="60125" y2="91167"/>
                        <a14:backgroundMark x1="36250" y1="25000" x2="36250" y2="25000"/>
                        <a14:backgroundMark x1="36625" y1="24000" x2="36625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2" y="3048000"/>
            <a:ext cx="4127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9646198-4FEF-4F56-A1F0-BB86C1D82DC7}"/>
              </a:ext>
            </a:extLst>
          </p:cNvPr>
          <p:cNvSpPr txBox="1">
            <a:spLocks/>
          </p:cNvSpPr>
          <p:nvPr/>
        </p:nvSpPr>
        <p:spPr>
          <a:xfrm rot="10800000" flipV="1">
            <a:off x="1183529" y="6319839"/>
            <a:ext cx="8703420" cy="304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b="1" dirty="0"/>
              <a:t>Elyes-Elkacem El Guesmi, Tymon Jasiukiewicz, Timéo Perrinajquet</a:t>
            </a:r>
          </a:p>
        </p:txBody>
      </p:sp>
    </p:spTree>
    <p:extLst>
      <p:ext uri="{BB962C8B-B14F-4D97-AF65-F5344CB8AC3E}">
        <p14:creationId xmlns:p14="http://schemas.microsoft.com/office/powerpoint/2010/main" val="16983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B5C9E-53BF-4052-9B78-502365A4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6C668-D6E4-4F99-B7ED-9857BBC3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Fonctionnalités et paramètres </a:t>
            </a:r>
          </a:p>
          <a:p>
            <a:r>
              <a:rPr lang="fr-CH" dirty="0"/>
              <a:t>Règles de sécurité</a:t>
            </a:r>
          </a:p>
          <a:p>
            <a:r>
              <a:rPr lang="fr-CH" dirty="0"/>
              <a:t>Procédure en cas de panne</a:t>
            </a:r>
          </a:p>
          <a:p>
            <a:r>
              <a:rPr lang="fr-CH" dirty="0"/>
              <a:t>Remerciements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F19071-EFAB-4B67-9634-D0C92C98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D9317-3521-4311-A009-6EB19BF5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Durant cette formation vous allez apprendre à manipuler le copieur multifonction Ecosys m8130, selon les standards du Pôle Technique.</a:t>
            </a:r>
          </a:p>
          <a:p>
            <a:endParaRPr lang="fr-CH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48F2A16-AB9B-4C55-B27D-6DABDE69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9AE651-1242-4676-9BEA-12ABCE46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35A7C-0C72-4E43-B5F4-4B3D3A19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 et 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552C21-6C41-44AF-B5EE-43847700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Impression de 30 pages / minute</a:t>
            </a:r>
          </a:p>
          <a:p>
            <a:r>
              <a:rPr lang="fr-CH" dirty="0"/>
              <a:t>Possibilité de transmettre des données via l’application mobile </a:t>
            </a:r>
          </a:p>
          <a:p>
            <a:r>
              <a:rPr lang="fr-CH" dirty="0"/>
              <a:t>Scan rapide de 50 pages / minute</a:t>
            </a:r>
          </a:p>
          <a:p>
            <a:r>
              <a:rPr lang="fr-CH" dirty="0"/>
              <a:t>Haute résolution de 1’200 DPI</a:t>
            </a:r>
          </a:p>
          <a:p>
            <a:r>
              <a:rPr lang="fr-CH" dirty="0"/>
              <a:t>Jusqu’à 200’000 impressions</a:t>
            </a:r>
          </a:p>
          <a:p>
            <a:r>
              <a:rPr lang="fr-CH" dirty="0"/>
              <a:t>Mémoire interne pour les scans de 32 à 128 Gb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D1A296-7DFA-4D61-8BBD-43585390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108DB-E5D3-400F-8103-F44E49F5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Règles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7A9DC-0B45-4A1A-A61F-B4BA101D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26638" cy="4195481"/>
          </a:xfrm>
        </p:spPr>
        <p:txBody>
          <a:bodyPr/>
          <a:lstStyle/>
          <a:p>
            <a:r>
              <a:rPr lang="fr-CH" dirty="0"/>
              <a:t>Ne pas insérer du carton dans le copieur</a:t>
            </a:r>
          </a:p>
          <a:p>
            <a:r>
              <a:rPr lang="fr-CH" dirty="0"/>
              <a:t>Absolument éviter de verser de l’eau sur l’imprimante</a:t>
            </a:r>
          </a:p>
          <a:p>
            <a:r>
              <a:rPr lang="fr-CH" dirty="0"/>
              <a:t>Ne pas débrancher l’imprimante pendant une impression</a:t>
            </a:r>
          </a:p>
          <a:p>
            <a:r>
              <a:rPr lang="fr-CH" dirty="0"/>
              <a:t>Éviter de bloquer ou recouvrir les ouvertures de l’imprimante</a:t>
            </a:r>
          </a:p>
          <a:p>
            <a:r>
              <a:rPr lang="fr-CH" dirty="0"/>
              <a:t>Ne pas toucher au câble blanc et plat présent à l’intérieur du copieur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E042D3-0838-4090-9F34-2429B4A2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4ACFB-4098-49F3-8649-BAD07DBF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Procédure en cas de panne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303E0-51C0-4950-B7B3-0F03E8CE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052918"/>
            <a:ext cx="10487025" cy="4195481"/>
          </a:xfrm>
        </p:spPr>
        <p:txBody>
          <a:bodyPr/>
          <a:lstStyle/>
          <a:p>
            <a:r>
              <a:rPr lang="fr-CH" dirty="0"/>
              <a:t>Vérifier le remplissage du bac de papier</a:t>
            </a:r>
          </a:p>
          <a:p>
            <a:r>
              <a:rPr lang="fr-CH" dirty="0"/>
              <a:t>Prendre note du message d’erreur fourni par le copieur</a:t>
            </a:r>
          </a:p>
          <a:p>
            <a:r>
              <a:rPr lang="fr-CH" dirty="0"/>
              <a:t>Vérifier l’alimentation de l’imprimante</a:t>
            </a:r>
          </a:p>
          <a:p>
            <a:r>
              <a:rPr lang="fr-CH" dirty="0"/>
              <a:t>Avertir le service informatique (</a:t>
            </a:r>
            <a:r>
              <a:rPr lang="fr-CH" dirty="0">
                <a:hlinkClick r:id="rId2"/>
              </a:rPr>
              <a:t>sis2@rpn.ch</a:t>
            </a:r>
            <a:r>
              <a:rPr lang="fr-CH" dirty="0"/>
              <a:t> ou +41 32 886 39 99)</a:t>
            </a:r>
          </a:p>
          <a:p>
            <a:r>
              <a:rPr lang="fr-CH" dirty="0"/>
              <a:t>Lire le manuel d’utilisation (les pages 325 à 350 sont liées à la gestion de pannes)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6AD3F4-6D53-4231-AE00-34170496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9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4ACFB-4098-49F3-8649-BAD07DBF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6" y="2033868"/>
            <a:ext cx="9404723" cy="1400530"/>
          </a:xfrm>
        </p:spPr>
        <p:txBody>
          <a:bodyPr/>
          <a:lstStyle/>
          <a:p>
            <a:r>
              <a:rPr lang="fr-CH" dirty="0"/>
              <a:t>Merci de nous avoir écoutés!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6AD3F4-6D53-4231-AE00-34170496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2054" name="Picture 6" descr="Merci Chocolats Finest Selection (400g) acheter à prix réduit | coop.ch">
            <a:extLst>
              <a:ext uri="{FF2B5EF4-FFF2-40B4-BE49-F238E27FC236}">
                <a16:creationId xmlns:a16="http://schemas.microsoft.com/office/drawing/2014/main" id="{743406D0-C5CF-4482-A0B2-079BFE409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809" b="87349" l="16491" r="830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66" t="3492" r="8584" b="3333"/>
          <a:stretch/>
        </p:blipFill>
        <p:spPr bwMode="auto">
          <a:xfrm>
            <a:off x="4648200" y="3267075"/>
            <a:ext cx="951547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63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213</Words>
  <Application>Microsoft Office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Copieur multifonctions</vt:lpstr>
      <vt:lpstr>Sommaire</vt:lpstr>
      <vt:lpstr>Introduction</vt:lpstr>
      <vt:lpstr>Fonctionnalités et paramètres</vt:lpstr>
      <vt:lpstr>Règles de sécurité</vt:lpstr>
      <vt:lpstr>Procédure en cas de panne</vt:lpstr>
      <vt:lpstr>Merci de nous avoir écoutés!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Copieur multifonction</dc:title>
  <dc:creator>El Guesmi Elyes-Elkacem</dc:creator>
  <cp:lastModifiedBy>El Guesmi Elyes-Elkacem</cp:lastModifiedBy>
  <cp:revision>13</cp:revision>
  <dcterms:created xsi:type="dcterms:W3CDTF">2022-10-20T11:46:55Z</dcterms:created>
  <dcterms:modified xsi:type="dcterms:W3CDTF">2022-10-20T12:42:00Z</dcterms:modified>
</cp:coreProperties>
</file>