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95" d="100"/>
          <a:sy n="95" d="100"/>
        </p:scale>
        <p:origin x="26"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jofeitimi, Praise" userId="23573bb1-a9c1-4cae-8fa0-882265ad92ca" providerId="ADAL" clId="{DD25D3EC-2B6F-4DB5-BD64-8779AB584350}"/>
    <pc:docChg chg="modSld">
      <pc:chgData name="Ojofeitimi, Praise" userId="23573bb1-a9c1-4cae-8fa0-882265ad92ca" providerId="ADAL" clId="{DD25D3EC-2B6F-4DB5-BD64-8779AB584350}" dt="2024-08-19T14:27:47.949" v="1" actId="22"/>
      <pc:docMkLst>
        <pc:docMk/>
      </pc:docMkLst>
      <pc:sldChg chg="addSp delSp modSp mod">
        <pc:chgData name="Ojofeitimi, Praise" userId="23573bb1-a9c1-4cae-8fa0-882265ad92ca" providerId="ADAL" clId="{DD25D3EC-2B6F-4DB5-BD64-8779AB584350}" dt="2024-08-19T12:40:49.738" v="0" actId="22"/>
        <pc:sldMkLst>
          <pc:docMk/>
          <pc:sldMk cId="3911099358" sldId="259"/>
        </pc:sldMkLst>
        <pc:spChg chg="del">
          <ac:chgData name="Ojofeitimi, Praise" userId="23573bb1-a9c1-4cae-8fa0-882265ad92ca" providerId="ADAL" clId="{DD25D3EC-2B6F-4DB5-BD64-8779AB584350}" dt="2024-08-19T12:40:49.738" v="0" actId="22"/>
          <ac:spMkLst>
            <pc:docMk/>
            <pc:sldMk cId="3911099358" sldId="259"/>
            <ac:spMk id="6" creationId="{E22E4831-5C3C-FF10-6AB4-ECE33198C590}"/>
          </ac:spMkLst>
        </pc:spChg>
        <pc:picChg chg="add mod ord">
          <ac:chgData name="Ojofeitimi, Praise" userId="23573bb1-a9c1-4cae-8fa0-882265ad92ca" providerId="ADAL" clId="{DD25D3EC-2B6F-4DB5-BD64-8779AB584350}" dt="2024-08-19T12:40:49.738" v="0" actId="22"/>
          <ac:picMkLst>
            <pc:docMk/>
            <pc:sldMk cId="3911099358" sldId="259"/>
            <ac:picMk id="4" creationId="{FF79592B-301F-FC0D-DD35-235D1A71343C}"/>
          </ac:picMkLst>
        </pc:picChg>
      </pc:sldChg>
      <pc:sldChg chg="addSp delSp modSp mod">
        <pc:chgData name="Ojofeitimi, Praise" userId="23573bb1-a9c1-4cae-8fa0-882265ad92ca" providerId="ADAL" clId="{DD25D3EC-2B6F-4DB5-BD64-8779AB584350}" dt="2024-08-19T14:27:47.949" v="1" actId="22"/>
        <pc:sldMkLst>
          <pc:docMk/>
          <pc:sldMk cId="1889866440" sldId="261"/>
        </pc:sldMkLst>
        <pc:spChg chg="del">
          <ac:chgData name="Ojofeitimi, Praise" userId="23573bb1-a9c1-4cae-8fa0-882265ad92ca" providerId="ADAL" clId="{DD25D3EC-2B6F-4DB5-BD64-8779AB584350}" dt="2024-08-19T14:27:47.949" v="1" actId="22"/>
          <ac:spMkLst>
            <pc:docMk/>
            <pc:sldMk cId="1889866440" sldId="261"/>
            <ac:spMk id="5" creationId="{715A01C2-1074-F975-A4BE-6B7AC812021A}"/>
          </ac:spMkLst>
        </pc:spChg>
        <pc:picChg chg="add mod ord">
          <ac:chgData name="Ojofeitimi, Praise" userId="23573bb1-a9c1-4cae-8fa0-882265ad92ca" providerId="ADAL" clId="{DD25D3EC-2B6F-4DB5-BD64-8779AB584350}" dt="2024-08-19T14:27:47.949" v="1" actId="22"/>
          <ac:picMkLst>
            <pc:docMk/>
            <pc:sldMk cId="1889866440" sldId="261"/>
            <ac:picMk id="6" creationId="{E2F6F802-C97D-EC50-0856-3F8859C03588}"/>
          </ac:picMkLst>
        </pc:picChg>
      </pc:sldChg>
    </pc:docChg>
  </pc:docChgLst>
  <pc:docChgLst>
    <pc:chgData name="Ojofeitimi, Praise" userId="23573bb1-a9c1-4cae-8fa0-882265ad92ca" providerId="ADAL" clId="{36D37C4A-48B6-4B05-BBC7-AD2294F1F274}"/>
    <pc:docChg chg="undo custSel modSld">
      <pc:chgData name="Ojofeitimi, Praise" userId="23573bb1-a9c1-4cae-8fa0-882265ad92ca" providerId="ADAL" clId="{36D37C4A-48B6-4B05-BBC7-AD2294F1F274}" dt="2024-08-22T11:24:18.223" v="44" actId="1076"/>
      <pc:docMkLst>
        <pc:docMk/>
      </pc:docMkLst>
      <pc:sldChg chg="addSp modSp mod setBg">
        <pc:chgData name="Ojofeitimi, Praise" userId="23573bb1-a9c1-4cae-8fa0-882265ad92ca" providerId="ADAL" clId="{36D37C4A-48B6-4B05-BBC7-AD2294F1F274}" dt="2024-08-22T11:15:15.805" v="18" actId="26606"/>
        <pc:sldMkLst>
          <pc:docMk/>
          <pc:sldMk cId="328743010" sldId="257"/>
        </pc:sldMkLst>
        <pc:spChg chg="mod">
          <ac:chgData name="Ojofeitimi, Praise" userId="23573bb1-a9c1-4cae-8fa0-882265ad92ca" providerId="ADAL" clId="{36D37C4A-48B6-4B05-BBC7-AD2294F1F274}" dt="2024-08-22T11:15:15.805" v="18" actId="26606"/>
          <ac:spMkLst>
            <pc:docMk/>
            <pc:sldMk cId="328743010" sldId="257"/>
            <ac:spMk id="2" creationId="{C6282A2D-2AE6-2CDF-94A2-24524E7B51A1}"/>
          </ac:spMkLst>
        </pc:spChg>
        <pc:spChg chg="mod">
          <ac:chgData name="Ojofeitimi, Praise" userId="23573bb1-a9c1-4cae-8fa0-882265ad92ca" providerId="ADAL" clId="{36D37C4A-48B6-4B05-BBC7-AD2294F1F274}" dt="2024-08-22T11:15:15.805" v="18" actId="26606"/>
          <ac:spMkLst>
            <pc:docMk/>
            <pc:sldMk cId="328743010" sldId="257"/>
            <ac:spMk id="4" creationId="{FF64F412-6CC7-07B2-22A9-F73E54C7EEA6}"/>
          </ac:spMkLst>
        </pc:spChg>
        <pc:spChg chg="add">
          <ac:chgData name="Ojofeitimi, Praise" userId="23573bb1-a9c1-4cae-8fa0-882265ad92ca" providerId="ADAL" clId="{36D37C4A-48B6-4B05-BBC7-AD2294F1F274}" dt="2024-08-22T11:15:15.805" v="18" actId="26606"/>
          <ac:spMkLst>
            <pc:docMk/>
            <pc:sldMk cId="328743010" sldId="257"/>
            <ac:spMk id="9" creationId="{23522FE7-5A29-4EF6-B1EF-2CA55748A772}"/>
          </ac:spMkLst>
        </pc:spChg>
        <pc:spChg chg="add">
          <ac:chgData name="Ojofeitimi, Praise" userId="23573bb1-a9c1-4cae-8fa0-882265ad92ca" providerId="ADAL" clId="{36D37C4A-48B6-4B05-BBC7-AD2294F1F274}" dt="2024-08-22T11:15:15.805" v="18" actId="26606"/>
          <ac:spMkLst>
            <pc:docMk/>
            <pc:sldMk cId="328743010" sldId="257"/>
            <ac:spMk id="17" creationId="{FD6EDB49-211E-499D-9A08-6C5FF3D060F7}"/>
          </ac:spMkLst>
        </pc:spChg>
        <pc:spChg chg="add">
          <ac:chgData name="Ojofeitimi, Praise" userId="23573bb1-a9c1-4cae-8fa0-882265ad92ca" providerId="ADAL" clId="{36D37C4A-48B6-4B05-BBC7-AD2294F1F274}" dt="2024-08-22T11:15:15.805" v="18" actId="26606"/>
          <ac:spMkLst>
            <pc:docMk/>
            <pc:sldMk cId="328743010" sldId="257"/>
            <ac:spMk id="19" creationId="{38F9F37E-D3CF-4F3D-96C2-25307819DF2D}"/>
          </ac:spMkLst>
        </pc:spChg>
        <pc:spChg chg="add">
          <ac:chgData name="Ojofeitimi, Praise" userId="23573bb1-a9c1-4cae-8fa0-882265ad92ca" providerId="ADAL" clId="{36D37C4A-48B6-4B05-BBC7-AD2294F1F274}" dt="2024-08-22T11:15:15.805" v="18" actId="26606"/>
          <ac:spMkLst>
            <pc:docMk/>
            <pc:sldMk cId="328743010" sldId="257"/>
            <ac:spMk id="21" creationId="{C5FFF17D-767C-40E7-8C89-962F1F54BCD0}"/>
          </ac:spMkLst>
        </pc:spChg>
        <pc:spChg chg="add">
          <ac:chgData name="Ojofeitimi, Praise" userId="23573bb1-a9c1-4cae-8fa0-882265ad92ca" providerId="ADAL" clId="{36D37C4A-48B6-4B05-BBC7-AD2294F1F274}" dt="2024-08-22T11:15:15.805" v="18" actId="26606"/>
          <ac:spMkLst>
            <pc:docMk/>
            <pc:sldMk cId="328743010" sldId="257"/>
            <ac:spMk id="23" creationId="{E69F39E1-619D-4D9E-8823-8BD8CC3206B6}"/>
          </ac:spMkLst>
        </pc:spChg>
        <pc:spChg chg="add">
          <ac:chgData name="Ojofeitimi, Praise" userId="23573bb1-a9c1-4cae-8fa0-882265ad92ca" providerId="ADAL" clId="{36D37C4A-48B6-4B05-BBC7-AD2294F1F274}" dt="2024-08-22T11:15:15.805" v="18" actId="26606"/>
          <ac:spMkLst>
            <pc:docMk/>
            <pc:sldMk cId="328743010" sldId="257"/>
            <ac:spMk id="25" creationId="{C8C53F47-DF50-454F-A5A6-6B969748D972}"/>
          </ac:spMkLst>
        </pc:spChg>
        <pc:picChg chg="add">
          <ac:chgData name="Ojofeitimi, Praise" userId="23573bb1-a9c1-4cae-8fa0-882265ad92ca" providerId="ADAL" clId="{36D37C4A-48B6-4B05-BBC7-AD2294F1F274}" dt="2024-08-22T11:15:15.805" v="18" actId="26606"/>
          <ac:picMkLst>
            <pc:docMk/>
            <pc:sldMk cId="328743010" sldId="257"/>
            <ac:picMk id="11" creationId="{C2192E09-EBC7-416C-B887-DFF915D7F43D}"/>
          </ac:picMkLst>
        </pc:picChg>
        <pc:picChg chg="add">
          <ac:chgData name="Ojofeitimi, Praise" userId="23573bb1-a9c1-4cae-8fa0-882265ad92ca" providerId="ADAL" clId="{36D37C4A-48B6-4B05-BBC7-AD2294F1F274}" dt="2024-08-22T11:15:15.805" v="18" actId="26606"/>
          <ac:picMkLst>
            <pc:docMk/>
            <pc:sldMk cId="328743010" sldId="257"/>
            <ac:picMk id="27" creationId="{6A26901A-BC62-4A3A-A07A-65E1F3DDDEC6}"/>
          </ac:picMkLst>
        </pc:picChg>
        <pc:cxnChg chg="add">
          <ac:chgData name="Ojofeitimi, Praise" userId="23573bb1-a9c1-4cae-8fa0-882265ad92ca" providerId="ADAL" clId="{36D37C4A-48B6-4B05-BBC7-AD2294F1F274}" dt="2024-08-22T11:15:15.805" v="18" actId="26606"/>
          <ac:cxnSpMkLst>
            <pc:docMk/>
            <pc:sldMk cId="328743010" sldId="257"/>
            <ac:cxnSpMk id="13" creationId="{2924498D-E084-44BE-A196-CFCE35564350}"/>
          </ac:cxnSpMkLst>
        </pc:cxnChg>
        <pc:cxnChg chg="add">
          <ac:chgData name="Ojofeitimi, Praise" userId="23573bb1-a9c1-4cae-8fa0-882265ad92ca" providerId="ADAL" clId="{36D37C4A-48B6-4B05-BBC7-AD2294F1F274}" dt="2024-08-22T11:15:15.805" v="18" actId="26606"/>
          <ac:cxnSpMkLst>
            <pc:docMk/>
            <pc:sldMk cId="328743010" sldId="257"/>
            <ac:cxnSpMk id="15" creationId="{14C12901-9FCC-461E-A64A-89B4791235E9}"/>
          </ac:cxnSpMkLst>
        </pc:cxnChg>
      </pc:sldChg>
      <pc:sldChg chg="addSp delSp modSp mod setBg">
        <pc:chgData name="Ojofeitimi, Praise" userId="23573bb1-a9c1-4cae-8fa0-882265ad92ca" providerId="ADAL" clId="{36D37C4A-48B6-4B05-BBC7-AD2294F1F274}" dt="2024-08-22T11:24:18.223" v="44" actId="1076"/>
        <pc:sldMkLst>
          <pc:docMk/>
          <pc:sldMk cId="3276224330" sldId="258"/>
        </pc:sldMkLst>
        <pc:spChg chg="mod">
          <ac:chgData name="Ojofeitimi, Praise" userId="23573bb1-a9c1-4cae-8fa0-882265ad92ca" providerId="ADAL" clId="{36D37C4A-48B6-4B05-BBC7-AD2294F1F274}" dt="2024-08-22T11:14:28.363" v="13" actId="26606"/>
          <ac:spMkLst>
            <pc:docMk/>
            <pc:sldMk cId="3276224330" sldId="258"/>
            <ac:spMk id="2" creationId="{C6282A2D-2AE6-2CDF-94A2-24524E7B51A1}"/>
          </ac:spMkLst>
        </pc:spChg>
        <pc:spChg chg="del">
          <ac:chgData name="Ojofeitimi, Praise" userId="23573bb1-a9c1-4cae-8fa0-882265ad92ca" providerId="ADAL" clId="{36D37C4A-48B6-4B05-BBC7-AD2294F1F274}" dt="2024-08-22T11:13:43.119" v="0" actId="22"/>
          <ac:spMkLst>
            <pc:docMk/>
            <pc:sldMk cId="3276224330" sldId="258"/>
            <ac:spMk id="6" creationId="{E22E4831-5C3C-FF10-6AB4-ECE33198C590}"/>
          </ac:spMkLst>
        </pc:spChg>
        <pc:spChg chg="mod">
          <ac:chgData name="Ojofeitimi, Praise" userId="23573bb1-a9c1-4cae-8fa0-882265ad92ca" providerId="ADAL" clId="{36D37C4A-48B6-4B05-BBC7-AD2294F1F274}" dt="2024-08-22T11:14:28.363" v="13" actId="26606"/>
          <ac:spMkLst>
            <pc:docMk/>
            <pc:sldMk cId="3276224330" sldId="258"/>
            <ac:spMk id="7" creationId="{BC037A4F-8B4D-BAF5-4103-CAAFC08B78D7}"/>
          </ac:spMkLst>
        </pc:spChg>
        <pc:spChg chg="add del mod">
          <ac:chgData name="Ojofeitimi, Praise" userId="23573bb1-a9c1-4cae-8fa0-882265ad92ca" providerId="ADAL" clId="{36D37C4A-48B6-4B05-BBC7-AD2294F1F274}" dt="2024-08-22T11:23:58.406" v="39" actId="22"/>
          <ac:spMkLst>
            <pc:docMk/>
            <pc:sldMk cId="3276224330" sldId="258"/>
            <ac:spMk id="8" creationId="{C6C77935-BB96-15D3-3522-1B0779E95660}"/>
          </ac:spMkLst>
        </pc:spChg>
        <pc:spChg chg="add del">
          <ac:chgData name="Ojofeitimi, Praise" userId="23573bb1-a9c1-4cae-8fa0-882265ad92ca" providerId="ADAL" clId="{36D37C4A-48B6-4B05-BBC7-AD2294F1F274}" dt="2024-08-22T11:14:24.110" v="8" actId="26606"/>
          <ac:spMkLst>
            <pc:docMk/>
            <pc:sldMk cId="3276224330" sldId="258"/>
            <ac:spMk id="12" creationId="{0CABCAE3-64FC-4149-819F-2C1812824154}"/>
          </ac:spMkLst>
        </pc:spChg>
        <pc:spChg chg="add del">
          <ac:chgData name="Ojofeitimi, Praise" userId="23573bb1-a9c1-4cae-8fa0-882265ad92ca" providerId="ADAL" clId="{36D37C4A-48B6-4B05-BBC7-AD2294F1F274}" dt="2024-08-22T11:14:24.110" v="8" actId="26606"/>
          <ac:spMkLst>
            <pc:docMk/>
            <pc:sldMk cId="3276224330" sldId="258"/>
            <ac:spMk id="20" creationId="{56412368-7E6B-4064-B6FA-72DF6DA0C2DB}"/>
          </ac:spMkLst>
        </pc:spChg>
        <pc:spChg chg="add del">
          <ac:chgData name="Ojofeitimi, Praise" userId="23573bb1-a9c1-4cae-8fa0-882265ad92ca" providerId="ADAL" clId="{36D37C4A-48B6-4B05-BBC7-AD2294F1F274}" dt="2024-08-22T11:14:24.110" v="8" actId="26606"/>
          <ac:spMkLst>
            <pc:docMk/>
            <pc:sldMk cId="3276224330" sldId="258"/>
            <ac:spMk id="22" creationId="{8014FE20-9BCC-4219-A8AD-B1C110BD558D}"/>
          </ac:spMkLst>
        </pc:spChg>
        <pc:spChg chg="add del">
          <ac:chgData name="Ojofeitimi, Praise" userId="23573bb1-a9c1-4cae-8fa0-882265ad92ca" providerId="ADAL" clId="{36D37C4A-48B6-4B05-BBC7-AD2294F1F274}" dt="2024-08-22T11:14:24.110" v="8" actId="26606"/>
          <ac:spMkLst>
            <pc:docMk/>
            <pc:sldMk cId="3276224330" sldId="258"/>
            <ac:spMk id="30" creationId="{82388B0B-738B-4313-8674-79D97E74A005}"/>
          </ac:spMkLst>
        </pc:spChg>
        <pc:spChg chg="add del">
          <ac:chgData name="Ojofeitimi, Praise" userId="23573bb1-a9c1-4cae-8fa0-882265ad92ca" providerId="ADAL" clId="{36D37C4A-48B6-4B05-BBC7-AD2294F1F274}" dt="2024-08-22T11:14:26.973" v="10" actId="26606"/>
          <ac:spMkLst>
            <pc:docMk/>
            <pc:sldMk cId="3276224330" sldId="258"/>
            <ac:spMk id="36" creationId="{1CE580D1-F917-4567-AFB4-99AA9B52ADF0}"/>
          </ac:spMkLst>
        </pc:spChg>
        <pc:spChg chg="add del">
          <ac:chgData name="Ojofeitimi, Praise" userId="23573bb1-a9c1-4cae-8fa0-882265ad92ca" providerId="ADAL" clId="{36D37C4A-48B6-4B05-BBC7-AD2294F1F274}" dt="2024-08-22T11:14:26.973" v="10" actId="26606"/>
          <ac:spMkLst>
            <pc:docMk/>
            <pc:sldMk cId="3276224330" sldId="258"/>
            <ac:spMk id="40" creationId="{856F0283-88F7-4156-A9F2-05A8C088CCDB}"/>
          </ac:spMkLst>
        </pc:spChg>
        <pc:spChg chg="add del">
          <ac:chgData name="Ojofeitimi, Praise" userId="23573bb1-a9c1-4cae-8fa0-882265ad92ca" providerId="ADAL" clId="{36D37C4A-48B6-4B05-BBC7-AD2294F1F274}" dt="2024-08-22T11:14:26.973" v="10" actId="26606"/>
          <ac:spMkLst>
            <pc:docMk/>
            <pc:sldMk cId="3276224330" sldId="258"/>
            <ac:spMk id="41" creationId="{0532B2B2-6094-43C4-9F8C-62F8CCB6483D}"/>
          </ac:spMkLst>
        </pc:spChg>
        <pc:spChg chg="add del">
          <ac:chgData name="Ojofeitimi, Praise" userId="23573bb1-a9c1-4cae-8fa0-882265ad92ca" providerId="ADAL" clId="{36D37C4A-48B6-4B05-BBC7-AD2294F1F274}" dt="2024-08-22T11:14:28.333" v="12" actId="26606"/>
          <ac:spMkLst>
            <pc:docMk/>
            <pc:sldMk cId="3276224330" sldId="258"/>
            <ac:spMk id="49" creationId="{0CABCAE3-64FC-4149-819F-2C1812824154}"/>
          </ac:spMkLst>
        </pc:spChg>
        <pc:spChg chg="add del">
          <ac:chgData name="Ojofeitimi, Praise" userId="23573bb1-a9c1-4cae-8fa0-882265ad92ca" providerId="ADAL" clId="{36D37C4A-48B6-4B05-BBC7-AD2294F1F274}" dt="2024-08-22T11:14:28.333" v="12" actId="26606"/>
          <ac:spMkLst>
            <pc:docMk/>
            <pc:sldMk cId="3276224330" sldId="258"/>
            <ac:spMk id="53" creationId="{D0712110-0BC1-4B31-B3BB-63B44222E87F}"/>
          </ac:spMkLst>
        </pc:spChg>
        <pc:spChg chg="add del">
          <ac:chgData name="Ojofeitimi, Praise" userId="23573bb1-a9c1-4cae-8fa0-882265ad92ca" providerId="ADAL" clId="{36D37C4A-48B6-4B05-BBC7-AD2294F1F274}" dt="2024-08-22T11:14:28.333" v="12" actId="26606"/>
          <ac:spMkLst>
            <pc:docMk/>
            <pc:sldMk cId="3276224330" sldId="258"/>
            <ac:spMk id="54" creationId="{4466B5F3-C053-4580-B04A-1EF949888280}"/>
          </ac:spMkLst>
        </pc:spChg>
        <pc:spChg chg="add">
          <ac:chgData name="Ojofeitimi, Praise" userId="23573bb1-a9c1-4cae-8fa0-882265ad92ca" providerId="ADAL" clId="{36D37C4A-48B6-4B05-BBC7-AD2294F1F274}" dt="2024-08-22T11:14:28.363" v="13" actId="26606"/>
          <ac:spMkLst>
            <pc:docMk/>
            <pc:sldMk cId="3276224330" sldId="258"/>
            <ac:spMk id="58" creationId="{0CABCAE3-64FC-4149-819F-2C1812824154}"/>
          </ac:spMkLst>
        </pc:spChg>
        <pc:spChg chg="add">
          <ac:chgData name="Ojofeitimi, Praise" userId="23573bb1-a9c1-4cae-8fa0-882265ad92ca" providerId="ADAL" clId="{36D37C4A-48B6-4B05-BBC7-AD2294F1F274}" dt="2024-08-22T11:14:28.363" v="13" actId="26606"/>
          <ac:spMkLst>
            <pc:docMk/>
            <pc:sldMk cId="3276224330" sldId="258"/>
            <ac:spMk id="62" creationId="{56412368-7E6B-4064-B6FA-72DF6DA0C2DB}"/>
          </ac:spMkLst>
        </pc:spChg>
        <pc:spChg chg="add">
          <ac:chgData name="Ojofeitimi, Praise" userId="23573bb1-a9c1-4cae-8fa0-882265ad92ca" providerId="ADAL" clId="{36D37C4A-48B6-4B05-BBC7-AD2294F1F274}" dt="2024-08-22T11:14:28.363" v="13" actId="26606"/>
          <ac:spMkLst>
            <pc:docMk/>
            <pc:sldMk cId="3276224330" sldId="258"/>
            <ac:spMk id="63" creationId="{8014FE20-9BCC-4219-A8AD-B1C110BD558D}"/>
          </ac:spMkLst>
        </pc:spChg>
        <pc:spChg chg="add">
          <ac:chgData name="Ojofeitimi, Praise" userId="23573bb1-a9c1-4cae-8fa0-882265ad92ca" providerId="ADAL" clId="{36D37C4A-48B6-4B05-BBC7-AD2294F1F274}" dt="2024-08-22T11:14:28.363" v="13" actId="26606"/>
          <ac:spMkLst>
            <pc:docMk/>
            <pc:sldMk cId="3276224330" sldId="258"/>
            <ac:spMk id="67" creationId="{82388B0B-738B-4313-8674-79D97E74A005}"/>
          </ac:spMkLst>
        </pc:spChg>
        <pc:grpChg chg="add del">
          <ac:chgData name="Ojofeitimi, Praise" userId="23573bb1-a9c1-4cae-8fa0-882265ad92ca" providerId="ADAL" clId="{36D37C4A-48B6-4B05-BBC7-AD2294F1F274}" dt="2024-08-22T11:14:24.110" v="8" actId="26606"/>
          <ac:grpSpMkLst>
            <pc:docMk/>
            <pc:sldMk cId="3276224330" sldId="258"/>
            <ac:grpSpMk id="26" creationId="{36439133-030D-427C-AADE-2B48B1991785}"/>
          </ac:grpSpMkLst>
        </pc:grpChg>
        <pc:grpChg chg="add del">
          <ac:chgData name="Ojofeitimi, Praise" userId="23573bb1-a9c1-4cae-8fa0-882265ad92ca" providerId="ADAL" clId="{36D37C4A-48B6-4B05-BBC7-AD2294F1F274}" dt="2024-08-22T11:14:26.973" v="10" actId="26606"/>
          <ac:grpSpMkLst>
            <pc:docMk/>
            <pc:sldMk cId="3276224330" sldId="258"/>
            <ac:grpSpMk id="43" creationId="{9875FB44-3446-426C-AA71-B6228AFFD58D}"/>
          </ac:grpSpMkLst>
        </pc:grpChg>
        <pc:grpChg chg="add">
          <ac:chgData name="Ojofeitimi, Praise" userId="23573bb1-a9c1-4cae-8fa0-882265ad92ca" providerId="ADAL" clId="{36D37C4A-48B6-4B05-BBC7-AD2294F1F274}" dt="2024-08-22T11:14:28.363" v="13" actId="26606"/>
          <ac:grpSpMkLst>
            <pc:docMk/>
            <pc:sldMk cId="3276224330" sldId="258"/>
            <ac:grpSpMk id="65" creationId="{36439133-030D-427C-AADE-2B48B1991785}"/>
          </ac:grpSpMkLst>
        </pc:grpChg>
        <pc:picChg chg="add del mod ord">
          <ac:chgData name="Ojofeitimi, Praise" userId="23573bb1-a9c1-4cae-8fa0-882265ad92ca" providerId="ADAL" clId="{36D37C4A-48B6-4B05-BBC7-AD2294F1F274}" dt="2024-08-22T11:22:46.635" v="19" actId="478"/>
          <ac:picMkLst>
            <pc:docMk/>
            <pc:sldMk cId="3276224330" sldId="258"/>
            <ac:picMk id="4" creationId="{E75774A7-69DA-178E-A4A6-AAC1B7DAC298}"/>
          </ac:picMkLst>
        </pc:picChg>
        <pc:picChg chg="add del mod">
          <ac:chgData name="Ojofeitimi, Praise" userId="23573bb1-a9c1-4cae-8fa0-882265ad92ca" providerId="ADAL" clId="{36D37C4A-48B6-4B05-BBC7-AD2294F1F274}" dt="2024-08-22T11:24:04.942" v="41" actId="21"/>
          <ac:picMkLst>
            <pc:docMk/>
            <pc:sldMk cId="3276224330" sldId="258"/>
            <ac:picMk id="10" creationId="{0AE85462-7F9E-1DAF-E0D7-34DA6EE4F212}"/>
          </ac:picMkLst>
        </pc:picChg>
        <pc:picChg chg="add mod ord">
          <ac:chgData name="Ojofeitimi, Praise" userId="23573bb1-a9c1-4cae-8fa0-882265ad92ca" providerId="ADAL" clId="{36D37C4A-48B6-4B05-BBC7-AD2294F1F274}" dt="2024-08-22T11:24:18.223" v="44" actId="1076"/>
          <ac:picMkLst>
            <pc:docMk/>
            <pc:sldMk cId="3276224330" sldId="258"/>
            <ac:picMk id="13" creationId="{3DBB690D-9CD7-7E36-A15F-D573028A0433}"/>
          </ac:picMkLst>
        </pc:picChg>
        <pc:picChg chg="add del">
          <ac:chgData name="Ojofeitimi, Praise" userId="23573bb1-a9c1-4cae-8fa0-882265ad92ca" providerId="ADAL" clId="{36D37C4A-48B6-4B05-BBC7-AD2294F1F274}" dt="2024-08-22T11:14:24.110" v="8" actId="26606"/>
          <ac:picMkLst>
            <pc:docMk/>
            <pc:sldMk cId="3276224330" sldId="258"/>
            <ac:picMk id="14" creationId="{012FDCFE-9AD2-4D8A-8CBF-B3AA37EBF6DD}"/>
          </ac:picMkLst>
        </pc:picChg>
        <pc:picChg chg="add del">
          <ac:chgData name="Ojofeitimi, Praise" userId="23573bb1-a9c1-4cae-8fa0-882265ad92ca" providerId="ADAL" clId="{36D37C4A-48B6-4B05-BBC7-AD2294F1F274}" dt="2024-08-22T11:14:24.110" v="8" actId="26606"/>
          <ac:picMkLst>
            <pc:docMk/>
            <pc:sldMk cId="3276224330" sldId="258"/>
            <ac:picMk id="32" creationId="{6DF84359-5DD6-461B-9519-90AA2F46C1BE}"/>
          </ac:picMkLst>
        </pc:picChg>
        <pc:picChg chg="add del">
          <ac:chgData name="Ojofeitimi, Praise" userId="23573bb1-a9c1-4cae-8fa0-882265ad92ca" providerId="ADAL" clId="{36D37C4A-48B6-4B05-BBC7-AD2294F1F274}" dt="2024-08-22T11:14:26.973" v="10" actId="26606"/>
          <ac:picMkLst>
            <pc:docMk/>
            <pc:sldMk cId="3276224330" sldId="258"/>
            <ac:picMk id="37" creationId="{1F5620B8-A2D8-4568-B566-F0453A0D9167}"/>
          </ac:picMkLst>
        </pc:picChg>
        <pc:picChg chg="add del">
          <ac:chgData name="Ojofeitimi, Praise" userId="23573bb1-a9c1-4cae-8fa0-882265ad92ca" providerId="ADAL" clId="{36D37C4A-48B6-4B05-BBC7-AD2294F1F274}" dt="2024-08-22T11:14:26.973" v="10" actId="26606"/>
          <ac:picMkLst>
            <pc:docMk/>
            <pc:sldMk cId="3276224330" sldId="258"/>
            <ac:picMk id="46" creationId="{C5A25AE9-BB09-4E49-9702-B01FB2FE27FE}"/>
          </ac:picMkLst>
        </pc:picChg>
        <pc:picChg chg="add del">
          <ac:chgData name="Ojofeitimi, Praise" userId="23573bb1-a9c1-4cae-8fa0-882265ad92ca" providerId="ADAL" clId="{36D37C4A-48B6-4B05-BBC7-AD2294F1F274}" dt="2024-08-22T11:14:28.333" v="12" actId="26606"/>
          <ac:picMkLst>
            <pc:docMk/>
            <pc:sldMk cId="3276224330" sldId="258"/>
            <ac:picMk id="50" creationId="{012FDCFE-9AD2-4D8A-8CBF-B3AA37EBF6DD}"/>
          </ac:picMkLst>
        </pc:picChg>
        <pc:picChg chg="add del">
          <ac:chgData name="Ojofeitimi, Praise" userId="23573bb1-a9c1-4cae-8fa0-882265ad92ca" providerId="ADAL" clId="{36D37C4A-48B6-4B05-BBC7-AD2294F1F274}" dt="2024-08-22T11:14:28.333" v="12" actId="26606"/>
          <ac:picMkLst>
            <pc:docMk/>
            <pc:sldMk cId="3276224330" sldId="258"/>
            <ac:picMk id="56" creationId="{25CED634-E2D0-4AB7-96DD-816C9B52C5CF}"/>
          </ac:picMkLst>
        </pc:picChg>
        <pc:picChg chg="add">
          <ac:chgData name="Ojofeitimi, Praise" userId="23573bb1-a9c1-4cae-8fa0-882265ad92ca" providerId="ADAL" clId="{36D37C4A-48B6-4B05-BBC7-AD2294F1F274}" dt="2024-08-22T11:14:28.363" v="13" actId="26606"/>
          <ac:picMkLst>
            <pc:docMk/>
            <pc:sldMk cId="3276224330" sldId="258"/>
            <ac:picMk id="59" creationId="{012FDCFE-9AD2-4D8A-8CBF-B3AA37EBF6DD}"/>
          </ac:picMkLst>
        </pc:picChg>
        <pc:picChg chg="add">
          <ac:chgData name="Ojofeitimi, Praise" userId="23573bb1-a9c1-4cae-8fa0-882265ad92ca" providerId="ADAL" clId="{36D37C4A-48B6-4B05-BBC7-AD2294F1F274}" dt="2024-08-22T11:14:28.363" v="13" actId="26606"/>
          <ac:picMkLst>
            <pc:docMk/>
            <pc:sldMk cId="3276224330" sldId="258"/>
            <ac:picMk id="68" creationId="{6DF84359-5DD6-461B-9519-90AA2F46C1BE}"/>
          </ac:picMkLst>
        </pc:picChg>
        <pc:cxnChg chg="add del">
          <ac:chgData name="Ojofeitimi, Praise" userId="23573bb1-a9c1-4cae-8fa0-882265ad92ca" providerId="ADAL" clId="{36D37C4A-48B6-4B05-BBC7-AD2294F1F274}" dt="2024-08-22T11:14:24.110" v="8" actId="26606"/>
          <ac:cxnSpMkLst>
            <pc:docMk/>
            <pc:sldMk cId="3276224330" sldId="258"/>
            <ac:cxnSpMk id="16" creationId="{FBD463FC-4CA8-4FF4-85A3-AF9F4B98D210}"/>
          </ac:cxnSpMkLst>
        </pc:cxnChg>
        <pc:cxnChg chg="add del">
          <ac:chgData name="Ojofeitimi, Praise" userId="23573bb1-a9c1-4cae-8fa0-882265ad92ca" providerId="ADAL" clId="{36D37C4A-48B6-4B05-BBC7-AD2294F1F274}" dt="2024-08-22T11:14:24.110" v="8" actId="26606"/>
          <ac:cxnSpMkLst>
            <pc:docMk/>
            <pc:sldMk cId="3276224330" sldId="258"/>
            <ac:cxnSpMk id="18" creationId="{BECF35C3-8B44-4F4B-BD25-4C01823DB22A}"/>
          </ac:cxnSpMkLst>
        </pc:cxnChg>
        <pc:cxnChg chg="add del">
          <ac:chgData name="Ojofeitimi, Praise" userId="23573bb1-a9c1-4cae-8fa0-882265ad92ca" providerId="ADAL" clId="{36D37C4A-48B6-4B05-BBC7-AD2294F1F274}" dt="2024-08-22T11:14:24.110" v="8" actId="26606"/>
          <ac:cxnSpMkLst>
            <pc:docMk/>
            <pc:sldMk cId="3276224330" sldId="258"/>
            <ac:cxnSpMk id="24" creationId="{A661C966-C6C8-4667-903D-E68521C357FC}"/>
          </ac:cxnSpMkLst>
        </pc:cxnChg>
        <pc:cxnChg chg="add del">
          <ac:chgData name="Ojofeitimi, Praise" userId="23573bb1-a9c1-4cae-8fa0-882265ad92ca" providerId="ADAL" clId="{36D37C4A-48B6-4B05-BBC7-AD2294F1F274}" dt="2024-08-22T11:14:28.333" v="12" actId="26606"/>
          <ac:cxnSpMkLst>
            <pc:docMk/>
            <pc:sldMk cId="3276224330" sldId="258"/>
            <ac:cxnSpMk id="28" creationId="{FCDDCDFB-696D-4FDF-9B58-24F71B7C37BC}"/>
          </ac:cxnSpMkLst>
        </pc:cxnChg>
        <pc:cxnChg chg="add del">
          <ac:chgData name="Ojofeitimi, Praise" userId="23573bb1-a9c1-4cae-8fa0-882265ad92ca" providerId="ADAL" clId="{36D37C4A-48B6-4B05-BBC7-AD2294F1F274}" dt="2024-08-22T11:14:24.110" v="8" actId="26606"/>
          <ac:cxnSpMkLst>
            <pc:docMk/>
            <pc:sldMk cId="3276224330" sldId="258"/>
            <ac:cxnSpMk id="34" creationId="{E90BC892-CE86-41EE-8A3B-2178D5170C7C}"/>
          </ac:cxnSpMkLst>
        </pc:cxnChg>
        <pc:cxnChg chg="add del">
          <ac:chgData name="Ojofeitimi, Praise" userId="23573bb1-a9c1-4cae-8fa0-882265ad92ca" providerId="ADAL" clId="{36D37C4A-48B6-4B05-BBC7-AD2294F1F274}" dt="2024-08-22T11:14:26.973" v="10" actId="26606"/>
          <ac:cxnSpMkLst>
            <pc:docMk/>
            <pc:sldMk cId="3276224330" sldId="258"/>
            <ac:cxnSpMk id="38" creationId="{1C7D2BA4-4B7A-4596-8BCC-5CF715423894}"/>
          </ac:cxnSpMkLst>
        </pc:cxnChg>
        <pc:cxnChg chg="add del">
          <ac:chgData name="Ojofeitimi, Praise" userId="23573bb1-a9c1-4cae-8fa0-882265ad92ca" providerId="ADAL" clId="{36D37C4A-48B6-4B05-BBC7-AD2294F1F274}" dt="2024-08-22T11:14:26.973" v="10" actId="26606"/>
          <ac:cxnSpMkLst>
            <pc:docMk/>
            <pc:sldMk cId="3276224330" sldId="258"/>
            <ac:cxnSpMk id="39" creationId="{4977F1E1-2B6F-4BB6-899F-67D8764D83C5}"/>
          </ac:cxnSpMkLst>
        </pc:cxnChg>
        <pc:cxnChg chg="add del">
          <ac:chgData name="Ojofeitimi, Praise" userId="23573bb1-a9c1-4cae-8fa0-882265ad92ca" providerId="ADAL" clId="{36D37C4A-48B6-4B05-BBC7-AD2294F1F274}" dt="2024-08-22T11:14:26.973" v="10" actId="26606"/>
          <ac:cxnSpMkLst>
            <pc:docMk/>
            <pc:sldMk cId="3276224330" sldId="258"/>
            <ac:cxnSpMk id="42" creationId="{C67059AD-6209-40DC-A746-1390D850FBCE}"/>
          </ac:cxnSpMkLst>
        </pc:cxnChg>
        <pc:cxnChg chg="add del">
          <ac:chgData name="Ojofeitimi, Praise" userId="23573bb1-a9c1-4cae-8fa0-882265ad92ca" providerId="ADAL" clId="{36D37C4A-48B6-4B05-BBC7-AD2294F1F274}" dt="2024-08-22T11:14:26.973" v="10" actId="26606"/>
          <ac:cxnSpMkLst>
            <pc:docMk/>
            <pc:sldMk cId="3276224330" sldId="258"/>
            <ac:cxnSpMk id="47" creationId="{97B655F3-9B93-4D27-982D-1145D7144355}"/>
          </ac:cxnSpMkLst>
        </pc:cxnChg>
        <pc:cxnChg chg="add del">
          <ac:chgData name="Ojofeitimi, Praise" userId="23573bb1-a9c1-4cae-8fa0-882265ad92ca" providerId="ADAL" clId="{36D37C4A-48B6-4B05-BBC7-AD2294F1F274}" dt="2024-08-22T11:14:28.333" v="12" actId="26606"/>
          <ac:cxnSpMkLst>
            <pc:docMk/>
            <pc:sldMk cId="3276224330" sldId="258"/>
            <ac:cxnSpMk id="51" creationId="{FBD463FC-4CA8-4FF4-85A3-AF9F4B98D210}"/>
          </ac:cxnSpMkLst>
        </pc:cxnChg>
        <pc:cxnChg chg="add del">
          <ac:chgData name="Ojofeitimi, Praise" userId="23573bb1-a9c1-4cae-8fa0-882265ad92ca" providerId="ADAL" clId="{36D37C4A-48B6-4B05-BBC7-AD2294F1F274}" dt="2024-08-22T11:14:28.333" v="12" actId="26606"/>
          <ac:cxnSpMkLst>
            <pc:docMk/>
            <pc:sldMk cId="3276224330" sldId="258"/>
            <ac:cxnSpMk id="52" creationId="{BECF35C3-8B44-4F4B-BD25-4C01823DB22A}"/>
          </ac:cxnSpMkLst>
        </pc:cxnChg>
        <pc:cxnChg chg="add del">
          <ac:chgData name="Ojofeitimi, Praise" userId="23573bb1-a9c1-4cae-8fa0-882265ad92ca" providerId="ADAL" clId="{36D37C4A-48B6-4B05-BBC7-AD2294F1F274}" dt="2024-08-22T11:14:28.333" v="12" actId="26606"/>
          <ac:cxnSpMkLst>
            <pc:docMk/>
            <pc:sldMk cId="3276224330" sldId="258"/>
            <ac:cxnSpMk id="55" creationId="{FA6123F2-4B61-414F-A7E5-5B7828EACAE2}"/>
          </ac:cxnSpMkLst>
        </pc:cxnChg>
        <pc:cxnChg chg="add">
          <ac:chgData name="Ojofeitimi, Praise" userId="23573bb1-a9c1-4cae-8fa0-882265ad92ca" providerId="ADAL" clId="{36D37C4A-48B6-4B05-BBC7-AD2294F1F274}" dt="2024-08-22T11:14:28.363" v="13" actId="26606"/>
          <ac:cxnSpMkLst>
            <pc:docMk/>
            <pc:sldMk cId="3276224330" sldId="258"/>
            <ac:cxnSpMk id="60" creationId="{FBD463FC-4CA8-4FF4-85A3-AF9F4B98D210}"/>
          </ac:cxnSpMkLst>
        </pc:cxnChg>
        <pc:cxnChg chg="add">
          <ac:chgData name="Ojofeitimi, Praise" userId="23573bb1-a9c1-4cae-8fa0-882265ad92ca" providerId="ADAL" clId="{36D37C4A-48B6-4B05-BBC7-AD2294F1F274}" dt="2024-08-22T11:14:28.363" v="13" actId="26606"/>
          <ac:cxnSpMkLst>
            <pc:docMk/>
            <pc:sldMk cId="3276224330" sldId="258"/>
            <ac:cxnSpMk id="61" creationId="{BECF35C3-8B44-4F4B-BD25-4C01823DB22A}"/>
          </ac:cxnSpMkLst>
        </pc:cxnChg>
        <pc:cxnChg chg="add">
          <ac:chgData name="Ojofeitimi, Praise" userId="23573bb1-a9c1-4cae-8fa0-882265ad92ca" providerId="ADAL" clId="{36D37C4A-48B6-4B05-BBC7-AD2294F1F274}" dt="2024-08-22T11:14:28.363" v="13" actId="26606"/>
          <ac:cxnSpMkLst>
            <pc:docMk/>
            <pc:sldMk cId="3276224330" sldId="258"/>
            <ac:cxnSpMk id="64" creationId="{A661C966-C6C8-4667-903D-E68521C357FC}"/>
          </ac:cxnSpMkLst>
        </pc:cxnChg>
        <pc:cxnChg chg="add">
          <ac:chgData name="Ojofeitimi, Praise" userId="23573bb1-a9c1-4cae-8fa0-882265ad92ca" providerId="ADAL" clId="{36D37C4A-48B6-4B05-BBC7-AD2294F1F274}" dt="2024-08-22T11:14:28.363" v="13" actId="26606"/>
          <ac:cxnSpMkLst>
            <pc:docMk/>
            <pc:sldMk cId="3276224330" sldId="258"/>
            <ac:cxnSpMk id="69" creationId="{E90BC892-CE86-41EE-8A3B-2178D5170C7C}"/>
          </ac:cxnSpMkLst>
        </pc:cxnChg>
      </pc:sldChg>
      <pc:sldChg chg="addSp modSp mod setBg">
        <pc:chgData name="Ojofeitimi, Praise" userId="23573bb1-a9c1-4cae-8fa0-882265ad92ca" providerId="ADAL" clId="{36D37C4A-48B6-4B05-BBC7-AD2294F1F274}" dt="2024-08-22T11:14:48.052" v="15" actId="26606"/>
        <pc:sldMkLst>
          <pc:docMk/>
          <pc:sldMk cId="3911099358" sldId="259"/>
        </pc:sldMkLst>
        <pc:spChg chg="mod">
          <ac:chgData name="Ojofeitimi, Praise" userId="23573bb1-a9c1-4cae-8fa0-882265ad92ca" providerId="ADAL" clId="{36D37C4A-48B6-4B05-BBC7-AD2294F1F274}" dt="2024-08-22T11:14:48.052" v="15" actId="26606"/>
          <ac:spMkLst>
            <pc:docMk/>
            <pc:sldMk cId="3911099358" sldId="259"/>
            <ac:spMk id="2" creationId="{C6282A2D-2AE6-2CDF-94A2-24524E7B51A1}"/>
          </ac:spMkLst>
        </pc:spChg>
        <pc:spChg chg="mod">
          <ac:chgData name="Ojofeitimi, Praise" userId="23573bb1-a9c1-4cae-8fa0-882265ad92ca" providerId="ADAL" clId="{36D37C4A-48B6-4B05-BBC7-AD2294F1F274}" dt="2024-08-22T11:14:48.052" v="15" actId="26606"/>
          <ac:spMkLst>
            <pc:docMk/>
            <pc:sldMk cId="3911099358" sldId="259"/>
            <ac:spMk id="7" creationId="{BC037A4F-8B4D-BAF5-4103-CAAFC08B78D7}"/>
          </ac:spMkLst>
        </pc:spChg>
        <pc:spChg chg="add">
          <ac:chgData name="Ojofeitimi, Praise" userId="23573bb1-a9c1-4cae-8fa0-882265ad92ca" providerId="ADAL" clId="{36D37C4A-48B6-4B05-BBC7-AD2294F1F274}" dt="2024-08-22T11:14:48.052" v="15" actId="26606"/>
          <ac:spMkLst>
            <pc:docMk/>
            <pc:sldMk cId="3911099358" sldId="259"/>
            <ac:spMk id="12" creationId="{1CE580D1-F917-4567-AFB4-99AA9B52ADF0}"/>
          </ac:spMkLst>
        </pc:spChg>
        <pc:spChg chg="add">
          <ac:chgData name="Ojofeitimi, Praise" userId="23573bb1-a9c1-4cae-8fa0-882265ad92ca" providerId="ADAL" clId="{36D37C4A-48B6-4B05-BBC7-AD2294F1F274}" dt="2024-08-22T11:14:48.052" v="15" actId="26606"/>
          <ac:spMkLst>
            <pc:docMk/>
            <pc:sldMk cId="3911099358" sldId="259"/>
            <ac:spMk id="20" creationId="{021A4066-B261-49FE-952E-A0FE3EE75CD2}"/>
          </ac:spMkLst>
        </pc:spChg>
        <pc:spChg chg="add">
          <ac:chgData name="Ojofeitimi, Praise" userId="23573bb1-a9c1-4cae-8fa0-882265ad92ca" providerId="ADAL" clId="{36D37C4A-48B6-4B05-BBC7-AD2294F1F274}" dt="2024-08-22T11:14:48.052" v="15" actId="26606"/>
          <ac:spMkLst>
            <pc:docMk/>
            <pc:sldMk cId="3911099358" sldId="259"/>
            <ac:spMk id="24" creationId="{81958111-BC13-4D45-AB27-0C2C83F9BA64}"/>
          </ac:spMkLst>
        </pc:spChg>
        <pc:grpChg chg="add">
          <ac:chgData name="Ojofeitimi, Praise" userId="23573bb1-a9c1-4cae-8fa0-882265ad92ca" providerId="ADAL" clId="{36D37C4A-48B6-4B05-BBC7-AD2294F1F274}" dt="2024-08-22T11:14:48.052" v="15" actId="26606"/>
          <ac:grpSpMkLst>
            <pc:docMk/>
            <pc:sldMk cId="3911099358" sldId="259"/>
            <ac:grpSpMk id="26" creationId="{82188758-E18A-4CE5-9D03-F4BF5D887C3F}"/>
          </ac:grpSpMkLst>
        </pc:grpChg>
        <pc:picChg chg="mod ord">
          <ac:chgData name="Ojofeitimi, Praise" userId="23573bb1-a9c1-4cae-8fa0-882265ad92ca" providerId="ADAL" clId="{36D37C4A-48B6-4B05-BBC7-AD2294F1F274}" dt="2024-08-22T11:14:48.052" v="15" actId="26606"/>
          <ac:picMkLst>
            <pc:docMk/>
            <pc:sldMk cId="3911099358" sldId="259"/>
            <ac:picMk id="4" creationId="{FF79592B-301F-FC0D-DD35-235D1A71343C}"/>
          </ac:picMkLst>
        </pc:picChg>
        <pc:picChg chg="add">
          <ac:chgData name="Ojofeitimi, Praise" userId="23573bb1-a9c1-4cae-8fa0-882265ad92ca" providerId="ADAL" clId="{36D37C4A-48B6-4B05-BBC7-AD2294F1F274}" dt="2024-08-22T11:14:48.052" v="15" actId="26606"/>
          <ac:picMkLst>
            <pc:docMk/>
            <pc:sldMk cId="3911099358" sldId="259"/>
            <ac:picMk id="14" creationId="{1F5620B8-A2D8-4568-B566-F0453A0D9167}"/>
          </ac:picMkLst>
        </pc:picChg>
        <pc:picChg chg="add">
          <ac:chgData name="Ojofeitimi, Praise" userId="23573bb1-a9c1-4cae-8fa0-882265ad92ca" providerId="ADAL" clId="{36D37C4A-48B6-4B05-BBC7-AD2294F1F274}" dt="2024-08-22T11:14:48.052" v="15" actId="26606"/>
          <ac:picMkLst>
            <pc:docMk/>
            <pc:sldMk cId="3911099358" sldId="259"/>
            <ac:picMk id="30" creationId="{D42F4933-2ECF-4EE5-BCE4-F19E3CA609FE}"/>
          </ac:picMkLst>
        </pc:picChg>
        <pc:cxnChg chg="add">
          <ac:chgData name="Ojofeitimi, Praise" userId="23573bb1-a9c1-4cae-8fa0-882265ad92ca" providerId="ADAL" clId="{36D37C4A-48B6-4B05-BBC7-AD2294F1F274}" dt="2024-08-22T11:14:48.052" v="15" actId="26606"/>
          <ac:cxnSpMkLst>
            <pc:docMk/>
            <pc:sldMk cId="3911099358" sldId="259"/>
            <ac:cxnSpMk id="16" creationId="{1C7D2BA4-4B7A-4596-8BCC-5CF715423894}"/>
          </ac:cxnSpMkLst>
        </pc:cxnChg>
        <pc:cxnChg chg="add">
          <ac:chgData name="Ojofeitimi, Praise" userId="23573bb1-a9c1-4cae-8fa0-882265ad92ca" providerId="ADAL" clId="{36D37C4A-48B6-4B05-BBC7-AD2294F1F274}" dt="2024-08-22T11:14:48.052" v="15" actId="26606"/>
          <ac:cxnSpMkLst>
            <pc:docMk/>
            <pc:sldMk cId="3911099358" sldId="259"/>
            <ac:cxnSpMk id="18" creationId="{C9D4B225-18E9-4C5B-94D8-2ABE6D161E4A}"/>
          </ac:cxnSpMkLst>
        </pc:cxnChg>
        <pc:cxnChg chg="add">
          <ac:chgData name="Ojofeitimi, Praise" userId="23573bb1-a9c1-4cae-8fa0-882265ad92ca" providerId="ADAL" clId="{36D37C4A-48B6-4B05-BBC7-AD2294F1F274}" dt="2024-08-22T11:14:48.052" v="15" actId="26606"/>
          <ac:cxnSpMkLst>
            <pc:docMk/>
            <pc:sldMk cId="3911099358" sldId="259"/>
            <ac:cxnSpMk id="22" creationId="{381B4579-E2EA-4BD7-94FF-0A0BEE135C6B}"/>
          </ac:cxnSpMkLst>
        </pc:cxnChg>
        <pc:cxnChg chg="add">
          <ac:chgData name="Ojofeitimi, Praise" userId="23573bb1-a9c1-4cae-8fa0-882265ad92ca" providerId="ADAL" clId="{36D37C4A-48B6-4B05-BBC7-AD2294F1F274}" dt="2024-08-22T11:14:48.052" v="15" actId="26606"/>
          <ac:cxnSpMkLst>
            <pc:docMk/>
            <pc:sldMk cId="3911099358" sldId="259"/>
            <ac:cxnSpMk id="32" creationId="{C6FAC23C-014D-4AC5-AD1B-36F7D0E7EF32}"/>
          </ac:cxnSpMkLst>
        </pc:cxnChg>
      </pc:sldChg>
      <pc:sldChg chg="addSp delSp modSp mod setBg">
        <pc:chgData name="Ojofeitimi, Praise" userId="23573bb1-a9c1-4cae-8fa0-882265ad92ca" providerId="ADAL" clId="{36D37C4A-48B6-4B05-BBC7-AD2294F1F274}" dt="2024-08-22T11:14:58.144" v="16" actId="26606"/>
        <pc:sldMkLst>
          <pc:docMk/>
          <pc:sldMk cId="504610679" sldId="260"/>
        </pc:sldMkLst>
        <pc:spChg chg="mod">
          <ac:chgData name="Ojofeitimi, Praise" userId="23573bb1-a9c1-4cae-8fa0-882265ad92ca" providerId="ADAL" clId="{36D37C4A-48B6-4B05-BBC7-AD2294F1F274}" dt="2024-08-22T11:14:58.144" v="16" actId="26606"/>
          <ac:spMkLst>
            <pc:docMk/>
            <pc:sldMk cId="504610679" sldId="260"/>
            <ac:spMk id="2" creationId="{C6282A2D-2AE6-2CDF-94A2-24524E7B51A1}"/>
          </ac:spMkLst>
        </pc:spChg>
        <pc:spChg chg="del">
          <ac:chgData name="Ojofeitimi, Praise" userId="23573bb1-a9c1-4cae-8fa0-882265ad92ca" providerId="ADAL" clId="{36D37C4A-48B6-4B05-BBC7-AD2294F1F274}" dt="2024-08-22T11:14:58.144" v="16" actId="26606"/>
          <ac:spMkLst>
            <pc:docMk/>
            <pc:sldMk cId="504610679" sldId="260"/>
            <ac:spMk id="4" creationId="{FF64F412-6CC7-07B2-22A9-F73E54C7EEA6}"/>
          </ac:spMkLst>
        </pc:spChg>
        <pc:spChg chg="add">
          <ac:chgData name="Ojofeitimi, Praise" userId="23573bb1-a9c1-4cae-8fa0-882265ad92ca" providerId="ADAL" clId="{36D37C4A-48B6-4B05-BBC7-AD2294F1F274}" dt="2024-08-22T11:14:58.144" v="16" actId="26606"/>
          <ac:spMkLst>
            <pc:docMk/>
            <pc:sldMk cId="504610679" sldId="260"/>
            <ac:spMk id="10" creationId="{17424F32-2789-4FF9-8E8A-1252284BF600}"/>
          </ac:spMkLst>
        </pc:spChg>
        <pc:spChg chg="add">
          <ac:chgData name="Ojofeitimi, Praise" userId="23573bb1-a9c1-4cae-8fa0-882265ad92ca" providerId="ADAL" clId="{36D37C4A-48B6-4B05-BBC7-AD2294F1F274}" dt="2024-08-22T11:14:58.144" v="16" actId="26606"/>
          <ac:spMkLst>
            <pc:docMk/>
            <pc:sldMk cId="504610679" sldId="260"/>
            <ac:spMk id="18" creationId="{482E7304-2AC2-4A5C-924D-A6AC3FFC5EAC}"/>
          </ac:spMkLst>
        </pc:spChg>
        <pc:spChg chg="add">
          <ac:chgData name="Ojofeitimi, Praise" userId="23573bb1-a9c1-4cae-8fa0-882265ad92ca" providerId="ADAL" clId="{36D37C4A-48B6-4B05-BBC7-AD2294F1F274}" dt="2024-08-22T11:14:58.144" v="16" actId="26606"/>
          <ac:spMkLst>
            <pc:docMk/>
            <pc:sldMk cId="504610679" sldId="260"/>
            <ac:spMk id="22" creationId="{A3C183B1-1D4B-4E3D-A02E-A426E3BFA016}"/>
          </ac:spMkLst>
        </pc:spChg>
        <pc:graphicFrameChg chg="add">
          <ac:chgData name="Ojofeitimi, Praise" userId="23573bb1-a9c1-4cae-8fa0-882265ad92ca" providerId="ADAL" clId="{36D37C4A-48B6-4B05-BBC7-AD2294F1F274}" dt="2024-08-22T11:14:58.144" v="16" actId="26606"/>
          <ac:graphicFrameMkLst>
            <pc:docMk/>
            <pc:sldMk cId="504610679" sldId="260"/>
            <ac:graphicFrameMk id="6" creationId="{A8BB5E73-3C68-DA0D-9EF6-F0FF27833A17}"/>
          </ac:graphicFrameMkLst>
        </pc:graphicFrameChg>
        <pc:picChg chg="add">
          <ac:chgData name="Ojofeitimi, Praise" userId="23573bb1-a9c1-4cae-8fa0-882265ad92ca" providerId="ADAL" clId="{36D37C4A-48B6-4B05-BBC7-AD2294F1F274}" dt="2024-08-22T11:14:58.144" v="16" actId="26606"/>
          <ac:picMkLst>
            <pc:docMk/>
            <pc:sldMk cId="504610679" sldId="260"/>
            <ac:picMk id="12" creationId="{D708C46E-BB60-4B97-8327-D3A475C008E5}"/>
          </ac:picMkLst>
        </pc:picChg>
        <pc:cxnChg chg="add">
          <ac:chgData name="Ojofeitimi, Praise" userId="23573bb1-a9c1-4cae-8fa0-882265ad92ca" providerId="ADAL" clId="{36D37C4A-48B6-4B05-BBC7-AD2294F1F274}" dt="2024-08-22T11:14:58.144" v="16" actId="26606"/>
          <ac:cxnSpMkLst>
            <pc:docMk/>
            <pc:sldMk cId="504610679" sldId="260"/>
            <ac:cxnSpMk id="14" creationId="{8042755C-F24C-4D08-8E4C-E646382C3634}"/>
          </ac:cxnSpMkLst>
        </pc:cxnChg>
        <pc:cxnChg chg="add">
          <ac:chgData name="Ojofeitimi, Praise" userId="23573bb1-a9c1-4cae-8fa0-882265ad92ca" providerId="ADAL" clId="{36D37C4A-48B6-4B05-BBC7-AD2294F1F274}" dt="2024-08-22T11:14:58.144" v="16" actId="26606"/>
          <ac:cxnSpMkLst>
            <pc:docMk/>
            <pc:sldMk cId="504610679" sldId="260"/>
            <ac:cxnSpMk id="16" creationId="{63E94A00-1A92-47F4-9E2D-E51DFF9016D4}"/>
          </ac:cxnSpMkLst>
        </pc:cxnChg>
        <pc:cxnChg chg="add">
          <ac:chgData name="Ojofeitimi, Praise" userId="23573bb1-a9c1-4cae-8fa0-882265ad92ca" providerId="ADAL" clId="{36D37C4A-48B6-4B05-BBC7-AD2294F1F274}" dt="2024-08-22T11:14:58.144" v="16" actId="26606"/>
          <ac:cxnSpMkLst>
            <pc:docMk/>
            <pc:sldMk cId="504610679" sldId="260"/>
            <ac:cxnSpMk id="20" creationId="{D259FEF2-F6A5-442F-BA10-4E39EECD0ABE}"/>
          </ac:cxnSpMkLst>
        </pc:cxnChg>
      </pc:sldChg>
      <pc:sldChg chg="addSp modSp mod setBg">
        <pc:chgData name="Ojofeitimi, Praise" userId="23573bb1-a9c1-4cae-8fa0-882265ad92ca" providerId="ADAL" clId="{36D37C4A-48B6-4B05-BBC7-AD2294F1F274}" dt="2024-08-22T11:15:06.608" v="17" actId="26606"/>
        <pc:sldMkLst>
          <pc:docMk/>
          <pc:sldMk cId="1889866440" sldId="261"/>
        </pc:sldMkLst>
        <pc:spChg chg="mod">
          <ac:chgData name="Ojofeitimi, Praise" userId="23573bb1-a9c1-4cae-8fa0-882265ad92ca" providerId="ADAL" clId="{36D37C4A-48B6-4B05-BBC7-AD2294F1F274}" dt="2024-08-22T11:15:06.608" v="17" actId="26606"/>
          <ac:spMkLst>
            <pc:docMk/>
            <pc:sldMk cId="1889866440" sldId="261"/>
            <ac:spMk id="2" creationId="{C6282A2D-2AE6-2CDF-94A2-24524E7B51A1}"/>
          </ac:spMkLst>
        </pc:spChg>
        <pc:spChg chg="mod">
          <ac:chgData name="Ojofeitimi, Praise" userId="23573bb1-a9c1-4cae-8fa0-882265ad92ca" providerId="ADAL" clId="{36D37C4A-48B6-4B05-BBC7-AD2294F1F274}" dt="2024-08-22T11:15:06.608" v="17" actId="26606"/>
          <ac:spMkLst>
            <pc:docMk/>
            <pc:sldMk cId="1889866440" sldId="261"/>
            <ac:spMk id="3" creationId="{57056914-9D95-BF0E-2A38-A740BD895AA8}"/>
          </ac:spMkLst>
        </pc:spChg>
        <pc:spChg chg="add">
          <ac:chgData name="Ojofeitimi, Praise" userId="23573bb1-a9c1-4cae-8fa0-882265ad92ca" providerId="ADAL" clId="{36D37C4A-48B6-4B05-BBC7-AD2294F1F274}" dt="2024-08-22T11:15:06.608" v="17" actId="26606"/>
          <ac:spMkLst>
            <pc:docMk/>
            <pc:sldMk cId="1889866440" sldId="261"/>
            <ac:spMk id="11" creationId="{1CE580D1-F917-4567-AFB4-99AA9B52ADF0}"/>
          </ac:spMkLst>
        </pc:spChg>
        <pc:spChg chg="add">
          <ac:chgData name="Ojofeitimi, Praise" userId="23573bb1-a9c1-4cae-8fa0-882265ad92ca" providerId="ADAL" clId="{36D37C4A-48B6-4B05-BBC7-AD2294F1F274}" dt="2024-08-22T11:15:06.608" v="17" actId="26606"/>
          <ac:spMkLst>
            <pc:docMk/>
            <pc:sldMk cId="1889866440" sldId="261"/>
            <ac:spMk id="19" creationId="{021A4066-B261-49FE-952E-A0FE3EE75CD2}"/>
          </ac:spMkLst>
        </pc:spChg>
        <pc:spChg chg="add">
          <ac:chgData name="Ojofeitimi, Praise" userId="23573bb1-a9c1-4cae-8fa0-882265ad92ca" providerId="ADAL" clId="{36D37C4A-48B6-4B05-BBC7-AD2294F1F274}" dt="2024-08-22T11:15:06.608" v="17" actId="26606"/>
          <ac:spMkLst>
            <pc:docMk/>
            <pc:sldMk cId="1889866440" sldId="261"/>
            <ac:spMk id="23" creationId="{81958111-BC13-4D45-AB27-0C2C83F9BA64}"/>
          </ac:spMkLst>
        </pc:spChg>
        <pc:grpChg chg="add">
          <ac:chgData name="Ojofeitimi, Praise" userId="23573bb1-a9c1-4cae-8fa0-882265ad92ca" providerId="ADAL" clId="{36D37C4A-48B6-4B05-BBC7-AD2294F1F274}" dt="2024-08-22T11:15:06.608" v="17" actId="26606"/>
          <ac:grpSpMkLst>
            <pc:docMk/>
            <pc:sldMk cId="1889866440" sldId="261"/>
            <ac:grpSpMk id="25" creationId="{82188758-E18A-4CE5-9D03-F4BF5D887C3F}"/>
          </ac:grpSpMkLst>
        </pc:grpChg>
        <pc:picChg chg="mod">
          <ac:chgData name="Ojofeitimi, Praise" userId="23573bb1-a9c1-4cae-8fa0-882265ad92ca" providerId="ADAL" clId="{36D37C4A-48B6-4B05-BBC7-AD2294F1F274}" dt="2024-08-22T11:15:06.608" v="17" actId="26606"/>
          <ac:picMkLst>
            <pc:docMk/>
            <pc:sldMk cId="1889866440" sldId="261"/>
            <ac:picMk id="6" creationId="{E2F6F802-C97D-EC50-0856-3F8859C03588}"/>
          </ac:picMkLst>
        </pc:picChg>
        <pc:picChg chg="add">
          <ac:chgData name="Ojofeitimi, Praise" userId="23573bb1-a9c1-4cae-8fa0-882265ad92ca" providerId="ADAL" clId="{36D37C4A-48B6-4B05-BBC7-AD2294F1F274}" dt="2024-08-22T11:15:06.608" v="17" actId="26606"/>
          <ac:picMkLst>
            <pc:docMk/>
            <pc:sldMk cId="1889866440" sldId="261"/>
            <ac:picMk id="13" creationId="{1F5620B8-A2D8-4568-B566-F0453A0D9167}"/>
          </ac:picMkLst>
        </pc:picChg>
        <pc:picChg chg="add">
          <ac:chgData name="Ojofeitimi, Praise" userId="23573bb1-a9c1-4cae-8fa0-882265ad92ca" providerId="ADAL" clId="{36D37C4A-48B6-4B05-BBC7-AD2294F1F274}" dt="2024-08-22T11:15:06.608" v="17" actId="26606"/>
          <ac:picMkLst>
            <pc:docMk/>
            <pc:sldMk cId="1889866440" sldId="261"/>
            <ac:picMk id="29" creationId="{D42F4933-2ECF-4EE5-BCE4-F19E3CA609FE}"/>
          </ac:picMkLst>
        </pc:picChg>
        <pc:cxnChg chg="add">
          <ac:chgData name="Ojofeitimi, Praise" userId="23573bb1-a9c1-4cae-8fa0-882265ad92ca" providerId="ADAL" clId="{36D37C4A-48B6-4B05-BBC7-AD2294F1F274}" dt="2024-08-22T11:15:06.608" v="17" actId="26606"/>
          <ac:cxnSpMkLst>
            <pc:docMk/>
            <pc:sldMk cId="1889866440" sldId="261"/>
            <ac:cxnSpMk id="15" creationId="{1C7D2BA4-4B7A-4596-8BCC-5CF715423894}"/>
          </ac:cxnSpMkLst>
        </pc:cxnChg>
        <pc:cxnChg chg="add">
          <ac:chgData name="Ojofeitimi, Praise" userId="23573bb1-a9c1-4cae-8fa0-882265ad92ca" providerId="ADAL" clId="{36D37C4A-48B6-4B05-BBC7-AD2294F1F274}" dt="2024-08-22T11:15:06.608" v="17" actId="26606"/>
          <ac:cxnSpMkLst>
            <pc:docMk/>
            <pc:sldMk cId="1889866440" sldId="261"/>
            <ac:cxnSpMk id="17" creationId="{C9D4B225-18E9-4C5B-94D8-2ABE6D161E4A}"/>
          </ac:cxnSpMkLst>
        </pc:cxnChg>
        <pc:cxnChg chg="add">
          <ac:chgData name="Ojofeitimi, Praise" userId="23573bb1-a9c1-4cae-8fa0-882265ad92ca" providerId="ADAL" clId="{36D37C4A-48B6-4B05-BBC7-AD2294F1F274}" dt="2024-08-22T11:15:06.608" v="17" actId="26606"/>
          <ac:cxnSpMkLst>
            <pc:docMk/>
            <pc:sldMk cId="1889866440" sldId="261"/>
            <ac:cxnSpMk id="21" creationId="{381B4579-E2EA-4BD7-94FF-0A0BEE135C6B}"/>
          </ac:cxnSpMkLst>
        </pc:cxnChg>
        <pc:cxnChg chg="add">
          <ac:chgData name="Ojofeitimi, Praise" userId="23573bb1-a9c1-4cae-8fa0-882265ad92ca" providerId="ADAL" clId="{36D37C4A-48B6-4B05-BBC7-AD2294F1F274}" dt="2024-08-22T11:15:06.608" v="17" actId="26606"/>
          <ac:cxnSpMkLst>
            <pc:docMk/>
            <pc:sldMk cId="1889866440" sldId="261"/>
            <ac:cxnSpMk id="31" creationId="{C6FAC23C-014D-4AC5-AD1B-36F7D0E7EF32}"/>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35DB93-8F9A-4A8F-B61A-C10E6C96B04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29B5370-33C4-4A4F-90CE-0745737F84DC}">
      <dgm:prSet/>
      <dgm:spPr/>
      <dgm:t>
        <a:bodyPr/>
        <a:lstStyle/>
        <a:p>
          <a:r>
            <a:rPr lang="en-IE"/>
            <a:t>Mostly I used lecture notes and assignments to recap on the necessary work need e.g. JDBC notes.</a:t>
          </a:r>
          <a:endParaRPr lang="en-US"/>
        </a:p>
      </dgm:t>
    </dgm:pt>
    <dgm:pt modelId="{532F32DA-329F-4AC3-9D2F-40D4C4A82DC0}" type="parTrans" cxnId="{835DF83E-842F-41A7-BA9A-931FA35FA7BC}">
      <dgm:prSet/>
      <dgm:spPr/>
      <dgm:t>
        <a:bodyPr/>
        <a:lstStyle/>
        <a:p>
          <a:endParaRPr lang="en-US"/>
        </a:p>
      </dgm:t>
    </dgm:pt>
    <dgm:pt modelId="{6EA2CC20-CDB7-4928-94D5-FE71DC63FB6B}" type="sibTrans" cxnId="{835DF83E-842F-41A7-BA9A-931FA35FA7BC}">
      <dgm:prSet/>
      <dgm:spPr/>
      <dgm:t>
        <a:bodyPr/>
        <a:lstStyle/>
        <a:p>
          <a:endParaRPr lang="en-US"/>
        </a:p>
      </dgm:t>
    </dgm:pt>
    <dgm:pt modelId="{B857B1CC-8922-4EAE-8807-F2DE3AAB72B5}">
      <dgm:prSet/>
      <dgm:spPr/>
      <dgm:t>
        <a:bodyPr/>
        <a:lstStyle/>
        <a:p>
          <a:r>
            <a:rPr lang="en-IE"/>
            <a:t>I did individual research on databases and connecting them.  Aswell as research on project ideas that fit the project description</a:t>
          </a:r>
          <a:endParaRPr lang="en-US"/>
        </a:p>
      </dgm:t>
    </dgm:pt>
    <dgm:pt modelId="{4695CE5F-21B7-41AF-8059-BB6252E7D61B}" type="parTrans" cxnId="{A1DB6F41-FAD5-4F18-81CE-B49402FAAD78}">
      <dgm:prSet/>
      <dgm:spPr/>
      <dgm:t>
        <a:bodyPr/>
        <a:lstStyle/>
        <a:p>
          <a:endParaRPr lang="en-US"/>
        </a:p>
      </dgm:t>
    </dgm:pt>
    <dgm:pt modelId="{79F1B289-780B-4612-85C1-2C7E6AC9D3FB}" type="sibTrans" cxnId="{A1DB6F41-FAD5-4F18-81CE-B49402FAAD78}">
      <dgm:prSet/>
      <dgm:spPr/>
      <dgm:t>
        <a:bodyPr/>
        <a:lstStyle/>
        <a:p>
          <a:endParaRPr lang="en-US"/>
        </a:p>
      </dgm:t>
    </dgm:pt>
    <dgm:pt modelId="{104AD438-DA4B-4E96-B449-28C0C979F96B}" type="pres">
      <dgm:prSet presAssocID="{8F35DB93-8F9A-4A8F-B61A-C10E6C96B044}" presName="root" presStyleCnt="0">
        <dgm:presLayoutVars>
          <dgm:dir/>
          <dgm:resizeHandles val="exact"/>
        </dgm:presLayoutVars>
      </dgm:prSet>
      <dgm:spPr/>
    </dgm:pt>
    <dgm:pt modelId="{6A2C404B-45CB-4EF3-8470-05C4A5C1ACFA}" type="pres">
      <dgm:prSet presAssocID="{8F35DB93-8F9A-4A8F-B61A-C10E6C96B044}" presName="container" presStyleCnt="0">
        <dgm:presLayoutVars>
          <dgm:dir/>
          <dgm:resizeHandles val="exact"/>
        </dgm:presLayoutVars>
      </dgm:prSet>
      <dgm:spPr/>
    </dgm:pt>
    <dgm:pt modelId="{CB49ECC3-02B9-4334-841D-ECCA75DF4C97}" type="pres">
      <dgm:prSet presAssocID="{829B5370-33C4-4A4F-90CE-0745737F84DC}" presName="compNode" presStyleCnt="0"/>
      <dgm:spPr/>
    </dgm:pt>
    <dgm:pt modelId="{999C97FC-E659-4A52-A026-2AB793DCC332}" type="pres">
      <dgm:prSet presAssocID="{829B5370-33C4-4A4F-90CE-0745737F84DC}" presName="iconBgRect" presStyleLbl="bgShp" presStyleIdx="0" presStyleCnt="2"/>
      <dgm:spPr/>
    </dgm:pt>
    <dgm:pt modelId="{44691E95-E1A7-4D18-99FF-CF5BF8EB9593}" type="pres">
      <dgm:prSet presAssocID="{829B5370-33C4-4A4F-90CE-0745737F84D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973F6E63-39F4-4708-A153-25F05252CA4C}" type="pres">
      <dgm:prSet presAssocID="{829B5370-33C4-4A4F-90CE-0745737F84DC}" presName="spaceRect" presStyleCnt="0"/>
      <dgm:spPr/>
    </dgm:pt>
    <dgm:pt modelId="{C91690E4-B473-4FB3-9476-680F02997275}" type="pres">
      <dgm:prSet presAssocID="{829B5370-33C4-4A4F-90CE-0745737F84DC}" presName="textRect" presStyleLbl="revTx" presStyleIdx="0" presStyleCnt="2">
        <dgm:presLayoutVars>
          <dgm:chMax val="1"/>
          <dgm:chPref val="1"/>
        </dgm:presLayoutVars>
      </dgm:prSet>
      <dgm:spPr/>
    </dgm:pt>
    <dgm:pt modelId="{03397B80-3C99-4CE1-843C-07CCC8EA6E43}" type="pres">
      <dgm:prSet presAssocID="{6EA2CC20-CDB7-4928-94D5-FE71DC63FB6B}" presName="sibTrans" presStyleLbl="sibTrans2D1" presStyleIdx="0" presStyleCnt="0"/>
      <dgm:spPr/>
    </dgm:pt>
    <dgm:pt modelId="{B144620F-0175-45BD-8934-E0C39C45F734}" type="pres">
      <dgm:prSet presAssocID="{B857B1CC-8922-4EAE-8807-F2DE3AAB72B5}" presName="compNode" presStyleCnt="0"/>
      <dgm:spPr/>
    </dgm:pt>
    <dgm:pt modelId="{015B748D-2641-4F8E-ABB7-39CBE7ADB9AD}" type="pres">
      <dgm:prSet presAssocID="{B857B1CC-8922-4EAE-8807-F2DE3AAB72B5}" presName="iconBgRect" presStyleLbl="bgShp" presStyleIdx="1" presStyleCnt="2"/>
      <dgm:spPr/>
    </dgm:pt>
    <dgm:pt modelId="{2B8A2215-BFB0-421D-9A4A-1C7BC6D37FCC}" type="pres">
      <dgm:prSet presAssocID="{B857B1CC-8922-4EAE-8807-F2DE3AAB72B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5B0BF85E-2852-4711-B554-386A53355492}" type="pres">
      <dgm:prSet presAssocID="{B857B1CC-8922-4EAE-8807-F2DE3AAB72B5}" presName="spaceRect" presStyleCnt="0"/>
      <dgm:spPr/>
    </dgm:pt>
    <dgm:pt modelId="{1110357F-EC88-438F-9744-20E4C23690D3}" type="pres">
      <dgm:prSet presAssocID="{B857B1CC-8922-4EAE-8807-F2DE3AAB72B5}" presName="textRect" presStyleLbl="revTx" presStyleIdx="1" presStyleCnt="2">
        <dgm:presLayoutVars>
          <dgm:chMax val="1"/>
          <dgm:chPref val="1"/>
        </dgm:presLayoutVars>
      </dgm:prSet>
      <dgm:spPr/>
    </dgm:pt>
  </dgm:ptLst>
  <dgm:cxnLst>
    <dgm:cxn modelId="{835DF83E-842F-41A7-BA9A-931FA35FA7BC}" srcId="{8F35DB93-8F9A-4A8F-B61A-C10E6C96B044}" destId="{829B5370-33C4-4A4F-90CE-0745737F84DC}" srcOrd="0" destOrd="0" parTransId="{532F32DA-329F-4AC3-9D2F-40D4C4A82DC0}" sibTransId="{6EA2CC20-CDB7-4928-94D5-FE71DC63FB6B}"/>
    <dgm:cxn modelId="{A1DB6F41-FAD5-4F18-81CE-B49402FAAD78}" srcId="{8F35DB93-8F9A-4A8F-B61A-C10E6C96B044}" destId="{B857B1CC-8922-4EAE-8807-F2DE3AAB72B5}" srcOrd="1" destOrd="0" parTransId="{4695CE5F-21B7-41AF-8059-BB6252E7D61B}" sibTransId="{79F1B289-780B-4612-85C1-2C7E6AC9D3FB}"/>
    <dgm:cxn modelId="{66729C52-472C-4F3F-A349-9134545F1BD5}" type="presOf" srcId="{8F35DB93-8F9A-4A8F-B61A-C10E6C96B044}" destId="{104AD438-DA4B-4E96-B449-28C0C979F96B}" srcOrd="0" destOrd="0" presId="urn:microsoft.com/office/officeart/2018/2/layout/IconCircleList"/>
    <dgm:cxn modelId="{64966594-AFFC-4B6D-86E1-45DB42703DEC}" type="presOf" srcId="{B857B1CC-8922-4EAE-8807-F2DE3AAB72B5}" destId="{1110357F-EC88-438F-9744-20E4C23690D3}" srcOrd="0" destOrd="0" presId="urn:microsoft.com/office/officeart/2018/2/layout/IconCircleList"/>
    <dgm:cxn modelId="{463EDE9C-1BF6-4128-85B3-DB09342DA8AB}" type="presOf" srcId="{6EA2CC20-CDB7-4928-94D5-FE71DC63FB6B}" destId="{03397B80-3C99-4CE1-843C-07CCC8EA6E43}" srcOrd="0" destOrd="0" presId="urn:microsoft.com/office/officeart/2018/2/layout/IconCircleList"/>
    <dgm:cxn modelId="{863BF3B4-A0BE-46C4-AB92-9031EE00620A}" type="presOf" srcId="{829B5370-33C4-4A4F-90CE-0745737F84DC}" destId="{C91690E4-B473-4FB3-9476-680F02997275}" srcOrd="0" destOrd="0" presId="urn:microsoft.com/office/officeart/2018/2/layout/IconCircleList"/>
    <dgm:cxn modelId="{08EA7C0F-9185-4633-BB57-756752357755}" type="presParOf" srcId="{104AD438-DA4B-4E96-B449-28C0C979F96B}" destId="{6A2C404B-45CB-4EF3-8470-05C4A5C1ACFA}" srcOrd="0" destOrd="0" presId="urn:microsoft.com/office/officeart/2018/2/layout/IconCircleList"/>
    <dgm:cxn modelId="{4FC2E1A9-5125-48AF-A922-F3FF387BD34B}" type="presParOf" srcId="{6A2C404B-45CB-4EF3-8470-05C4A5C1ACFA}" destId="{CB49ECC3-02B9-4334-841D-ECCA75DF4C97}" srcOrd="0" destOrd="0" presId="urn:microsoft.com/office/officeart/2018/2/layout/IconCircleList"/>
    <dgm:cxn modelId="{AFD7D6BE-7899-408B-8F30-359F6335386F}" type="presParOf" srcId="{CB49ECC3-02B9-4334-841D-ECCA75DF4C97}" destId="{999C97FC-E659-4A52-A026-2AB793DCC332}" srcOrd="0" destOrd="0" presId="urn:microsoft.com/office/officeart/2018/2/layout/IconCircleList"/>
    <dgm:cxn modelId="{9E6E0A81-9B2F-47F2-8407-FDF76387C833}" type="presParOf" srcId="{CB49ECC3-02B9-4334-841D-ECCA75DF4C97}" destId="{44691E95-E1A7-4D18-99FF-CF5BF8EB9593}" srcOrd="1" destOrd="0" presId="urn:microsoft.com/office/officeart/2018/2/layout/IconCircleList"/>
    <dgm:cxn modelId="{496F0C89-2E8C-4440-8425-F16CDE4BFC96}" type="presParOf" srcId="{CB49ECC3-02B9-4334-841D-ECCA75DF4C97}" destId="{973F6E63-39F4-4708-A153-25F05252CA4C}" srcOrd="2" destOrd="0" presId="urn:microsoft.com/office/officeart/2018/2/layout/IconCircleList"/>
    <dgm:cxn modelId="{F6571F7F-A371-4CBD-9519-48A2E8961B7F}" type="presParOf" srcId="{CB49ECC3-02B9-4334-841D-ECCA75DF4C97}" destId="{C91690E4-B473-4FB3-9476-680F02997275}" srcOrd="3" destOrd="0" presId="urn:microsoft.com/office/officeart/2018/2/layout/IconCircleList"/>
    <dgm:cxn modelId="{CBF3E1FB-D685-4CA5-A29D-05F91A713970}" type="presParOf" srcId="{6A2C404B-45CB-4EF3-8470-05C4A5C1ACFA}" destId="{03397B80-3C99-4CE1-843C-07CCC8EA6E43}" srcOrd="1" destOrd="0" presId="urn:microsoft.com/office/officeart/2018/2/layout/IconCircleList"/>
    <dgm:cxn modelId="{44F93CC3-74DA-470E-8CAF-0AE6E11CE881}" type="presParOf" srcId="{6A2C404B-45CB-4EF3-8470-05C4A5C1ACFA}" destId="{B144620F-0175-45BD-8934-E0C39C45F734}" srcOrd="2" destOrd="0" presId="urn:microsoft.com/office/officeart/2018/2/layout/IconCircleList"/>
    <dgm:cxn modelId="{6ED1A8E0-3ED4-48A0-8CF8-4E0B2316829A}" type="presParOf" srcId="{B144620F-0175-45BD-8934-E0C39C45F734}" destId="{015B748D-2641-4F8E-ABB7-39CBE7ADB9AD}" srcOrd="0" destOrd="0" presId="urn:microsoft.com/office/officeart/2018/2/layout/IconCircleList"/>
    <dgm:cxn modelId="{57FE5695-EAFA-4D9F-A4B4-7AA52D553FC7}" type="presParOf" srcId="{B144620F-0175-45BD-8934-E0C39C45F734}" destId="{2B8A2215-BFB0-421D-9A4A-1C7BC6D37FCC}" srcOrd="1" destOrd="0" presId="urn:microsoft.com/office/officeart/2018/2/layout/IconCircleList"/>
    <dgm:cxn modelId="{6773C4A4-8506-4DA5-B766-125195EA1FC9}" type="presParOf" srcId="{B144620F-0175-45BD-8934-E0C39C45F734}" destId="{5B0BF85E-2852-4711-B554-386A53355492}" srcOrd="2" destOrd="0" presId="urn:microsoft.com/office/officeart/2018/2/layout/IconCircleList"/>
    <dgm:cxn modelId="{5215E6E5-D36A-45E4-BB49-DC0F169B664D}" type="presParOf" srcId="{B144620F-0175-45BD-8934-E0C39C45F734}" destId="{1110357F-EC88-438F-9744-20E4C23690D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C97FC-E659-4A52-A026-2AB793DCC332}">
      <dsp:nvSpPr>
        <dsp:cNvPr id="0" name=""/>
        <dsp:cNvSpPr/>
      </dsp:nvSpPr>
      <dsp:spPr>
        <a:xfrm>
          <a:off x="57854" y="1233522"/>
          <a:ext cx="1256182" cy="12561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691E95-E1A7-4D18-99FF-CF5BF8EB9593}">
      <dsp:nvSpPr>
        <dsp:cNvPr id="0" name=""/>
        <dsp:cNvSpPr/>
      </dsp:nvSpPr>
      <dsp:spPr>
        <a:xfrm>
          <a:off x="321652" y="1497320"/>
          <a:ext cx="728586" cy="728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1690E4-B473-4FB3-9476-680F02997275}">
      <dsp:nvSpPr>
        <dsp:cNvPr id="0" name=""/>
        <dsp:cNvSpPr/>
      </dsp:nvSpPr>
      <dsp:spPr>
        <a:xfrm>
          <a:off x="1583219" y="1233522"/>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E" sz="1800" kern="1200"/>
            <a:t>Mostly I used lecture notes and assignments to recap on the necessary work need e.g. JDBC notes.</a:t>
          </a:r>
          <a:endParaRPr lang="en-US" sz="1800" kern="1200"/>
        </a:p>
      </dsp:txBody>
      <dsp:txXfrm>
        <a:off x="1583219" y="1233522"/>
        <a:ext cx="2961002" cy="1256182"/>
      </dsp:txXfrm>
    </dsp:sp>
    <dsp:sp modelId="{015B748D-2641-4F8E-ABB7-39CBE7ADB9AD}">
      <dsp:nvSpPr>
        <dsp:cNvPr id="0" name=""/>
        <dsp:cNvSpPr/>
      </dsp:nvSpPr>
      <dsp:spPr>
        <a:xfrm>
          <a:off x="5060153" y="1233522"/>
          <a:ext cx="1256182" cy="12561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8A2215-BFB0-421D-9A4A-1C7BC6D37FCC}">
      <dsp:nvSpPr>
        <dsp:cNvPr id="0" name=""/>
        <dsp:cNvSpPr/>
      </dsp:nvSpPr>
      <dsp:spPr>
        <a:xfrm>
          <a:off x="5323952" y="1497320"/>
          <a:ext cx="728586" cy="728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10357F-EC88-438F-9744-20E4C23690D3}">
      <dsp:nvSpPr>
        <dsp:cNvPr id="0" name=""/>
        <dsp:cNvSpPr/>
      </dsp:nvSpPr>
      <dsp:spPr>
        <a:xfrm>
          <a:off x="6585518" y="1233522"/>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E" sz="1800" kern="1200"/>
            <a:t>I did individual research on databases and connecting them.  Aswell as research on project ideas that fit the project description</a:t>
          </a:r>
          <a:endParaRPr lang="en-US" sz="1800" kern="1200"/>
        </a:p>
      </dsp:txBody>
      <dsp:txXfrm>
        <a:off x="6585518" y="1233522"/>
        <a:ext cx="2961002" cy="125618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1449AA12-8195-4182-A7AC-2E7E59DFBDAF}" type="datetimeFigureOut">
              <a:rPr lang="en-US" smtClean="0"/>
              <a:pPr algn="r"/>
              <a:t>8/22/2024</a:t>
            </a:fld>
            <a:endParaRPr lang="en-US"/>
          </a:p>
        </p:txBody>
      </p:sp>
      <p:sp>
        <p:nvSpPr>
          <p:cNvPr id="5" name="Footer Placeholder 4"/>
          <p:cNvSpPr>
            <a:spLocks noGrp="1"/>
          </p:cNvSpPr>
          <p:nvPr>
            <p:ph type="ftr" sz="quarter" idx="11"/>
          </p:nvPr>
        </p:nvSpPr>
        <p:spPr>
          <a:xfrm>
            <a:off x="2416500" y="329307"/>
            <a:ext cx="4973915" cy="309201"/>
          </a:xfrm>
        </p:spPr>
        <p:txBody>
          <a:bodyPr/>
          <a:lstStyle/>
          <a:p>
            <a:pPr algn="l"/>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14DFC975-2FD7-44A5-9E78-ECBA4615607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493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0386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223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705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434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9AA12-8195-4182-A7AC-2E7E59DFBDAF}"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426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9AA12-8195-4182-A7AC-2E7E59DFBDAF}"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FC975-2FD7-44A5-9E78-ECBA4615607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235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9AA12-8195-4182-A7AC-2E7E59DFBDAF}"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FC975-2FD7-44A5-9E78-ECBA4615607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9AA12-8195-4182-A7AC-2E7E59DFBDAF}"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57120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9457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49AA12-8195-4182-A7AC-2E7E59DFBDAF}" type="datetimeFigureOut">
              <a:rPr lang="en-US" smtClean="0"/>
              <a:t>8/22/2024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635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49AA12-8195-4182-A7AC-2E7E59DFBDAF}" type="datetimeFigureOut">
              <a:rPr lang="en-US" smtClean="0"/>
              <a:pPr/>
              <a:t>8/22/2024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4DFC975-2FD7-44A5-9E78-ECBA46156075}"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19141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635906-9439-4B9A-9708-6BACBF283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266A34A3-B86B-ACA4-FB3A-5314A9CDDC63}"/>
              </a:ext>
            </a:extLst>
          </p:cNvPr>
          <p:cNvPicPr>
            <a:picLocks noChangeAspect="1"/>
          </p:cNvPicPr>
          <p:nvPr/>
        </p:nvPicPr>
        <p:blipFill>
          <a:blip r:embed="rId2">
            <a:duotone>
              <a:schemeClr val="bg2">
                <a:shade val="45000"/>
                <a:satMod val="135000"/>
              </a:schemeClr>
              <a:prstClr val="white"/>
            </a:duotone>
            <a:alphaModFix amt="50000"/>
          </a:blip>
          <a:srcRect t="21327" r="-1" b="-1"/>
          <a:stretch/>
        </p:blipFill>
        <p:spPr>
          <a:xfrm>
            <a:off x="305" y="10"/>
            <a:ext cx="12191695" cy="6857990"/>
          </a:xfrm>
          <a:prstGeom prst="rect">
            <a:avLst/>
          </a:prstGeom>
        </p:spPr>
      </p:pic>
      <p:sp>
        <p:nvSpPr>
          <p:cNvPr id="11" name="Rectangle 10">
            <a:extLst>
              <a:ext uri="{FF2B5EF4-FFF2-40B4-BE49-F238E27FC236}">
                <a16:creationId xmlns:a16="http://schemas.microsoft.com/office/drawing/2014/main" id="{90E99921-394E-4BF5-9CA4-EAFB21E88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8DAC39-A906-A2FF-55A6-5310F4C205B1}"/>
              </a:ext>
            </a:extLst>
          </p:cNvPr>
          <p:cNvSpPr>
            <a:spLocks noGrp="1"/>
          </p:cNvSpPr>
          <p:nvPr>
            <p:ph type="title"/>
          </p:nvPr>
        </p:nvSpPr>
        <p:spPr>
          <a:xfrm>
            <a:off x="1776728" y="1553634"/>
            <a:ext cx="8654522" cy="3018150"/>
          </a:xfrm>
        </p:spPr>
        <p:txBody>
          <a:bodyPr vert="horz" lIns="91440" tIns="45720" rIns="91440" bIns="45720" rtlCol="0" anchor="b">
            <a:normAutofit/>
          </a:bodyPr>
          <a:lstStyle/>
          <a:p>
            <a:r>
              <a:rPr lang="en-US" sz="2400"/>
              <a:t>Object oriented programming- </a:t>
            </a:r>
            <a:br>
              <a:rPr lang="en-US" sz="2400"/>
            </a:br>
            <a:r>
              <a:rPr lang="en-US" sz="2400"/>
              <a:t>instruement Rental Database</a:t>
            </a:r>
            <a:br>
              <a:rPr lang="en-US" sz="2400"/>
            </a:br>
            <a:br>
              <a:rPr lang="en-US" sz="2400"/>
            </a:br>
            <a:r>
              <a:rPr lang="en-US" sz="2400"/>
              <a:t>Autumn Project</a:t>
            </a:r>
            <a:br>
              <a:rPr lang="en-US" sz="2400"/>
            </a:br>
            <a:br>
              <a:rPr lang="en-US" sz="2400"/>
            </a:br>
            <a:r>
              <a:rPr lang="en-US" sz="2400"/>
              <a:t>Oluwamayowa Praise </a:t>
            </a:r>
            <a:br>
              <a:rPr lang="en-US" sz="2400"/>
            </a:br>
            <a:r>
              <a:rPr lang="en-US" sz="2400"/>
              <a:t>Ojofeitimi</a:t>
            </a:r>
            <a:br>
              <a:rPr lang="en-US" sz="2400"/>
            </a:br>
            <a:r>
              <a:rPr lang="en-US" sz="2400"/>
              <a:t>G00407342</a:t>
            </a:r>
          </a:p>
        </p:txBody>
      </p:sp>
      <p:cxnSp>
        <p:nvCxnSpPr>
          <p:cNvPr id="13" name="Straight Connector 12">
            <a:extLst>
              <a:ext uri="{FF2B5EF4-FFF2-40B4-BE49-F238E27FC236}">
                <a16:creationId xmlns:a16="http://schemas.microsoft.com/office/drawing/2014/main" id="{B53949AE-122B-4DB6-87D4-A568D2A1DA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a16="http://schemas.microsoft.com/office/drawing/2014/main" id="{0446D9D3-6B41-4FCB-9575-24D062750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28033013-E1F0-4ADF-A097-D63ECD4A01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56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1" name="Rectangle 20">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82A2D-2AE6-2CDF-94A2-24524E7B51A1}"/>
              </a:ext>
            </a:extLst>
          </p:cNvPr>
          <p:cNvSpPr>
            <a:spLocks noGrp="1"/>
          </p:cNvSpPr>
          <p:nvPr>
            <p:ph type="title"/>
          </p:nvPr>
        </p:nvSpPr>
        <p:spPr>
          <a:xfrm>
            <a:off x="1451579" y="1376053"/>
            <a:ext cx="9405891" cy="1002990"/>
          </a:xfrm>
        </p:spPr>
        <p:txBody>
          <a:bodyPr vert="horz" lIns="91440" tIns="45720" rIns="91440" bIns="45720" rtlCol="0" anchor="ctr">
            <a:normAutofit/>
          </a:bodyPr>
          <a:lstStyle/>
          <a:p>
            <a:r>
              <a:rPr lang="en-US" b="0" i="0" kern="1200" cap="all" dirty="0">
                <a:solidFill>
                  <a:schemeClr val="tx1"/>
                </a:solidFill>
                <a:effectLst/>
                <a:latin typeface="+mj-lt"/>
                <a:ea typeface="+mj-ea"/>
                <a:cs typeface="+mj-cs"/>
              </a:rPr>
              <a:t>What is Instrument Rental Application</a:t>
            </a:r>
          </a:p>
        </p:txBody>
      </p:sp>
      <p:sp>
        <p:nvSpPr>
          <p:cNvPr id="4" name="TextBox 3">
            <a:extLst>
              <a:ext uri="{FF2B5EF4-FFF2-40B4-BE49-F238E27FC236}">
                <a16:creationId xmlns:a16="http://schemas.microsoft.com/office/drawing/2014/main" id="{FF64F412-6CC7-07B2-22A9-F73E54C7EEA6}"/>
              </a:ext>
            </a:extLst>
          </p:cNvPr>
          <p:cNvSpPr txBox="1"/>
          <p:nvPr/>
        </p:nvSpPr>
        <p:spPr>
          <a:xfrm>
            <a:off x="1451579" y="2464991"/>
            <a:ext cx="9405891" cy="2403571"/>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a:t>My Rental application is a database that stores musical instruments from different families it stores their names, family, price aswell and brand. With use of crud within we are able to read, write, update and delete from from the tables</a:t>
            </a:r>
          </a:p>
          <a:p>
            <a:pPr indent="-228600" defTabSz="914400">
              <a:lnSpc>
                <a:spcPct val="120000"/>
              </a:lnSpc>
              <a:spcAft>
                <a:spcPts val="600"/>
              </a:spcAft>
              <a:buClr>
                <a:schemeClr val="accent1"/>
              </a:buClr>
              <a:buSzPct val="100000"/>
              <a:buFont typeface="Arial" panose="020B0604020202020204" pitchFamily="34" charset="0"/>
              <a:buChar char="•"/>
            </a:pPr>
            <a:endParaRPr lang="en-US"/>
          </a:p>
          <a:p>
            <a:pPr indent="-228600" defTabSz="914400">
              <a:lnSpc>
                <a:spcPct val="120000"/>
              </a:lnSpc>
              <a:spcAft>
                <a:spcPts val="600"/>
              </a:spcAft>
              <a:buClr>
                <a:schemeClr val="accent1"/>
              </a:buClr>
              <a:buSzPct val="100000"/>
              <a:buFont typeface="Arial" panose="020B0604020202020204" pitchFamily="34" charset="0"/>
              <a:buChar char="•"/>
            </a:pPr>
            <a:endParaRPr lang="en-US"/>
          </a:p>
          <a:p>
            <a:pPr indent="-228600" defTabSz="914400">
              <a:lnSpc>
                <a:spcPct val="120000"/>
              </a:lnSpc>
              <a:spcAft>
                <a:spcPts val="600"/>
              </a:spcAft>
              <a:buClr>
                <a:schemeClr val="accent1"/>
              </a:buClr>
              <a:buSzPct val="100000"/>
              <a:buFont typeface="Arial" panose="020B0604020202020204" pitchFamily="34" charset="0"/>
              <a:buChar char="•"/>
            </a:pPr>
            <a:endParaRPr lang="en-US"/>
          </a:p>
          <a:p>
            <a:pPr indent="-228600" defTabSz="914400">
              <a:lnSpc>
                <a:spcPct val="120000"/>
              </a:lnSpc>
              <a:spcAft>
                <a:spcPts val="600"/>
              </a:spcAft>
              <a:buClr>
                <a:schemeClr val="accent1"/>
              </a:buClr>
              <a:buSzPct val="100000"/>
              <a:buFont typeface="Arial" panose="020B0604020202020204" pitchFamily="34" charset="0"/>
              <a:buChar char="•"/>
            </a:pPr>
            <a:endParaRPr lang="en-US"/>
          </a:p>
          <a:p>
            <a:pPr indent="-228600" defTabSz="914400">
              <a:lnSpc>
                <a:spcPct val="120000"/>
              </a:lnSpc>
              <a:spcAft>
                <a:spcPts val="600"/>
              </a:spcAft>
              <a:buClr>
                <a:schemeClr val="accent1"/>
              </a:buClr>
              <a:buSzPct val="100000"/>
              <a:buFont typeface="Arial" panose="020B0604020202020204" pitchFamily="34" charset="0"/>
              <a:buChar char="•"/>
            </a:pPr>
            <a:endParaRPr lang="en-US"/>
          </a:p>
        </p:txBody>
      </p:sp>
      <p:pic>
        <p:nvPicPr>
          <p:cNvPr id="27" name="Picture 26">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28743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9" name="Picture 5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0" name="Straight Connector 5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2" name="Rectangle 61">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6282A2D-2AE6-2CDF-94A2-24524E7B51A1}"/>
              </a:ext>
            </a:extLst>
          </p:cNvPr>
          <p:cNvSpPr>
            <a:spLocks noGrp="1"/>
          </p:cNvSpPr>
          <p:nvPr>
            <p:ph type="title"/>
          </p:nvPr>
        </p:nvSpPr>
        <p:spPr>
          <a:xfrm>
            <a:off x="1452617" y="976508"/>
            <a:ext cx="5525305" cy="2367221"/>
          </a:xfrm>
        </p:spPr>
        <p:txBody>
          <a:bodyPr vert="horz" lIns="91440" tIns="45720" rIns="91440" bIns="0" rtlCol="0" anchor="b">
            <a:normAutofit/>
          </a:bodyPr>
          <a:lstStyle/>
          <a:p>
            <a:r>
              <a:rPr lang="en-US" sz="5400"/>
              <a:t>Gantt chart</a:t>
            </a:r>
          </a:p>
        </p:txBody>
      </p:sp>
      <p:sp>
        <p:nvSpPr>
          <p:cNvPr id="7" name="Text Placeholder 6">
            <a:extLst>
              <a:ext uri="{FF2B5EF4-FFF2-40B4-BE49-F238E27FC236}">
                <a16:creationId xmlns:a16="http://schemas.microsoft.com/office/drawing/2014/main" id="{BC037A4F-8B4D-BAF5-4103-CAAFC08B78D7}"/>
              </a:ext>
            </a:extLst>
          </p:cNvPr>
          <p:cNvSpPr>
            <a:spLocks noGrp="1"/>
          </p:cNvSpPr>
          <p:nvPr>
            <p:ph type="body" sz="half" idx="2"/>
          </p:nvPr>
        </p:nvSpPr>
        <p:spPr>
          <a:xfrm>
            <a:off x="1452617" y="3531204"/>
            <a:ext cx="5530919" cy="1606576"/>
          </a:xfrm>
        </p:spPr>
        <p:txBody>
          <a:bodyPr vert="horz" lIns="91440" tIns="91440" rIns="91440" bIns="91440" rtlCol="0">
            <a:normAutofit/>
          </a:bodyPr>
          <a:lstStyle/>
          <a:p>
            <a:r>
              <a:rPr lang="en-US" sz="1800" cap="all"/>
              <a:t>I used Microsoft Project to assign myself tasks and deadlines for these tasks </a:t>
            </a:r>
          </a:p>
        </p:txBody>
      </p:sp>
      <p:cxnSp>
        <p:nvCxnSpPr>
          <p:cNvPr id="64" name="Straight Connector 63">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65" name="Group 64">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27" name="Rectangle 26">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9" name="Straight Connector 68">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3" name="Content Placeholder 12">
            <a:extLst>
              <a:ext uri="{FF2B5EF4-FFF2-40B4-BE49-F238E27FC236}">
                <a16:creationId xmlns:a16="http://schemas.microsoft.com/office/drawing/2014/main" id="{3DBB690D-9CD7-7E36-A15F-D573028A0433}"/>
              </a:ext>
            </a:extLst>
          </p:cNvPr>
          <p:cNvPicPr>
            <a:picLocks noGrp="1" noChangeAspect="1"/>
          </p:cNvPicPr>
          <p:nvPr>
            <p:ph idx="1"/>
          </p:nvPr>
        </p:nvPicPr>
        <p:blipFill>
          <a:blip r:embed="rId3"/>
          <a:stretch>
            <a:fillRect/>
          </a:stretch>
        </p:blipFill>
        <p:spPr>
          <a:xfrm>
            <a:off x="7947056" y="869552"/>
            <a:ext cx="3115904" cy="4268228"/>
          </a:xfrm>
        </p:spPr>
      </p:pic>
    </p:spTree>
    <p:extLst>
      <p:ext uri="{BB962C8B-B14F-4D97-AF65-F5344CB8AC3E}">
        <p14:creationId xmlns:p14="http://schemas.microsoft.com/office/powerpoint/2010/main" val="3276224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6282A2D-2AE6-2CDF-94A2-24524E7B51A1}"/>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3200"/>
              <a:t>Database normalisation</a:t>
            </a:r>
          </a:p>
        </p:txBody>
      </p:sp>
      <p:sp>
        <p:nvSpPr>
          <p:cNvPr id="24" name="Rectangle 23">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 Placeholder 6">
            <a:extLst>
              <a:ext uri="{FF2B5EF4-FFF2-40B4-BE49-F238E27FC236}">
                <a16:creationId xmlns:a16="http://schemas.microsoft.com/office/drawing/2014/main" id="{BC037A4F-8B4D-BAF5-4103-CAAFC08B78D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indent="-228600">
              <a:buFont typeface="Arial" panose="020B0604020202020204" pitchFamily="34" charset="0"/>
              <a:buChar char="•"/>
            </a:pPr>
            <a:r>
              <a:rPr lang="en-US"/>
              <a:t>I normalised the database in two tables rents and instruments </a:t>
            </a:r>
          </a:p>
          <a:p>
            <a:pPr indent="-228600">
              <a:buFont typeface="Arial" panose="020B0604020202020204" pitchFamily="34" charset="0"/>
              <a:buChar char="•"/>
            </a:pPr>
            <a:r>
              <a:rPr lang="en-US"/>
              <a:t>These two tables connect with primary and foreign.n keys </a:t>
            </a:r>
          </a:p>
        </p:txBody>
      </p:sp>
      <p:grpSp>
        <p:nvGrpSpPr>
          <p:cNvPr id="26" name="Group 25">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7" name="Rectangle 26">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FF79592B-301F-FC0D-DD35-235D1A71343C}"/>
              </a:ext>
            </a:extLst>
          </p:cNvPr>
          <p:cNvPicPr>
            <a:picLocks noGrp="1" noChangeAspect="1"/>
          </p:cNvPicPr>
          <p:nvPr>
            <p:ph idx="1"/>
          </p:nvPr>
        </p:nvPicPr>
        <p:blipFill>
          <a:blip r:embed="rId3"/>
          <a:srcRect t="2806" r="1" b="1"/>
          <a:stretch/>
        </p:blipFill>
        <p:spPr>
          <a:xfrm>
            <a:off x="6093926" y="1116345"/>
            <a:ext cx="4821551" cy="3866172"/>
          </a:xfrm>
          <a:prstGeom prst="rect">
            <a:avLst/>
          </a:prstGeom>
        </p:spPr>
      </p:pic>
      <p:pic>
        <p:nvPicPr>
          <p:cNvPr id="30" name="Picture 29">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099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82A2D-2AE6-2CDF-94A2-24524E7B51A1}"/>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Research?</a:t>
            </a:r>
          </a:p>
        </p:txBody>
      </p:sp>
      <p:cxnSp>
        <p:nvCxnSpPr>
          <p:cNvPr id="20" name="Straight Connector 19">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 name="TextBox 3">
            <a:extLst>
              <a:ext uri="{FF2B5EF4-FFF2-40B4-BE49-F238E27FC236}">
                <a16:creationId xmlns:a16="http://schemas.microsoft.com/office/drawing/2014/main" id="{A8BB5E73-3C68-DA0D-9EF6-F0FF27833A17}"/>
              </a:ext>
            </a:extLst>
          </p:cNvPr>
          <p:cNvGraphicFramePr/>
          <p:nvPr>
            <p:extLst>
              <p:ext uri="{D42A27DB-BD31-4B8C-83A1-F6EECF244321}">
                <p14:modId xmlns:p14="http://schemas.microsoft.com/office/powerpoint/2010/main" val="768883703"/>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461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6282A2D-2AE6-2CDF-94A2-24524E7B51A1}"/>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a:t>testing</a:t>
            </a:r>
            <a:br>
              <a:rPr lang="en-US"/>
            </a:br>
            <a:endParaRPr lang="en-US"/>
          </a:p>
        </p:txBody>
      </p:sp>
      <p:sp>
        <p:nvSpPr>
          <p:cNvPr id="23" name="Rectangle 22">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7056914-9D95-BF0E-2A38-A740BD895AA8}"/>
              </a:ext>
            </a:extLst>
          </p:cNvPr>
          <p:cNvSpPr>
            <a:spLocks noGrp="1"/>
          </p:cNvSpPr>
          <p:nvPr>
            <p:ph sz="half" idx="1"/>
          </p:nvPr>
        </p:nvSpPr>
        <p:spPr>
          <a:xfrm>
            <a:off x="1451581" y="2015732"/>
            <a:ext cx="3526523" cy="3450613"/>
          </a:xfrm>
        </p:spPr>
        <p:txBody>
          <a:bodyPr vert="horz" lIns="91440" tIns="45720" rIns="91440" bIns="45720" rtlCol="0" anchor="t">
            <a:normAutofit/>
          </a:bodyPr>
          <a:lstStyle/>
          <a:p>
            <a:r>
              <a:rPr lang="en-US"/>
              <a:t>My project includes also a test class</a:t>
            </a:r>
            <a:r>
              <a:rPr lang="en-US" dirty="0"/>
              <a:t> in order to test the actually classes within  the project in order to see if the function and are doing as expected </a:t>
            </a:r>
            <a:endParaRPr lang="en-US"/>
          </a:p>
        </p:txBody>
      </p:sp>
      <p:grpSp>
        <p:nvGrpSpPr>
          <p:cNvPr id="25" name="Group 24">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6" name="Rectangle 25">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a:extLst>
              <a:ext uri="{FF2B5EF4-FFF2-40B4-BE49-F238E27FC236}">
                <a16:creationId xmlns:a16="http://schemas.microsoft.com/office/drawing/2014/main" id="{E2F6F802-C97D-EC50-0856-3F8859C03588}"/>
              </a:ext>
            </a:extLst>
          </p:cNvPr>
          <p:cNvPicPr>
            <a:picLocks noGrp="1" noChangeAspect="1"/>
          </p:cNvPicPr>
          <p:nvPr>
            <p:ph sz="half" idx="2"/>
          </p:nvPr>
        </p:nvPicPr>
        <p:blipFill>
          <a:blip r:embed="rId3"/>
          <a:srcRect r="12704" b="2"/>
          <a:stretch/>
        </p:blipFill>
        <p:spPr>
          <a:xfrm>
            <a:off x="6093926" y="1116345"/>
            <a:ext cx="4821551" cy="3866172"/>
          </a:xfrm>
          <a:prstGeom prst="rect">
            <a:avLst/>
          </a:prstGeom>
        </p:spPr>
      </p:pic>
      <p:pic>
        <p:nvPicPr>
          <p:cNvPr id="29" name="Picture 28">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8664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TotalTime>
  <Words>182</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Object oriented programming-  instruement Rental Database  Autumn Project  Oluwamayowa Praise  Ojofeitimi G00407342</vt:lpstr>
      <vt:lpstr>What is Instrument Rental Application</vt:lpstr>
      <vt:lpstr>Gantt chart</vt:lpstr>
      <vt:lpstr>Database normalisation</vt:lpstr>
      <vt:lpstr>Research?</vt:lpstr>
      <vt:lpstr>testing </vt:lpstr>
    </vt:vector>
  </TitlesOfParts>
  <Company>Analog Devices,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instruement Rental Database  Autumn Project  Oluwamayowa Praise  Ojofeitimi G00407342</dc:title>
  <dc:creator>Ojofeitimi, Praise</dc:creator>
  <cp:lastModifiedBy>Ojofeitimi, Praise</cp:lastModifiedBy>
  <cp:revision>1</cp:revision>
  <dcterms:created xsi:type="dcterms:W3CDTF">2024-08-19T12:15:44Z</dcterms:created>
  <dcterms:modified xsi:type="dcterms:W3CDTF">2024-08-22T11:24:23Z</dcterms:modified>
</cp:coreProperties>
</file>