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BC53E-3D5D-BD6C-3394-25CC4229F0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4EFD0263-CD3C-1495-E243-6B1045293C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E7D3B877-65D5-6A1B-BD27-55E8B0F6C033}"/>
              </a:ext>
            </a:extLst>
          </p:cNvPr>
          <p:cNvSpPr>
            <a:spLocks noGrp="1"/>
          </p:cNvSpPr>
          <p:nvPr>
            <p:ph type="dt" sz="half" idx="10"/>
          </p:nvPr>
        </p:nvSpPr>
        <p:spPr/>
        <p:txBody>
          <a:bodyPr/>
          <a:lstStyle/>
          <a:p>
            <a:fld id="{937478A1-08BB-402B-976E-583A6095D014}" type="datetimeFigureOut">
              <a:rPr lang="en-MY" smtClean="0"/>
              <a:t>18/4/2025</a:t>
            </a:fld>
            <a:endParaRPr lang="en-MY"/>
          </a:p>
        </p:txBody>
      </p:sp>
      <p:sp>
        <p:nvSpPr>
          <p:cNvPr id="5" name="Footer Placeholder 4">
            <a:extLst>
              <a:ext uri="{FF2B5EF4-FFF2-40B4-BE49-F238E27FC236}">
                <a16:creationId xmlns:a16="http://schemas.microsoft.com/office/drawing/2014/main" id="{5C846E1E-BEB7-1E52-45D6-4D9249598D1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EAB82B2-71A9-C00F-36FD-3230A2E2E414}"/>
              </a:ext>
            </a:extLst>
          </p:cNvPr>
          <p:cNvSpPr>
            <a:spLocks noGrp="1"/>
          </p:cNvSpPr>
          <p:nvPr>
            <p:ph type="sldNum" sz="quarter" idx="12"/>
          </p:nvPr>
        </p:nvSpPr>
        <p:spPr/>
        <p:txBody>
          <a:bodyPr/>
          <a:lstStyle/>
          <a:p>
            <a:fld id="{72B53C8C-6613-4186-A54D-1D85359955CB}" type="slidenum">
              <a:rPr lang="en-MY" smtClean="0"/>
              <a:t>‹#›</a:t>
            </a:fld>
            <a:endParaRPr lang="en-MY"/>
          </a:p>
        </p:txBody>
      </p:sp>
    </p:spTree>
    <p:extLst>
      <p:ext uri="{BB962C8B-B14F-4D97-AF65-F5344CB8AC3E}">
        <p14:creationId xmlns:p14="http://schemas.microsoft.com/office/powerpoint/2010/main" val="332927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F5DA3-CAAF-D6F3-2484-A6A80FD000EA}"/>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2D46475C-E5E6-290B-65EC-63BD4D8ED0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88A7014B-0959-1BCB-F163-FE91545F11C0}"/>
              </a:ext>
            </a:extLst>
          </p:cNvPr>
          <p:cNvSpPr>
            <a:spLocks noGrp="1"/>
          </p:cNvSpPr>
          <p:nvPr>
            <p:ph type="dt" sz="half" idx="10"/>
          </p:nvPr>
        </p:nvSpPr>
        <p:spPr/>
        <p:txBody>
          <a:bodyPr/>
          <a:lstStyle/>
          <a:p>
            <a:fld id="{937478A1-08BB-402B-976E-583A6095D014}" type="datetimeFigureOut">
              <a:rPr lang="en-MY" smtClean="0"/>
              <a:t>18/4/2025</a:t>
            </a:fld>
            <a:endParaRPr lang="en-MY"/>
          </a:p>
        </p:txBody>
      </p:sp>
      <p:sp>
        <p:nvSpPr>
          <p:cNvPr id="5" name="Footer Placeholder 4">
            <a:extLst>
              <a:ext uri="{FF2B5EF4-FFF2-40B4-BE49-F238E27FC236}">
                <a16:creationId xmlns:a16="http://schemas.microsoft.com/office/drawing/2014/main" id="{43A463AA-4206-1402-7385-D231FBF0B76F}"/>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A9D0DFFC-1C07-BE23-988C-C5EBE95665C5}"/>
              </a:ext>
            </a:extLst>
          </p:cNvPr>
          <p:cNvSpPr>
            <a:spLocks noGrp="1"/>
          </p:cNvSpPr>
          <p:nvPr>
            <p:ph type="sldNum" sz="quarter" idx="12"/>
          </p:nvPr>
        </p:nvSpPr>
        <p:spPr/>
        <p:txBody>
          <a:bodyPr/>
          <a:lstStyle/>
          <a:p>
            <a:fld id="{72B53C8C-6613-4186-A54D-1D85359955CB}" type="slidenum">
              <a:rPr lang="en-MY" smtClean="0"/>
              <a:t>‹#›</a:t>
            </a:fld>
            <a:endParaRPr lang="en-MY"/>
          </a:p>
        </p:txBody>
      </p:sp>
    </p:spTree>
    <p:extLst>
      <p:ext uri="{BB962C8B-B14F-4D97-AF65-F5344CB8AC3E}">
        <p14:creationId xmlns:p14="http://schemas.microsoft.com/office/powerpoint/2010/main" val="3015937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81FE92-7806-D450-6B7C-427A048089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3F6EED7C-5D8D-5AB6-8415-D1D77B7E06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598EA21-D993-C69D-89B3-40AED858F8A8}"/>
              </a:ext>
            </a:extLst>
          </p:cNvPr>
          <p:cNvSpPr>
            <a:spLocks noGrp="1"/>
          </p:cNvSpPr>
          <p:nvPr>
            <p:ph type="dt" sz="half" idx="10"/>
          </p:nvPr>
        </p:nvSpPr>
        <p:spPr/>
        <p:txBody>
          <a:bodyPr/>
          <a:lstStyle/>
          <a:p>
            <a:fld id="{937478A1-08BB-402B-976E-583A6095D014}" type="datetimeFigureOut">
              <a:rPr lang="en-MY" smtClean="0"/>
              <a:t>18/4/2025</a:t>
            </a:fld>
            <a:endParaRPr lang="en-MY"/>
          </a:p>
        </p:txBody>
      </p:sp>
      <p:sp>
        <p:nvSpPr>
          <p:cNvPr id="5" name="Footer Placeholder 4">
            <a:extLst>
              <a:ext uri="{FF2B5EF4-FFF2-40B4-BE49-F238E27FC236}">
                <a16:creationId xmlns:a16="http://schemas.microsoft.com/office/drawing/2014/main" id="{22C714B8-D9B0-D1E0-B68B-E9BFC97A6D6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00F8851-984C-6BD4-F8E5-89D33D237B67}"/>
              </a:ext>
            </a:extLst>
          </p:cNvPr>
          <p:cNvSpPr>
            <a:spLocks noGrp="1"/>
          </p:cNvSpPr>
          <p:nvPr>
            <p:ph type="sldNum" sz="quarter" idx="12"/>
          </p:nvPr>
        </p:nvSpPr>
        <p:spPr/>
        <p:txBody>
          <a:bodyPr/>
          <a:lstStyle/>
          <a:p>
            <a:fld id="{72B53C8C-6613-4186-A54D-1D85359955CB}" type="slidenum">
              <a:rPr lang="en-MY" smtClean="0"/>
              <a:t>‹#›</a:t>
            </a:fld>
            <a:endParaRPr lang="en-MY"/>
          </a:p>
        </p:txBody>
      </p:sp>
    </p:spTree>
    <p:extLst>
      <p:ext uri="{BB962C8B-B14F-4D97-AF65-F5344CB8AC3E}">
        <p14:creationId xmlns:p14="http://schemas.microsoft.com/office/powerpoint/2010/main" val="242204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87488-F89B-A873-74EA-5DDFD799169B}"/>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3A98546E-FCFF-CC79-DEEE-E80AAF51D4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0F3DE182-CC8F-F6CE-74CF-FEB6E63576A6}"/>
              </a:ext>
            </a:extLst>
          </p:cNvPr>
          <p:cNvSpPr>
            <a:spLocks noGrp="1"/>
          </p:cNvSpPr>
          <p:nvPr>
            <p:ph type="dt" sz="half" idx="10"/>
          </p:nvPr>
        </p:nvSpPr>
        <p:spPr/>
        <p:txBody>
          <a:bodyPr/>
          <a:lstStyle/>
          <a:p>
            <a:fld id="{937478A1-08BB-402B-976E-583A6095D014}" type="datetimeFigureOut">
              <a:rPr lang="en-MY" smtClean="0"/>
              <a:t>18/4/2025</a:t>
            </a:fld>
            <a:endParaRPr lang="en-MY"/>
          </a:p>
        </p:txBody>
      </p:sp>
      <p:sp>
        <p:nvSpPr>
          <p:cNvPr id="5" name="Footer Placeholder 4">
            <a:extLst>
              <a:ext uri="{FF2B5EF4-FFF2-40B4-BE49-F238E27FC236}">
                <a16:creationId xmlns:a16="http://schemas.microsoft.com/office/drawing/2014/main" id="{DBDE477F-8302-3852-1FF4-143184B8A8CA}"/>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47300B42-5B75-9474-8CF8-AB96353C087C}"/>
              </a:ext>
            </a:extLst>
          </p:cNvPr>
          <p:cNvSpPr>
            <a:spLocks noGrp="1"/>
          </p:cNvSpPr>
          <p:nvPr>
            <p:ph type="sldNum" sz="quarter" idx="12"/>
          </p:nvPr>
        </p:nvSpPr>
        <p:spPr/>
        <p:txBody>
          <a:bodyPr/>
          <a:lstStyle/>
          <a:p>
            <a:fld id="{72B53C8C-6613-4186-A54D-1D85359955CB}" type="slidenum">
              <a:rPr lang="en-MY" smtClean="0"/>
              <a:t>‹#›</a:t>
            </a:fld>
            <a:endParaRPr lang="en-MY"/>
          </a:p>
        </p:txBody>
      </p:sp>
    </p:spTree>
    <p:extLst>
      <p:ext uri="{BB962C8B-B14F-4D97-AF65-F5344CB8AC3E}">
        <p14:creationId xmlns:p14="http://schemas.microsoft.com/office/powerpoint/2010/main" val="155398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B5FFB-7FA6-6501-C575-E033537978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FF210446-F06D-EEFF-913A-C8C987BB1CA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384166-B372-1960-F601-6F6117FDD711}"/>
              </a:ext>
            </a:extLst>
          </p:cNvPr>
          <p:cNvSpPr>
            <a:spLocks noGrp="1"/>
          </p:cNvSpPr>
          <p:nvPr>
            <p:ph type="dt" sz="half" idx="10"/>
          </p:nvPr>
        </p:nvSpPr>
        <p:spPr/>
        <p:txBody>
          <a:bodyPr/>
          <a:lstStyle/>
          <a:p>
            <a:fld id="{937478A1-08BB-402B-976E-583A6095D014}" type="datetimeFigureOut">
              <a:rPr lang="en-MY" smtClean="0"/>
              <a:t>18/4/2025</a:t>
            </a:fld>
            <a:endParaRPr lang="en-MY"/>
          </a:p>
        </p:txBody>
      </p:sp>
      <p:sp>
        <p:nvSpPr>
          <p:cNvPr id="5" name="Footer Placeholder 4">
            <a:extLst>
              <a:ext uri="{FF2B5EF4-FFF2-40B4-BE49-F238E27FC236}">
                <a16:creationId xmlns:a16="http://schemas.microsoft.com/office/drawing/2014/main" id="{99C40DB1-5D7E-CA73-DB76-709599429826}"/>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C8403C05-A6E4-4771-24D4-9ECF9D8BD66F}"/>
              </a:ext>
            </a:extLst>
          </p:cNvPr>
          <p:cNvSpPr>
            <a:spLocks noGrp="1"/>
          </p:cNvSpPr>
          <p:nvPr>
            <p:ph type="sldNum" sz="quarter" idx="12"/>
          </p:nvPr>
        </p:nvSpPr>
        <p:spPr/>
        <p:txBody>
          <a:bodyPr/>
          <a:lstStyle/>
          <a:p>
            <a:fld id="{72B53C8C-6613-4186-A54D-1D85359955CB}" type="slidenum">
              <a:rPr lang="en-MY" smtClean="0"/>
              <a:t>‹#›</a:t>
            </a:fld>
            <a:endParaRPr lang="en-MY"/>
          </a:p>
        </p:txBody>
      </p:sp>
    </p:spTree>
    <p:extLst>
      <p:ext uri="{BB962C8B-B14F-4D97-AF65-F5344CB8AC3E}">
        <p14:creationId xmlns:p14="http://schemas.microsoft.com/office/powerpoint/2010/main" val="1113395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2CE48-1115-085D-41F5-C1C83A0F20CA}"/>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B1020132-4E40-5462-A83A-8FE2B3A756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B146EAEE-760D-8D28-7F0C-14FBBD5961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4A354436-70B3-C28B-747A-126BE765F83D}"/>
              </a:ext>
            </a:extLst>
          </p:cNvPr>
          <p:cNvSpPr>
            <a:spLocks noGrp="1"/>
          </p:cNvSpPr>
          <p:nvPr>
            <p:ph type="dt" sz="half" idx="10"/>
          </p:nvPr>
        </p:nvSpPr>
        <p:spPr/>
        <p:txBody>
          <a:bodyPr/>
          <a:lstStyle/>
          <a:p>
            <a:fld id="{937478A1-08BB-402B-976E-583A6095D014}" type="datetimeFigureOut">
              <a:rPr lang="en-MY" smtClean="0"/>
              <a:t>18/4/2025</a:t>
            </a:fld>
            <a:endParaRPr lang="en-MY"/>
          </a:p>
        </p:txBody>
      </p:sp>
      <p:sp>
        <p:nvSpPr>
          <p:cNvPr id="6" name="Footer Placeholder 5">
            <a:extLst>
              <a:ext uri="{FF2B5EF4-FFF2-40B4-BE49-F238E27FC236}">
                <a16:creationId xmlns:a16="http://schemas.microsoft.com/office/drawing/2014/main" id="{7EF4B90E-7EBB-F5F9-7082-596710DEC56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DA7EB0CD-58C2-7A04-8930-B96FAE0F6DC9}"/>
              </a:ext>
            </a:extLst>
          </p:cNvPr>
          <p:cNvSpPr>
            <a:spLocks noGrp="1"/>
          </p:cNvSpPr>
          <p:nvPr>
            <p:ph type="sldNum" sz="quarter" idx="12"/>
          </p:nvPr>
        </p:nvSpPr>
        <p:spPr/>
        <p:txBody>
          <a:bodyPr/>
          <a:lstStyle/>
          <a:p>
            <a:fld id="{72B53C8C-6613-4186-A54D-1D85359955CB}" type="slidenum">
              <a:rPr lang="en-MY" smtClean="0"/>
              <a:t>‹#›</a:t>
            </a:fld>
            <a:endParaRPr lang="en-MY"/>
          </a:p>
        </p:txBody>
      </p:sp>
    </p:spTree>
    <p:extLst>
      <p:ext uri="{BB962C8B-B14F-4D97-AF65-F5344CB8AC3E}">
        <p14:creationId xmlns:p14="http://schemas.microsoft.com/office/powerpoint/2010/main" val="233680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D931B-4992-28ED-DD04-5CBC50C81555}"/>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435418DA-EEC6-1F2F-2C77-2301BC4D91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BC32D0-05D6-C4E2-A2C1-11AD5DD7A0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F94C31CE-AA06-CA08-710D-0BF581E88B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EA03E9-8524-63BB-2511-49E2807586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1604B0EE-3161-25BC-5AEF-550E45402129}"/>
              </a:ext>
            </a:extLst>
          </p:cNvPr>
          <p:cNvSpPr>
            <a:spLocks noGrp="1"/>
          </p:cNvSpPr>
          <p:nvPr>
            <p:ph type="dt" sz="half" idx="10"/>
          </p:nvPr>
        </p:nvSpPr>
        <p:spPr/>
        <p:txBody>
          <a:bodyPr/>
          <a:lstStyle/>
          <a:p>
            <a:fld id="{937478A1-08BB-402B-976E-583A6095D014}" type="datetimeFigureOut">
              <a:rPr lang="en-MY" smtClean="0"/>
              <a:t>18/4/2025</a:t>
            </a:fld>
            <a:endParaRPr lang="en-MY"/>
          </a:p>
        </p:txBody>
      </p:sp>
      <p:sp>
        <p:nvSpPr>
          <p:cNvPr id="8" name="Footer Placeholder 7">
            <a:extLst>
              <a:ext uri="{FF2B5EF4-FFF2-40B4-BE49-F238E27FC236}">
                <a16:creationId xmlns:a16="http://schemas.microsoft.com/office/drawing/2014/main" id="{FD3464C6-346B-69FF-9DD7-D1A1399AACF4}"/>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EFA38647-467F-C5E5-BB27-2F43F9EAC705}"/>
              </a:ext>
            </a:extLst>
          </p:cNvPr>
          <p:cNvSpPr>
            <a:spLocks noGrp="1"/>
          </p:cNvSpPr>
          <p:nvPr>
            <p:ph type="sldNum" sz="quarter" idx="12"/>
          </p:nvPr>
        </p:nvSpPr>
        <p:spPr/>
        <p:txBody>
          <a:bodyPr/>
          <a:lstStyle/>
          <a:p>
            <a:fld id="{72B53C8C-6613-4186-A54D-1D85359955CB}" type="slidenum">
              <a:rPr lang="en-MY" smtClean="0"/>
              <a:t>‹#›</a:t>
            </a:fld>
            <a:endParaRPr lang="en-MY"/>
          </a:p>
        </p:txBody>
      </p:sp>
    </p:spTree>
    <p:extLst>
      <p:ext uri="{BB962C8B-B14F-4D97-AF65-F5344CB8AC3E}">
        <p14:creationId xmlns:p14="http://schemas.microsoft.com/office/powerpoint/2010/main" val="1858815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38464-B5A5-C402-50D8-39F007E0A799}"/>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DDC6D697-62D2-304C-4AFE-C7DB950D7C3D}"/>
              </a:ext>
            </a:extLst>
          </p:cNvPr>
          <p:cNvSpPr>
            <a:spLocks noGrp="1"/>
          </p:cNvSpPr>
          <p:nvPr>
            <p:ph type="dt" sz="half" idx="10"/>
          </p:nvPr>
        </p:nvSpPr>
        <p:spPr/>
        <p:txBody>
          <a:bodyPr/>
          <a:lstStyle/>
          <a:p>
            <a:fld id="{937478A1-08BB-402B-976E-583A6095D014}" type="datetimeFigureOut">
              <a:rPr lang="en-MY" smtClean="0"/>
              <a:t>18/4/2025</a:t>
            </a:fld>
            <a:endParaRPr lang="en-MY"/>
          </a:p>
        </p:txBody>
      </p:sp>
      <p:sp>
        <p:nvSpPr>
          <p:cNvPr id="4" name="Footer Placeholder 3">
            <a:extLst>
              <a:ext uri="{FF2B5EF4-FFF2-40B4-BE49-F238E27FC236}">
                <a16:creationId xmlns:a16="http://schemas.microsoft.com/office/drawing/2014/main" id="{83108882-2F6F-9AD7-7F37-7C95921475F8}"/>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C84F9ED9-1019-F682-B11F-313E839EBA4E}"/>
              </a:ext>
            </a:extLst>
          </p:cNvPr>
          <p:cNvSpPr>
            <a:spLocks noGrp="1"/>
          </p:cNvSpPr>
          <p:nvPr>
            <p:ph type="sldNum" sz="quarter" idx="12"/>
          </p:nvPr>
        </p:nvSpPr>
        <p:spPr/>
        <p:txBody>
          <a:bodyPr/>
          <a:lstStyle/>
          <a:p>
            <a:fld id="{72B53C8C-6613-4186-A54D-1D85359955CB}" type="slidenum">
              <a:rPr lang="en-MY" smtClean="0"/>
              <a:t>‹#›</a:t>
            </a:fld>
            <a:endParaRPr lang="en-MY"/>
          </a:p>
        </p:txBody>
      </p:sp>
    </p:spTree>
    <p:extLst>
      <p:ext uri="{BB962C8B-B14F-4D97-AF65-F5344CB8AC3E}">
        <p14:creationId xmlns:p14="http://schemas.microsoft.com/office/powerpoint/2010/main" val="993961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A13F99-987A-4C4F-BAB7-49FE6B0798C3}"/>
              </a:ext>
            </a:extLst>
          </p:cNvPr>
          <p:cNvSpPr>
            <a:spLocks noGrp="1"/>
          </p:cNvSpPr>
          <p:nvPr>
            <p:ph type="dt" sz="half" idx="10"/>
          </p:nvPr>
        </p:nvSpPr>
        <p:spPr/>
        <p:txBody>
          <a:bodyPr/>
          <a:lstStyle/>
          <a:p>
            <a:fld id="{937478A1-08BB-402B-976E-583A6095D014}" type="datetimeFigureOut">
              <a:rPr lang="en-MY" smtClean="0"/>
              <a:t>18/4/2025</a:t>
            </a:fld>
            <a:endParaRPr lang="en-MY"/>
          </a:p>
        </p:txBody>
      </p:sp>
      <p:sp>
        <p:nvSpPr>
          <p:cNvPr id="3" name="Footer Placeholder 2">
            <a:extLst>
              <a:ext uri="{FF2B5EF4-FFF2-40B4-BE49-F238E27FC236}">
                <a16:creationId xmlns:a16="http://schemas.microsoft.com/office/drawing/2014/main" id="{598DB9B6-DAFE-C4C1-2768-9436894FBE60}"/>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BFB278E6-C85C-15E2-E241-253379D26863}"/>
              </a:ext>
            </a:extLst>
          </p:cNvPr>
          <p:cNvSpPr>
            <a:spLocks noGrp="1"/>
          </p:cNvSpPr>
          <p:nvPr>
            <p:ph type="sldNum" sz="quarter" idx="12"/>
          </p:nvPr>
        </p:nvSpPr>
        <p:spPr/>
        <p:txBody>
          <a:bodyPr/>
          <a:lstStyle/>
          <a:p>
            <a:fld id="{72B53C8C-6613-4186-A54D-1D85359955CB}" type="slidenum">
              <a:rPr lang="en-MY" smtClean="0"/>
              <a:t>‹#›</a:t>
            </a:fld>
            <a:endParaRPr lang="en-MY"/>
          </a:p>
        </p:txBody>
      </p:sp>
    </p:spTree>
    <p:extLst>
      <p:ext uri="{BB962C8B-B14F-4D97-AF65-F5344CB8AC3E}">
        <p14:creationId xmlns:p14="http://schemas.microsoft.com/office/powerpoint/2010/main" val="209687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7D195-A39B-FE58-7844-334017026C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DEA46C0B-1690-6D06-CD2E-22DC1D677C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78B73807-8E02-26F4-5C26-553A210ABD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601292-B7F7-9833-BCFD-26E50BA7C3AC}"/>
              </a:ext>
            </a:extLst>
          </p:cNvPr>
          <p:cNvSpPr>
            <a:spLocks noGrp="1"/>
          </p:cNvSpPr>
          <p:nvPr>
            <p:ph type="dt" sz="half" idx="10"/>
          </p:nvPr>
        </p:nvSpPr>
        <p:spPr/>
        <p:txBody>
          <a:bodyPr/>
          <a:lstStyle/>
          <a:p>
            <a:fld id="{937478A1-08BB-402B-976E-583A6095D014}" type="datetimeFigureOut">
              <a:rPr lang="en-MY" smtClean="0"/>
              <a:t>18/4/2025</a:t>
            </a:fld>
            <a:endParaRPr lang="en-MY"/>
          </a:p>
        </p:txBody>
      </p:sp>
      <p:sp>
        <p:nvSpPr>
          <p:cNvPr id="6" name="Footer Placeholder 5">
            <a:extLst>
              <a:ext uri="{FF2B5EF4-FFF2-40B4-BE49-F238E27FC236}">
                <a16:creationId xmlns:a16="http://schemas.microsoft.com/office/drawing/2014/main" id="{66E00D37-A397-21F3-CE6D-0A599D9B8574}"/>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CADA35F8-789C-353A-DA58-3BCEDE927D2A}"/>
              </a:ext>
            </a:extLst>
          </p:cNvPr>
          <p:cNvSpPr>
            <a:spLocks noGrp="1"/>
          </p:cNvSpPr>
          <p:nvPr>
            <p:ph type="sldNum" sz="quarter" idx="12"/>
          </p:nvPr>
        </p:nvSpPr>
        <p:spPr/>
        <p:txBody>
          <a:bodyPr/>
          <a:lstStyle/>
          <a:p>
            <a:fld id="{72B53C8C-6613-4186-A54D-1D85359955CB}" type="slidenum">
              <a:rPr lang="en-MY" smtClean="0"/>
              <a:t>‹#›</a:t>
            </a:fld>
            <a:endParaRPr lang="en-MY"/>
          </a:p>
        </p:txBody>
      </p:sp>
    </p:spTree>
    <p:extLst>
      <p:ext uri="{BB962C8B-B14F-4D97-AF65-F5344CB8AC3E}">
        <p14:creationId xmlns:p14="http://schemas.microsoft.com/office/powerpoint/2010/main" val="3653195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828E0-A867-8A77-D4D0-74964E4CA0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88EE4222-DD1F-616B-6AD0-FE79ECA159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DA8F53C2-4B18-1B51-6242-1730ECAFB6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4DAB5D-A6B5-374B-0026-80BB2EF9812D}"/>
              </a:ext>
            </a:extLst>
          </p:cNvPr>
          <p:cNvSpPr>
            <a:spLocks noGrp="1"/>
          </p:cNvSpPr>
          <p:nvPr>
            <p:ph type="dt" sz="half" idx="10"/>
          </p:nvPr>
        </p:nvSpPr>
        <p:spPr/>
        <p:txBody>
          <a:bodyPr/>
          <a:lstStyle/>
          <a:p>
            <a:fld id="{937478A1-08BB-402B-976E-583A6095D014}" type="datetimeFigureOut">
              <a:rPr lang="en-MY" smtClean="0"/>
              <a:t>18/4/2025</a:t>
            </a:fld>
            <a:endParaRPr lang="en-MY"/>
          </a:p>
        </p:txBody>
      </p:sp>
      <p:sp>
        <p:nvSpPr>
          <p:cNvPr id="6" name="Footer Placeholder 5">
            <a:extLst>
              <a:ext uri="{FF2B5EF4-FFF2-40B4-BE49-F238E27FC236}">
                <a16:creationId xmlns:a16="http://schemas.microsoft.com/office/drawing/2014/main" id="{940CA8BC-D98D-3A42-7E25-BB8452A8C6C4}"/>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9DC394CB-86E2-828D-60CF-670282B8A2BA}"/>
              </a:ext>
            </a:extLst>
          </p:cNvPr>
          <p:cNvSpPr>
            <a:spLocks noGrp="1"/>
          </p:cNvSpPr>
          <p:nvPr>
            <p:ph type="sldNum" sz="quarter" idx="12"/>
          </p:nvPr>
        </p:nvSpPr>
        <p:spPr/>
        <p:txBody>
          <a:bodyPr/>
          <a:lstStyle/>
          <a:p>
            <a:fld id="{72B53C8C-6613-4186-A54D-1D85359955CB}" type="slidenum">
              <a:rPr lang="en-MY" smtClean="0"/>
              <a:t>‹#›</a:t>
            </a:fld>
            <a:endParaRPr lang="en-MY"/>
          </a:p>
        </p:txBody>
      </p:sp>
    </p:spTree>
    <p:extLst>
      <p:ext uri="{BB962C8B-B14F-4D97-AF65-F5344CB8AC3E}">
        <p14:creationId xmlns:p14="http://schemas.microsoft.com/office/powerpoint/2010/main" val="374184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A5BE62-2172-7A3A-5205-FDB83EFA4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5E924359-2348-DD3D-5991-814F9A83F2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D22E2CD-97B1-83DD-14C0-57DB9F7D54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7478A1-08BB-402B-976E-583A6095D014}" type="datetimeFigureOut">
              <a:rPr lang="en-MY" smtClean="0"/>
              <a:t>18/4/2025</a:t>
            </a:fld>
            <a:endParaRPr lang="en-MY"/>
          </a:p>
        </p:txBody>
      </p:sp>
      <p:sp>
        <p:nvSpPr>
          <p:cNvPr id="5" name="Footer Placeholder 4">
            <a:extLst>
              <a:ext uri="{FF2B5EF4-FFF2-40B4-BE49-F238E27FC236}">
                <a16:creationId xmlns:a16="http://schemas.microsoft.com/office/drawing/2014/main" id="{A36A5767-B1C2-4AEC-CDC7-4A6FA671EF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MY"/>
          </a:p>
        </p:txBody>
      </p:sp>
      <p:sp>
        <p:nvSpPr>
          <p:cNvPr id="6" name="Slide Number Placeholder 5">
            <a:extLst>
              <a:ext uri="{FF2B5EF4-FFF2-40B4-BE49-F238E27FC236}">
                <a16:creationId xmlns:a16="http://schemas.microsoft.com/office/drawing/2014/main" id="{DC0FBA5A-A85F-C1EE-01A4-A2751CA46E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B53C8C-6613-4186-A54D-1D85359955CB}" type="slidenum">
              <a:rPr lang="en-MY" smtClean="0"/>
              <a:t>‹#›</a:t>
            </a:fld>
            <a:endParaRPr lang="en-MY"/>
          </a:p>
        </p:txBody>
      </p:sp>
    </p:spTree>
    <p:extLst>
      <p:ext uri="{BB962C8B-B14F-4D97-AF65-F5344CB8AC3E}">
        <p14:creationId xmlns:p14="http://schemas.microsoft.com/office/powerpoint/2010/main" val="1497052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mdpi.com/2071-1050/15/14/10757"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58999-91D3-BF82-4FBE-60D30BE00E29}"/>
              </a:ext>
            </a:extLst>
          </p:cNvPr>
          <p:cNvSpPr>
            <a:spLocks noGrp="1"/>
          </p:cNvSpPr>
          <p:nvPr>
            <p:ph type="ctrTitle"/>
          </p:nvPr>
        </p:nvSpPr>
        <p:spPr>
          <a:xfrm>
            <a:off x="1524000" y="217691"/>
            <a:ext cx="9144000" cy="1552743"/>
          </a:xfrm>
        </p:spPr>
        <p:txBody>
          <a:bodyPr/>
          <a:lstStyle/>
          <a:p>
            <a:r>
              <a:rPr lang="en-US" dirty="0"/>
              <a:t>Assignment KIE4025</a:t>
            </a:r>
            <a:endParaRPr lang="en-MY" dirty="0"/>
          </a:p>
        </p:txBody>
      </p:sp>
      <p:sp>
        <p:nvSpPr>
          <p:cNvPr id="3" name="Subtitle 2">
            <a:extLst>
              <a:ext uri="{FF2B5EF4-FFF2-40B4-BE49-F238E27FC236}">
                <a16:creationId xmlns:a16="http://schemas.microsoft.com/office/drawing/2014/main" id="{D0B34916-2E6B-A497-C491-0FF0FD02C7D8}"/>
              </a:ext>
            </a:extLst>
          </p:cNvPr>
          <p:cNvSpPr>
            <a:spLocks noGrp="1"/>
          </p:cNvSpPr>
          <p:nvPr>
            <p:ph type="subTitle" idx="1"/>
          </p:nvPr>
        </p:nvSpPr>
        <p:spPr>
          <a:xfrm>
            <a:off x="1426724" y="1889969"/>
            <a:ext cx="9144000" cy="4481647"/>
          </a:xfrm>
        </p:spPr>
        <p:txBody>
          <a:bodyPr>
            <a:normAutofit/>
          </a:bodyPr>
          <a:lstStyle/>
          <a:p>
            <a:r>
              <a:rPr lang="en-US" sz="2000" dirty="0"/>
              <a:t>Group Assignment (20%)</a:t>
            </a:r>
          </a:p>
          <a:p>
            <a:r>
              <a:rPr lang="en-US" sz="2000" dirty="0"/>
              <a:t>Each group (3-4 students)</a:t>
            </a:r>
          </a:p>
          <a:p>
            <a:r>
              <a:rPr lang="en-US" sz="2000" dirty="0"/>
              <a:t>In the report, please list the contribution of each group member</a:t>
            </a:r>
          </a:p>
          <a:p>
            <a:r>
              <a:rPr lang="en-US" sz="2000" dirty="0"/>
              <a:t>Report should include : Introduction, Methodology, Results and Discussion</a:t>
            </a:r>
          </a:p>
          <a:p>
            <a:endParaRPr lang="en-US" sz="2000" dirty="0"/>
          </a:p>
          <a:p>
            <a:r>
              <a:rPr lang="en-US" sz="2000" dirty="0">
                <a:solidFill>
                  <a:srgbClr val="0070C0"/>
                </a:solidFill>
              </a:rPr>
              <a:t>Dataset distribution for the assignment as below :</a:t>
            </a:r>
          </a:p>
          <a:p>
            <a:r>
              <a:rPr lang="en-US" sz="2000" dirty="0">
                <a:solidFill>
                  <a:srgbClr val="0070C0"/>
                </a:solidFill>
              </a:rPr>
              <a:t>Turbine 1 : Groups 1 &amp; 2 &amp; 3</a:t>
            </a:r>
          </a:p>
          <a:p>
            <a:r>
              <a:rPr lang="en-US" sz="2000" dirty="0">
                <a:solidFill>
                  <a:srgbClr val="0070C0"/>
                </a:solidFill>
              </a:rPr>
              <a:t>Turbine 2 : Groups 4 &amp; 5 &amp; 6</a:t>
            </a:r>
          </a:p>
          <a:p>
            <a:r>
              <a:rPr lang="en-US" sz="2000" dirty="0">
                <a:solidFill>
                  <a:srgbClr val="0070C0"/>
                </a:solidFill>
              </a:rPr>
              <a:t>Turbine 3 : Groups 7 &amp; 8 &amp; 9</a:t>
            </a:r>
          </a:p>
          <a:p>
            <a:r>
              <a:rPr lang="en-US" sz="2000" dirty="0">
                <a:solidFill>
                  <a:srgbClr val="0070C0"/>
                </a:solidFill>
              </a:rPr>
              <a:t>Turbine 4 : Groups 10 &amp; 11 &amp; 12</a:t>
            </a:r>
          </a:p>
          <a:p>
            <a:r>
              <a:rPr lang="en-US" sz="2000" dirty="0">
                <a:solidFill>
                  <a:srgbClr val="0070C0"/>
                </a:solidFill>
              </a:rPr>
              <a:t>Turbine 5 : Groups 13 &amp; 14 &amp; 15</a:t>
            </a:r>
          </a:p>
          <a:p>
            <a:endParaRPr lang="en-US" sz="2000" dirty="0"/>
          </a:p>
          <a:p>
            <a:endParaRPr lang="en-US" dirty="0"/>
          </a:p>
        </p:txBody>
      </p:sp>
    </p:spTree>
    <p:extLst>
      <p:ext uri="{BB962C8B-B14F-4D97-AF65-F5344CB8AC3E}">
        <p14:creationId xmlns:p14="http://schemas.microsoft.com/office/powerpoint/2010/main" val="4164974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A6C2-8B34-7CDC-BFA5-6EC71998765D}"/>
              </a:ext>
            </a:extLst>
          </p:cNvPr>
          <p:cNvSpPr>
            <a:spLocks noGrp="1"/>
          </p:cNvSpPr>
          <p:nvPr>
            <p:ph type="title"/>
          </p:nvPr>
        </p:nvSpPr>
        <p:spPr/>
        <p:txBody>
          <a:bodyPr>
            <a:normAutofit fontScale="90000"/>
          </a:bodyPr>
          <a:lstStyle/>
          <a:p>
            <a:pPr algn="ctr"/>
            <a:r>
              <a:rPr lang="en-US" dirty="0"/>
              <a:t>DEVELOPMENT OF WIND POWER PREDICTION MODELS</a:t>
            </a:r>
            <a:br>
              <a:rPr lang="en-MY" dirty="0"/>
            </a:br>
            <a:endParaRPr lang="en-MY" dirty="0"/>
          </a:p>
        </p:txBody>
      </p:sp>
      <p:sp>
        <p:nvSpPr>
          <p:cNvPr id="3" name="Content Placeholder 2">
            <a:extLst>
              <a:ext uri="{FF2B5EF4-FFF2-40B4-BE49-F238E27FC236}">
                <a16:creationId xmlns:a16="http://schemas.microsoft.com/office/drawing/2014/main" id="{A042423C-63E5-BA97-EE0F-CED78612165B}"/>
              </a:ext>
            </a:extLst>
          </p:cNvPr>
          <p:cNvSpPr>
            <a:spLocks noGrp="1"/>
          </p:cNvSpPr>
          <p:nvPr>
            <p:ph idx="1"/>
          </p:nvPr>
        </p:nvSpPr>
        <p:spPr/>
        <p:txBody>
          <a:bodyPr>
            <a:normAutofit/>
          </a:bodyPr>
          <a:lstStyle/>
          <a:p>
            <a:pPr marL="0" indent="0" algn="just">
              <a:buNone/>
            </a:pPr>
            <a:r>
              <a:rPr lang="en-US" sz="2000" b="0" i="0" dirty="0">
                <a:solidFill>
                  <a:srgbClr val="001D35"/>
                </a:solidFill>
                <a:effectLst/>
                <a:latin typeface="Abadi" panose="020B0604020104020204" pitchFamily="34" charset="0"/>
              </a:rPr>
              <a:t>Wind power prediction involves estimating the future energy output of wind turbines, typically expressed as available power or energy over a specific time interval. This is crucial for managing power grids and optimizing wind farm operations. The prediction process uses various methods, including physical and statistical models, as well as machine learning and deep learning techniques. </a:t>
            </a:r>
          </a:p>
          <a:p>
            <a:pPr marL="0" indent="0" algn="just">
              <a:buNone/>
            </a:pPr>
            <a:endParaRPr lang="en-US" sz="2000" dirty="0">
              <a:solidFill>
                <a:srgbClr val="001D35"/>
              </a:solidFill>
              <a:latin typeface="Abadi" panose="020B0604020104020204" pitchFamily="34" charset="0"/>
            </a:endParaRPr>
          </a:p>
          <a:p>
            <a:pPr marL="0" indent="0" algn="just">
              <a:buNone/>
            </a:pPr>
            <a:r>
              <a:rPr lang="en-US" sz="2000" b="0" i="0" dirty="0">
                <a:solidFill>
                  <a:srgbClr val="222222"/>
                </a:solidFill>
                <a:effectLst/>
                <a:latin typeface="Abadi" panose="020B0604020104020204" pitchFamily="34" charset="0"/>
              </a:rPr>
              <a:t>The prediction of wind power output is part of the basic work of power grid dispatching and energy distribution. At present, the output power prediction is mainly obtained by fitting and regressing the historical data. In order to meet the demand for accessing large-scale wind power into the electricity grid and to further improve the accuracy of short-term wind power prediction, it is necessary to develop models for accurate and precise short-term wind power prediction based on machine learning and deep learning algorithms for studying the output power of a wind power generation system.</a:t>
            </a:r>
            <a:endParaRPr lang="en-MY" sz="2000" dirty="0">
              <a:latin typeface="Abadi" panose="020B0604020104020204" pitchFamily="34" charset="0"/>
            </a:endParaRPr>
          </a:p>
        </p:txBody>
      </p:sp>
    </p:spTree>
    <p:extLst>
      <p:ext uri="{BB962C8B-B14F-4D97-AF65-F5344CB8AC3E}">
        <p14:creationId xmlns:p14="http://schemas.microsoft.com/office/powerpoint/2010/main" val="1158488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CD011-29C5-DD54-9E25-967A177AD88A}"/>
              </a:ext>
            </a:extLst>
          </p:cNvPr>
          <p:cNvSpPr>
            <a:spLocks noGrp="1"/>
          </p:cNvSpPr>
          <p:nvPr>
            <p:ph type="title"/>
          </p:nvPr>
        </p:nvSpPr>
        <p:spPr/>
        <p:txBody>
          <a:bodyPr/>
          <a:lstStyle/>
          <a:p>
            <a:endParaRPr lang="en-MY" dirty="0"/>
          </a:p>
        </p:txBody>
      </p:sp>
      <p:sp>
        <p:nvSpPr>
          <p:cNvPr id="3" name="Content Placeholder 2">
            <a:extLst>
              <a:ext uri="{FF2B5EF4-FFF2-40B4-BE49-F238E27FC236}">
                <a16:creationId xmlns:a16="http://schemas.microsoft.com/office/drawing/2014/main" id="{9066DEAD-066B-E1D9-13B7-F7C2697A5FD1}"/>
              </a:ext>
            </a:extLst>
          </p:cNvPr>
          <p:cNvSpPr>
            <a:spLocks noGrp="1"/>
          </p:cNvSpPr>
          <p:nvPr>
            <p:ph idx="1"/>
          </p:nvPr>
        </p:nvSpPr>
        <p:spPr/>
        <p:txBody>
          <a:bodyPr/>
          <a:lstStyle/>
          <a:p>
            <a:pPr marL="0" indent="0" algn="just">
              <a:buNone/>
            </a:pPr>
            <a:r>
              <a:rPr lang="en-US" dirty="0"/>
              <a:t>Wind power fluctuation pattern recognition relies on fluctuation characteristics. Model optimization is achieved through pattern forecasting and pattern search. You are given a dataset of wind power generation from wind turbine (January 2024 until August 2024). Propose feasible short-term wind power prediction models to study the output power of a wind power generation system. Then, evaluate the performance of your prediction models.</a:t>
            </a:r>
          </a:p>
          <a:p>
            <a:pPr marL="0" indent="0" algn="just">
              <a:buNone/>
            </a:pPr>
            <a:endParaRPr lang="en-US" dirty="0"/>
          </a:p>
          <a:p>
            <a:pPr marL="0" indent="0" algn="just">
              <a:buNone/>
            </a:pPr>
            <a:r>
              <a:rPr lang="en-US" sz="2400" dirty="0"/>
              <a:t>Input : air temperature &amp; wind speed</a:t>
            </a:r>
          </a:p>
          <a:p>
            <a:pPr marL="0" indent="0" algn="just">
              <a:buNone/>
            </a:pPr>
            <a:r>
              <a:rPr lang="en-US" sz="2000" dirty="0"/>
              <a:t>Output : Power average</a:t>
            </a:r>
            <a:endParaRPr lang="en-MY" sz="2000" dirty="0"/>
          </a:p>
        </p:txBody>
      </p:sp>
    </p:spTree>
    <p:extLst>
      <p:ext uri="{BB962C8B-B14F-4D97-AF65-F5344CB8AC3E}">
        <p14:creationId xmlns:p14="http://schemas.microsoft.com/office/powerpoint/2010/main" val="1221428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090A4-AD17-BBE2-A947-6EF0CB5A4DBA}"/>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03884CBD-CA40-CF55-762C-856F46F65F30}"/>
              </a:ext>
            </a:extLst>
          </p:cNvPr>
          <p:cNvSpPr>
            <a:spLocks noGrp="1"/>
          </p:cNvSpPr>
          <p:nvPr>
            <p:ph idx="1"/>
          </p:nvPr>
        </p:nvSpPr>
        <p:spPr/>
        <p:txBody>
          <a:bodyPr/>
          <a:lstStyle/>
          <a:p>
            <a:pPr marL="0" indent="0">
              <a:buNone/>
            </a:pPr>
            <a:r>
              <a:rPr lang="en-US" dirty="0"/>
              <a:t>References :</a:t>
            </a:r>
          </a:p>
          <a:p>
            <a:pPr marL="514350" indent="-514350">
              <a:buAutoNum type="arabicParenR"/>
            </a:pPr>
            <a:r>
              <a:rPr lang="en-MY" dirty="0">
                <a:hlinkClick r:id="rId2"/>
              </a:rPr>
              <a:t>https://www.mdpi.com/2071-1050/15/14/10757</a:t>
            </a:r>
            <a:endParaRPr lang="en-MY" dirty="0"/>
          </a:p>
          <a:p>
            <a:pPr marL="514350" indent="-514350">
              <a:buAutoNum type="arabicParenR"/>
            </a:pPr>
            <a:r>
              <a:rPr lang="en-US" dirty="0"/>
              <a:t>https://www.sciencedirect.com/topics/engineering/wind-energy-forecasting</a:t>
            </a:r>
          </a:p>
          <a:p>
            <a:pPr marL="0" indent="0">
              <a:buNone/>
            </a:pPr>
            <a:endParaRPr lang="en-MY" dirty="0"/>
          </a:p>
        </p:txBody>
      </p:sp>
    </p:spTree>
    <p:extLst>
      <p:ext uri="{BB962C8B-B14F-4D97-AF65-F5344CB8AC3E}">
        <p14:creationId xmlns:p14="http://schemas.microsoft.com/office/powerpoint/2010/main" val="465177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TotalTime>
  <Words>361</Words>
  <Application>Microsoft Office PowerPoint</Application>
  <PresentationFormat>Widescreen</PresentationFormat>
  <Paragraphs>23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Abadi</vt:lpstr>
      <vt:lpstr>Aptos</vt:lpstr>
      <vt:lpstr>Aptos Display</vt:lpstr>
      <vt:lpstr>Arial</vt:lpstr>
      <vt:lpstr>Office Theme</vt:lpstr>
      <vt:lpstr>Assignment KIE4025</vt:lpstr>
      <vt:lpstr>DEVELOPMENT OF WIND POWER PREDICTION MODELS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ANIS SALWA BINTI MOHD KHAIRUDDIN</dc:creator>
  <cp:lastModifiedBy>ANIS SALWA BINTI MOHD KHAIRUDDIN</cp:lastModifiedBy>
  <cp:revision>8</cp:revision>
  <dcterms:created xsi:type="dcterms:W3CDTF">2025-04-18T00:32:17Z</dcterms:created>
  <dcterms:modified xsi:type="dcterms:W3CDTF">2025-04-18T01:01:09Z</dcterms:modified>
</cp:coreProperties>
</file>