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2add6d7fb67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16:43:32.398" idx="1">
    <p:pos x="5369" y="14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07686-8EE1-4252-8F08-24C95611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F8A94FA-CD04-4FA3-B5DD-1143A9141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77FFA8-2FE8-4368-8E95-8B363A14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AF9643-B09E-4955-846C-85547DD9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4C975E-70DF-43F8-BF90-B08F039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0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9958C-F6B8-4F7B-9ED5-57626921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E666A18-7F73-47D6-92D1-A403049C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0CC11D-1550-48C0-8389-471D0993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1B1B0C-B0D1-444E-85B3-2E6E974E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EB849-3333-4892-81E1-FA9F5C1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2837C7D-EC63-43B5-9737-6A002C98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0B57CC-8D5A-4896-A770-18A454CDD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E23958-FCB8-4BF2-BE4F-ABB353BE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FB066B-F8CE-4BBE-A07D-DC337971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182056-C2A2-42A7-92C7-0996B7F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25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135E4D-A424-4C97-B6AC-54420420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724DD9-8B07-41AC-98D2-59DC6DC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839FA5-5196-4009-9DFC-6E0F3B1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274F5-3DBE-43E3-940A-0C33FE66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197648-EDBF-45FE-926F-53838CF9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7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6E8C7-0B51-4E5E-878E-4D2BBDB8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9C1F82-EB44-4268-B000-6D7963D2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5DF922-23D8-48FE-93E2-DD5D0AA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2BA5B4-DC79-462E-9551-617D57A9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575AC0-7161-41DB-968E-D66278D6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7BFA15-D4F9-4DDE-9A69-6B6BDF8D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085EA8-463D-44D0-AD4C-C17118A6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3D8811-DB7C-433A-BFC9-F3AFA510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871182-C402-4D5B-94CD-699A5496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5C598-5EAD-47A4-8F54-BFE677B7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6E27A0-A89B-4B41-9AA3-407E939B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96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B0F769-B23A-4BC6-9C81-6345C5FB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D92C1C-61D7-461F-8605-7916876A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6B27AEA-BC34-4873-B823-CF1AA8E9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2E42A53-8FEC-456C-96C7-C64254DD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E129D8B-7372-428B-8D6D-2B97F8EC9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E2B805B-4737-4334-BDBA-2042BD03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5FF89D-2503-4404-A9B1-91979FF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939963C-8548-499E-9C84-233EA156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52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1F7E1B-C83F-4129-A6E2-0D9CC025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7D971F4-B986-4160-9DBD-3F857B9F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AF24CD2-0477-4435-9EAA-63D928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E66232A-6926-4D83-962A-BEFA3ADB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68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E4C080-59F2-4FED-99B7-F3CC7A39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8633D74-6434-4D7C-84E2-76B5C8CA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80F774-6ADC-4CE5-9B91-5EF8E35D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1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0E9FA4-0301-474D-AD19-0899475C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BDF11F-273F-4561-9362-B0BC71B1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893B91-F931-4A9A-B2AA-54D92186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85933-6527-402F-81CB-67BACD9A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EA627F-3A62-4D08-8D1E-0E27BC68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E0DB8D-EF98-4383-82B1-CD87A4BB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6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9BDEAC-E582-4C22-B117-585B772A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568979-0BCC-4806-A0A3-56F06CCC8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873295-36E8-4C09-A500-438C0712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6C8B29-E3C3-4EB8-A0EC-B68EF3A6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B08746-9243-4B33-8D3A-8E937025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3A035C-1688-4374-A93C-CC297163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0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2E3EFC5-9980-42F3-A500-12900BA7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3FD8D04-E47D-42D8-AEFF-983E4605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76CA3A-0E5C-4839-AD8B-DFDC1BFFD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F73A-787A-4402-89F7-DC14C346C4A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9EBC21-5002-41F0-9304-622C5747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8ACE3E-A480-416C-A977-EA46092E8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8A50-D4C1-4D19-A86D-CFA9518037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4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9EB3B90-8C6D-43BB-B811-E9098DD8380C}"/>
              </a:ext>
            </a:extLst>
          </p:cNvPr>
          <p:cNvSpPr/>
          <p:nvPr/>
        </p:nvSpPr>
        <p:spPr>
          <a:xfrm>
            <a:off x="290145" y="501129"/>
            <a:ext cx="11227777" cy="6207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730D-821F-4A0E-BC23-41ECBD7FE058}"/>
              </a:ext>
            </a:extLst>
          </p:cNvPr>
          <p:cNvSpPr txBox="1"/>
          <p:nvPr/>
        </p:nvSpPr>
        <p:spPr>
          <a:xfrm>
            <a:off x="10814538" y="351665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44735-2EE1-46C0-8832-6F44A0726AE0}"/>
              </a:ext>
            </a:extLst>
          </p:cNvPr>
          <p:cNvSpPr txBox="1"/>
          <p:nvPr/>
        </p:nvSpPr>
        <p:spPr>
          <a:xfrm>
            <a:off x="5240943" y="252635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AFC8E-F9F6-4C21-9D9E-4055A15E0144}"/>
              </a:ext>
            </a:extLst>
          </p:cNvPr>
          <p:cNvSpPr txBox="1"/>
          <p:nvPr/>
        </p:nvSpPr>
        <p:spPr>
          <a:xfrm>
            <a:off x="7554052" y="252634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00A19-9CC3-4EFC-AFFE-298A8B55B05C}"/>
              </a:ext>
            </a:extLst>
          </p:cNvPr>
          <p:cNvSpPr txBox="1"/>
          <p:nvPr/>
        </p:nvSpPr>
        <p:spPr>
          <a:xfrm>
            <a:off x="8733690" y="254718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B5A88-60F2-46CC-885E-5639F89CAAD6}"/>
              </a:ext>
            </a:extLst>
          </p:cNvPr>
          <p:cNvSpPr txBox="1"/>
          <p:nvPr/>
        </p:nvSpPr>
        <p:spPr>
          <a:xfrm>
            <a:off x="9576287" y="268036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38EBE-3171-4902-928D-E7B924903D31}"/>
              </a:ext>
            </a:extLst>
          </p:cNvPr>
          <p:cNvSpPr txBox="1"/>
          <p:nvPr/>
        </p:nvSpPr>
        <p:spPr>
          <a:xfrm>
            <a:off x="492369" y="268038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A3181-AB6B-439B-A43D-7135008C5A31}"/>
              </a:ext>
            </a:extLst>
          </p:cNvPr>
          <p:cNvSpPr txBox="1"/>
          <p:nvPr/>
        </p:nvSpPr>
        <p:spPr>
          <a:xfrm>
            <a:off x="1509348" y="268038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A0FB3-F363-4C39-B579-E4B6F6EC05CF}"/>
              </a:ext>
            </a:extLst>
          </p:cNvPr>
          <p:cNvSpPr txBox="1"/>
          <p:nvPr/>
        </p:nvSpPr>
        <p:spPr>
          <a:xfrm>
            <a:off x="2184890" y="268038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F8254-1A21-4563-BE70-F07D0861B097}"/>
              </a:ext>
            </a:extLst>
          </p:cNvPr>
          <p:cNvSpPr txBox="1"/>
          <p:nvPr/>
        </p:nvSpPr>
        <p:spPr>
          <a:xfrm>
            <a:off x="4906108" y="2787162"/>
            <a:ext cx="31036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תמונות מתחלפות של דף הבית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729F3-3E72-4DA2-A803-63285C2FC0A0}"/>
              </a:ext>
            </a:extLst>
          </p:cNvPr>
          <p:cNvSpPr txBox="1"/>
          <p:nvPr/>
        </p:nvSpPr>
        <p:spPr>
          <a:xfrm>
            <a:off x="4780083" y="5820508"/>
            <a:ext cx="21218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אפשר לגלגל למטה להמשך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07370-C34D-44FF-87B8-CAC599EDD28C}"/>
              </a:ext>
            </a:extLst>
          </p:cNvPr>
          <p:cNvSpPr txBox="1"/>
          <p:nvPr/>
        </p:nvSpPr>
        <p:spPr>
          <a:xfrm>
            <a:off x="8373205" y="268036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</p:spTree>
    <p:extLst>
      <p:ext uri="{BB962C8B-B14F-4D97-AF65-F5344CB8AC3E}">
        <p14:creationId xmlns:p14="http://schemas.microsoft.com/office/powerpoint/2010/main" val="309432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BEA1CBB-EA89-49F2-91B7-E96B76591C07}"/>
              </a:ext>
            </a:extLst>
          </p:cNvPr>
          <p:cNvSpPr/>
          <p:nvPr/>
        </p:nvSpPr>
        <p:spPr>
          <a:xfrm>
            <a:off x="350452" y="307727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6AC1-2FD3-4FFC-A325-A59DD0304209}"/>
              </a:ext>
            </a:extLst>
          </p:cNvPr>
          <p:cNvSpPr txBox="1"/>
          <p:nvPr/>
        </p:nvSpPr>
        <p:spPr>
          <a:xfrm>
            <a:off x="2328744" y="1885770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D9E8847-75EB-4C3F-BD78-11D16B30AFB2}"/>
              </a:ext>
            </a:extLst>
          </p:cNvPr>
          <p:cNvSpPr/>
          <p:nvPr/>
        </p:nvSpPr>
        <p:spPr>
          <a:xfrm>
            <a:off x="4210285" y="307728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A0F8B8F-AF28-4446-8A94-874FBDB25AC2}"/>
              </a:ext>
            </a:extLst>
          </p:cNvPr>
          <p:cNvSpPr/>
          <p:nvPr/>
        </p:nvSpPr>
        <p:spPr>
          <a:xfrm>
            <a:off x="8217869" y="307729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A5DD1-1242-4824-ADB5-9BCFF505E6E1}"/>
              </a:ext>
            </a:extLst>
          </p:cNvPr>
          <p:cNvSpPr txBox="1"/>
          <p:nvPr/>
        </p:nvSpPr>
        <p:spPr>
          <a:xfrm>
            <a:off x="6227885" y="1889983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99E43-FDC8-4BC1-A94F-8B351EDD6492}"/>
              </a:ext>
            </a:extLst>
          </p:cNvPr>
          <p:cNvSpPr txBox="1"/>
          <p:nvPr/>
        </p:nvSpPr>
        <p:spPr>
          <a:xfrm>
            <a:off x="10245968" y="1982482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DCA0A98-E63F-49F0-B4CE-FCB5AA11279C}"/>
              </a:ext>
            </a:extLst>
          </p:cNvPr>
          <p:cNvSpPr/>
          <p:nvPr/>
        </p:nvSpPr>
        <p:spPr>
          <a:xfrm>
            <a:off x="277655" y="3429000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614D6-6B94-421B-BEDB-99C7014C3623}"/>
              </a:ext>
            </a:extLst>
          </p:cNvPr>
          <p:cNvSpPr txBox="1"/>
          <p:nvPr/>
        </p:nvSpPr>
        <p:spPr>
          <a:xfrm>
            <a:off x="2255947" y="5007043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A284A67-A10B-4B03-A630-EC7956E350DC}"/>
              </a:ext>
            </a:extLst>
          </p:cNvPr>
          <p:cNvSpPr/>
          <p:nvPr/>
        </p:nvSpPr>
        <p:spPr>
          <a:xfrm>
            <a:off x="4137488" y="3429001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2FF084A-0FEF-4144-B1C4-2D18E24997D9}"/>
              </a:ext>
            </a:extLst>
          </p:cNvPr>
          <p:cNvSpPr/>
          <p:nvPr/>
        </p:nvSpPr>
        <p:spPr>
          <a:xfrm>
            <a:off x="8145072" y="3429002"/>
            <a:ext cx="3405567" cy="287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1DEB6-0A5A-4683-AC43-004376AC5380}"/>
              </a:ext>
            </a:extLst>
          </p:cNvPr>
          <p:cNvSpPr txBox="1"/>
          <p:nvPr/>
        </p:nvSpPr>
        <p:spPr>
          <a:xfrm>
            <a:off x="6155088" y="5011256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5EF72-FB48-4146-8640-ABDC65DC3F11}"/>
              </a:ext>
            </a:extLst>
          </p:cNvPr>
          <p:cNvSpPr txBox="1"/>
          <p:nvPr/>
        </p:nvSpPr>
        <p:spPr>
          <a:xfrm>
            <a:off x="10173171" y="5103755"/>
            <a:ext cx="1304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</p:spTree>
    <p:extLst>
      <p:ext uri="{BB962C8B-B14F-4D97-AF65-F5344CB8AC3E}">
        <p14:creationId xmlns:p14="http://schemas.microsoft.com/office/powerpoint/2010/main" val="104897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1301D-F649-4016-97E2-628B19FB7560}"/>
              </a:ext>
            </a:extLst>
          </p:cNvPr>
          <p:cNvSpPr txBox="1"/>
          <p:nvPr/>
        </p:nvSpPr>
        <p:spPr>
          <a:xfrm>
            <a:off x="11045893" y="357440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888A9-51B2-45CC-8D87-5659939BCE81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16C45-7AD3-474A-92A6-EDEE3F6EE565}"/>
              </a:ext>
            </a:extLst>
          </p:cNvPr>
          <p:cNvSpPr txBox="1"/>
          <p:nvPr/>
        </p:nvSpPr>
        <p:spPr>
          <a:xfrm>
            <a:off x="7785407" y="258409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08F7C-7ADD-45B9-9784-47C528F66094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037B1-F92E-4021-ADC9-873D152FA717}"/>
              </a:ext>
            </a:extLst>
          </p:cNvPr>
          <p:cNvSpPr txBox="1"/>
          <p:nvPr/>
        </p:nvSpPr>
        <p:spPr>
          <a:xfrm>
            <a:off x="980764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CA70B-8DA7-4017-8C02-1E7831EC4B67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25664-F1FB-4851-B2F1-6DB0214471A6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C40E6-EF53-4121-A6AE-87DBC43C679C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07D16-B86D-47A2-ACA9-1547506701D1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A2997-6286-4F6E-B640-4E4547AC3825}"/>
              </a:ext>
            </a:extLst>
          </p:cNvPr>
          <p:cNvSpPr txBox="1"/>
          <p:nvPr/>
        </p:nvSpPr>
        <p:spPr>
          <a:xfrm>
            <a:off x="5076967" y="1378424"/>
            <a:ext cx="2279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שליחת תמונה לתרות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728A7-0EF1-4F17-BBF4-09F766C0D0A9}"/>
              </a:ext>
            </a:extLst>
          </p:cNvPr>
          <p:cNvSpPr txBox="1"/>
          <p:nvPr/>
        </p:nvSpPr>
        <p:spPr>
          <a:xfrm>
            <a:off x="1883391" y="2115403"/>
            <a:ext cx="89938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מקום להכנסת קובץ תמונה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387E9-6751-4F8C-8FE7-DF6335317548}"/>
              </a:ext>
            </a:extLst>
          </p:cNvPr>
          <p:cNvSpPr txBox="1"/>
          <p:nvPr/>
        </p:nvSpPr>
        <p:spPr>
          <a:xfrm>
            <a:off x="89324" y="2029699"/>
            <a:ext cx="165137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עמוד זה נראה רק למי שהכניס סיסמא אחרת זה ישלח ל</a:t>
            </a:r>
            <a:r>
              <a:rPr lang="en-US" dirty="0"/>
              <a:t>sign in/up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00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4194A-1446-4295-942A-1DCCC2190772}"/>
              </a:ext>
            </a:extLst>
          </p:cNvPr>
          <p:cNvSpPr txBox="1"/>
          <p:nvPr/>
        </p:nvSpPr>
        <p:spPr>
          <a:xfrm>
            <a:off x="11045893" y="357440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C8E93-5FFA-4BEB-9F86-F9F0483C0145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74DD9-9916-4C07-B2D7-026A2F23FDFE}"/>
              </a:ext>
            </a:extLst>
          </p:cNvPr>
          <p:cNvSpPr txBox="1"/>
          <p:nvPr/>
        </p:nvSpPr>
        <p:spPr>
          <a:xfrm>
            <a:off x="7785407" y="258409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B8718-69FD-4A27-B885-921FDF4D54C5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18540-ECF9-434E-8C37-203A5F4E8AEE}"/>
              </a:ext>
            </a:extLst>
          </p:cNvPr>
          <p:cNvSpPr txBox="1"/>
          <p:nvPr/>
        </p:nvSpPr>
        <p:spPr>
          <a:xfrm>
            <a:off x="980764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8E6B2-87A7-4CB1-B832-AE782E824F99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5650-F630-45C3-980E-53B0E447F362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FED8-243B-4708-AC24-27FE07A2909C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F96D8-98AE-4AF1-850C-70A38869878D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14F87D6-32ED-4D95-908B-1658C93E80F8}"/>
              </a:ext>
            </a:extLst>
          </p:cNvPr>
          <p:cNvSpPr/>
          <p:nvPr/>
        </p:nvSpPr>
        <p:spPr>
          <a:xfrm>
            <a:off x="264336" y="1218437"/>
            <a:ext cx="11778018" cy="308825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511E7-7955-4B73-B6A7-43769C4C9B0A}"/>
              </a:ext>
            </a:extLst>
          </p:cNvPr>
          <p:cNvSpPr txBox="1"/>
          <p:nvPr/>
        </p:nvSpPr>
        <p:spPr>
          <a:xfrm>
            <a:off x="423081" y="1474142"/>
            <a:ext cx="11273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שאלת אומן אחרונה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20D51-B619-4FF5-AF8E-BC3B7500B079}"/>
              </a:ext>
            </a:extLst>
          </p:cNvPr>
          <p:cNvSpPr txBox="1"/>
          <p:nvPr/>
        </p:nvSpPr>
        <p:spPr>
          <a:xfrm>
            <a:off x="-5098" y="6168591"/>
            <a:ext cx="116033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  <a:p>
            <a:r>
              <a:rPr lang="he-IL" dirty="0"/>
              <a:t>תגובה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77DF8-D3AA-4789-97F3-35FF5741315E}"/>
              </a:ext>
            </a:extLst>
          </p:cNvPr>
          <p:cNvSpPr txBox="1"/>
          <p:nvPr/>
        </p:nvSpPr>
        <p:spPr>
          <a:xfrm>
            <a:off x="461270" y="5433610"/>
            <a:ext cx="116033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  <a:p>
            <a:r>
              <a:rPr lang="he-IL" dirty="0"/>
              <a:t>תגובה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F396A0-61FF-4FF8-9A50-E7AB8BC5C5C4}"/>
              </a:ext>
            </a:extLst>
          </p:cNvPr>
          <p:cNvSpPr txBox="1"/>
          <p:nvPr/>
        </p:nvSpPr>
        <p:spPr>
          <a:xfrm>
            <a:off x="439003" y="4697213"/>
            <a:ext cx="116033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  <a:p>
            <a:r>
              <a:rPr lang="he-IL" dirty="0"/>
              <a:t>תגובה</a:t>
            </a: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8DF37F8C-E247-4FA9-BB99-7B6877D2A7A4}"/>
              </a:ext>
            </a:extLst>
          </p:cNvPr>
          <p:cNvSpPr/>
          <p:nvPr/>
        </p:nvSpPr>
        <p:spPr>
          <a:xfrm>
            <a:off x="11718398" y="6213380"/>
            <a:ext cx="346223" cy="222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E7781-E09D-4838-AFDB-354A0C06E59A}"/>
              </a:ext>
            </a:extLst>
          </p:cNvPr>
          <p:cNvSpPr txBox="1"/>
          <p:nvPr/>
        </p:nvSpPr>
        <p:spPr>
          <a:xfrm>
            <a:off x="559558" y="4844955"/>
            <a:ext cx="736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תלונה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8E97D-753A-4E0B-87D0-92F1443E88E1}"/>
              </a:ext>
            </a:extLst>
          </p:cNvPr>
          <p:cNvSpPr txBox="1"/>
          <p:nvPr/>
        </p:nvSpPr>
        <p:spPr>
          <a:xfrm>
            <a:off x="559557" y="5570268"/>
            <a:ext cx="736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תלונה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B2CCD-39EA-4B8B-8A40-ABCEAD8AFF22}"/>
              </a:ext>
            </a:extLst>
          </p:cNvPr>
          <p:cNvSpPr txBox="1"/>
          <p:nvPr/>
        </p:nvSpPr>
        <p:spPr>
          <a:xfrm>
            <a:off x="92780" y="6307090"/>
            <a:ext cx="736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תלונה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E57DD-3F30-4581-9616-8BA5B39ADDC5}"/>
              </a:ext>
            </a:extLst>
          </p:cNvPr>
          <p:cNvSpPr txBox="1"/>
          <p:nvPr/>
        </p:nvSpPr>
        <p:spPr>
          <a:xfrm>
            <a:off x="461269" y="4866249"/>
            <a:ext cx="1624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תגובה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F0B3D-6867-40AB-9D13-6B45385541DC}"/>
              </a:ext>
            </a:extLst>
          </p:cNvPr>
          <p:cNvSpPr txBox="1"/>
          <p:nvPr/>
        </p:nvSpPr>
        <p:spPr>
          <a:xfrm>
            <a:off x="399654" y="5545344"/>
            <a:ext cx="1624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תגובה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BFE39-B8DD-483B-BB6A-43CAD3D033F3}"/>
              </a:ext>
            </a:extLst>
          </p:cNvPr>
          <p:cNvSpPr txBox="1"/>
          <p:nvPr/>
        </p:nvSpPr>
        <p:spPr>
          <a:xfrm>
            <a:off x="0" y="6277970"/>
            <a:ext cx="16240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תגובה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EA65BE-214D-4F95-BE04-D88914193310}"/>
              </a:ext>
            </a:extLst>
          </p:cNvPr>
          <p:cNvSpPr txBox="1"/>
          <p:nvPr/>
        </p:nvSpPr>
        <p:spPr>
          <a:xfrm>
            <a:off x="553302" y="3697908"/>
            <a:ext cx="1624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תגובה</a:t>
            </a:r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CDA9E4DD-4310-47AB-BC93-3A5C917372F3}"/>
              </a:ext>
            </a:extLst>
          </p:cNvPr>
          <p:cNvSpPr/>
          <p:nvPr/>
        </p:nvSpPr>
        <p:spPr>
          <a:xfrm>
            <a:off x="11718398" y="4399940"/>
            <a:ext cx="346223" cy="222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3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09DA5-BB23-432B-BF88-90CFFFB0A7D5}"/>
              </a:ext>
            </a:extLst>
          </p:cNvPr>
          <p:cNvSpPr txBox="1"/>
          <p:nvPr/>
        </p:nvSpPr>
        <p:spPr>
          <a:xfrm>
            <a:off x="11046245" y="273811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2434-1D94-4E5C-BFD2-43C4C89F7B8D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83BD-2E37-4532-8F74-F476D84FF304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FC0B7-0DB3-4D26-BE22-36302392EC86}"/>
              </a:ext>
            </a:extLst>
          </p:cNvPr>
          <p:cNvSpPr txBox="1"/>
          <p:nvPr/>
        </p:nvSpPr>
        <p:spPr>
          <a:xfrm>
            <a:off x="980764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099A-C879-4F1C-A275-929EB4868200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F639C-F96A-4EA0-BD8F-153242971D40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FCB91-42CA-42B0-B5C5-95040991C403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9CD25-D863-4DCF-B3A8-34947B21449B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549BA-FD16-4793-96F8-08C8576682B0}"/>
              </a:ext>
            </a:extLst>
          </p:cNvPr>
          <p:cNvSpPr txBox="1"/>
          <p:nvPr/>
        </p:nvSpPr>
        <p:spPr>
          <a:xfrm>
            <a:off x="4628865" y="1429983"/>
            <a:ext cx="2934269" cy="3821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תגובה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7C327-971E-41D5-A37D-44A89A1FB3AC}"/>
              </a:ext>
            </a:extLst>
          </p:cNvPr>
          <p:cNvSpPr txBox="1"/>
          <p:nvPr/>
        </p:nvSpPr>
        <p:spPr>
          <a:xfrm>
            <a:off x="4012442" y="2038403"/>
            <a:ext cx="60732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כינויי: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7766A-9973-42D1-B833-ED48808B16D8}"/>
              </a:ext>
            </a:extLst>
          </p:cNvPr>
          <p:cNvSpPr txBox="1"/>
          <p:nvPr/>
        </p:nvSpPr>
        <p:spPr>
          <a:xfrm>
            <a:off x="4012442" y="2634018"/>
            <a:ext cx="607325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תגובה: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15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F93F3B-3D1F-4F28-8ADD-E6E8D8FC31BC}"/>
              </a:ext>
            </a:extLst>
          </p:cNvPr>
          <p:cNvSpPr txBox="1"/>
          <p:nvPr/>
        </p:nvSpPr>
        <p:spPr>
          <a:xfrm>
            <a:off x="11046245" y="273811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E0B65-8C4D-4E9E-913C-1E0B5AC0327C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07DEA-AD9B-4C05-BB7A-565AE88DF080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426F4-CE49-4589-B2D8-2BEF73C382A2}"/>
              </a:ext>
            </a:extLst>
          </p:cNvPr>
          <p:cNvSpPr txBox="1"/>
          <p:nvPr/>
        </p:nvSpPr>
        <p:spPr>
          <a:xfrm>
            <a:off x="980764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7B0A4-CB8A-4AAC-BEAF-3796FE636B93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07C73-0994-4644-819E-83B2F9B99668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AB076-4D66-475D-9219-2B73E52F9927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0BFFB-D853-4DC9-9FE5-5FBA094F20F8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2B22AA-39F0-44EC-815C-74327F73A9C1}"/>
              </a:ext>
            </a:extLst>
          </p:cNvPr>
          <p:cNvSpPr txBox="1"/>
          <p:nvPr/>
        </p:nvSpPr>
        <p:spPr>
          <a:xfrm>
            <a:off x="5486400" y="1665027"/>
            <a:ext cx="1951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תלונה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408BC-A79C-4AD5-A38B-7330E76D343C}"/>
              </a:ext>
            </a:extLst>
          </p:cNvPr>
          <p:cNvSpPr txBox="1"/>
          <p:nvPr/>
        </p:nvSpPr>
        <p:spPr>
          <a:xfrm>
            <a:off x="4626591" y="2311358"/>
            <a:ext cx="4080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סוג תלונה:(בחירה מתוך רשימה)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6CA56-4C7A-4ABD-8B46-A78EC8FD1C72}"/>
              </a:ext>
            </a:extLst>
          </p:cNvPr>
          <p:cNvSpPr txBox="1"/>
          <p:nvPr/>
        </p:nvSpPr>
        <p:spPr>
          <a:xfrm>
            <a:off x="4626591" y="2957689"/>
            <a:ext cx="40806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הערה: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190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48BCB-ABAD-4E24-BB06-CAF867314BAA}"/>
              </a:ext>
            </a:extLst>
          </p:cNvPr>
          <p:cNvSpPr txBox="1"/>
          <p:nvPr/>
        </p:nvSpPr>
        <p:spPr>
          <a:xfrm>
            <a:off x="11046245" y="273811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44CB4-8719-4A3F-AB7E-74F2B8AC88EE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7D52D-FE1A-4199-8FD1-C25135C146DA}"/>
              </a:ext>
            </a:extLst>
          </p:cNvPr>
          <p:cNvSpPr txBox="1"/>
          <p:nvPr/>
        </p:nvSpPr>
        <p:spPr>
          <a:xfrm>
            <a:off x="980764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C3260-777C-407A-AB52-5F063435E1EE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6FF9F-305B-4D5A-A864-3E31555BA42F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698F3-CA6A-47BC-80FC-0537518C032F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5BF33-156B-404E-B08D-900148A4A8F9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14882-F2CF-4D4A-99B7-78BC06B6A9B9}"/>
              </a:ext>
            </a:extLst>
          </p:cNvPr>
          <p:cNvSpPr txBox="1"/>
          <p:nvPr/>
        </p:nvSpPr>
        <p:spPr>
          <a:xfrm>
            <a:off x="600501" y="1746913"/>
            <a:ext cx="10781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המשך דף שו"ת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0192D-0B49-4A12-9876-BC976149C962}"/>
              </a:ext>
            </a:extLst>
          </p:cNvPr>
          <p:cNvSpPr txBox="1"/>
          <p:nvPr/>
        </p:nvSpPr>
        <p:spPr>
          <a:xfrm>
            <a:off x="5377218" y="1207406"/>
            <a:ext cx="2306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שאלה לאומן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1C07E-2072-4939-8180-3CFB9D57CB78}"/>
              </a:ext>
            </a:extLst>
          </p:cNvPr>
          <p:cNvSpPr txBox="1"/>
          <p:nvPr/>
        </p:nvSpPr>
        <p:spPr>
          <a:xfrm>
            <a:off x="3944203" y="1746913"/>
            <a:ext cx="61551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שאלה: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62ADD-8A03-45FF-B709-A1A552DDBA72}"/>
              </a:ext>
            </a:extLst>
          </p:cNvPr>
          <p:cNvSpPr txBox="1"/>
          <p:nvPr/>
        </p:nvSpPr>
        <p:spPr>
          <a:xfrm>
            <a:off x="7683690" y="2304954"/>
            <a:ext cx="1552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0 ציבורי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8B975-8418-44A3-91A0-55D090B671BF}"/>
              </a:ext>
            </a:extLst>
          </p:cNvPr>
          <p:cNvSpPr txBox="1"/>
          <p:nvPr/>
        </p:nvSpPr>
        <p:spPr>
          <a:xfrm>
            <a:off x="4978415" y="2286420"/>
            <a:ext cx="1552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0 אישי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A0009-BCAB-4393-BA56-443F36257290}"/>
              </a:ext>
            </a:extLst>
          </p:cNvPr>
          <p:cNvSpPr txBox="1"/>
          <p:nvPr/>
        </p:nvSpPr>
        <p:spPr>
          <a:xfrm>
            <a:off x="6780776" y="2943016"/>
            <a:ext cx="6898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שלח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5BE2D-675A-49FD-962A-DFFC508ACFA5}"/>
              </a:ext>
            </a:extLst>
          </p:cNvPr>
          <p:cNvSpPr txBox="1"/>
          <p:nvPr/>
        </p:nvSpPr>
        <p:spPr>
          <a:xfrm>
            <a:off x="5377218" y="3460129"/>
            <a:ext cx="26116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שאלות שנשלחו על ידי אנשים אחרים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5F96D-6FC3-483E-8F00-7E79FA41FD3B}"/>
              </a:ext>
            </a:extLst>
          </p:cNvPr>
          <p:cNvSpPr txBox="1"/>
          <p:nvPr/>
        </p:nvSpPr>
        <p:spPr>
          <a:xfrm>
            <a:off x="3743884" y="4394579"/>
            <a:ext cx="69286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שאלה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83B11-AAD9-4A3E-A6C7-4AA9C91EB7D7}"/>
              </a:ext>
            </a:extLst>
          </p:cNvPr>
          <p:cNvSpPr txBox="1"/>
          <p:nvPr/>
        </p:nvSpPr>
        <p:spPr>
          <a:xfrm>
            <a:off x="3743884" y="4892303"/>
            <a:ext cx="640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תשובה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E1360-BFD4-4CF1-8CB9-009AE5911603}"/>
              </a:ext>
            </a:extLst>
          </p:cNvPr>
          <p:cNvSpPr txBox="1"/>
          <p:nvPr/>
        </p:nvSpPr>
        <p:spPr>
          <a:xfrm>
            <a:off x="3736317" y="5378654"/>
            <a:ext cx="69286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שאלה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E45EED-5D67-479B-A229-6BA802BD391A}"/>
              </a:ext>
            </a:extLst>
          </p:cNvPr>
          <p:cNvSpPr txBox="1"/>
          <p:nvPr/>
        </p:nvSpPr>
        <p:spPr>
          <a:xfrm>
            <a:off x="3736317" y="5876378"/>
            <a:ext cx="640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תשובה</a:t>
            </a:r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CA0348CF-FCC0-43AA-A25B-955716206D7D}"/>
              </a:ext>
            </a:extLst>
          </p:cNvPr>
          <p:cNvSpPr/>
          <p:nvPr/>
        </p:nvSpPr>
        <p:spPr>
          <a:xfrm>
            <a:off x="10317707" y="4892303"/>
            <a:ext cx="347275" cy="209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A8FFCDE6-3ACB-418C-BF00-49A5B446A93B}"/>
              </a:ext>
            </a:extLst>
          </p:cNvPr>
          <p:cNvSpPr/>
          <p:nvPr/>
        </p:nvSpPr>
        <p:spPr>
          <a:xfrm>
            <a:off x="10341784" y="5956369"/>
            <a:ext cx="347275" cy="209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E162C-5CF2-470D-9CC8-FAB0ABE7C419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</p:spTree>
    <p:extLst>
      <p:ext uri="{BB962C8B-B14F-4D97-AF65-F5344CB8AC3E}">
        <p14:creationId xmlns:p14="http://schemas.microsoft.com/office/powerpoint/2010/main" val="287482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3C6B2-94CD-45EA-9BD4-97BCFCD97C76}"/>
              </a:ext>
            </a:extLst>
          </p:cNvPr>
          <p:cNvSpPr txBox="1"/>
          <p:nvPr/>
        </p:nvSpPr>
        <p:spPr>
          <a:xfrm>
            <a:off x="11046245" y="273811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2D2AD-3A70-4299-B7DF-2CC5EEBA69BF}"/>
              </a:ext>
            </a:extLst>
          </p:cNvPr>
          <p:cNvSpPr txBox="1"/>
          <p:nvPr/>
        </p:nvSpPr>
        <p:spPr>
          <a:xfrm>
            <a:off x="5664262" y="291396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A261E-1674-4C60-A20A-5084514C5E1D}"/>
              </a:ext>
            </a:extLst>
          </p:cNvPr>
          <p:cNvSpPr txBox="1"/>
          <p:nvPr/>
        </p:nvSpPr>
        <p:spPr>
          <a:xfrm>
            <a:off x="9734372" y="273811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D63CE-8C05-4DF3-B2A1-F0DA89B9C495}"/>
              </a:ext>
            </a:extLst>
          </p:cNvPr>
          <p:cNvSpPr txBox="1"/>
          <p:nvPr/>
        </p:nvSpPr>
        <p:spPr>
          <a:xfrm>
            <a:off x="723724" y="273813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C7CDE-1046-43DC-94B3-8AF3C3374756}"/>
              </a:ext>
            </a:extLst>
          </p:cNvPr>
          <p:cNvSpPr txBox="1"/>
          <p:nvPr/>
        </p:nvSpPr>
        <p:spPr>
          <a:xfrm>
            <a:off x="1740703" y="273813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7F986-D7DD-4DA7-929B-B6B8C979071B}"/>
              </a:ext>
            </a:extLst>
          </p:cNvPr>
          <p:cNvSpPr txBox="1"/>
          <p:nvPr/>
        </p:nvSpPr>
        <p:spPr>
          <a:xfrm>
            <a:off x="2416245" y="273813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4454C-8326-443D-A995-8EFA1F0BE084}"/>
              </a:ext>
            </a:extLst>
          </p:cNvPr>
          <p:cNvSpPr txBox="1"/>
          <p:nvPr/>
        </p:nvSpPr>
        <p:spPr>
          <a:xfrm>
            <a:off x="8604560" y="273811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32DE0-5B48-459D-AA99-E7F15BEF02E8}"/>
              </a:ext>
            </a:extLst>
          </p:cNvPr>
          <p:cNvSpPr txBox="1"/>
          <p:nvPr/>
        </p:nvSpPr>
        <p:spPr>
          <a:xfrm>
            <a:off x="8965045" y="260493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90D3F-74FF-4DD1-A78B-E894A277A0A9}"/>
              </a:ext>
            </a:extLst>
          </p:cNvPr>
          <p:cNvSpPr txBox="1"/>
          <p:nvPr/>
        </p:nvSpPr>
        <p:spPr>
          <a:xfrm>
            <a:off x="4979272" y="1012477"/>
            <a:ext cx="19789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 האומן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BA9BF-2041-4F66-8F2E-4057AB8EC375}"/>
              </a:ext>
            </a:extLst>
          </p:cNvPr>
          <p:cNvSpPr txBox="1"/>
          <p:nvPr/>
        </p:nvSpPr>
        <p:spPr>
          <a:xfrm>
            <a:off x="495867" y="1746913"/>
            <a:ext cx="1118661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טקסט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651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FBD00-F6EA-4924-8E05-E56D17DBFE28}"/>
              </a:ext>
            </a:extLst>
          </p:cNvPr>
          <p:cNvSpPr txBox="1"/>
          <p:nvPr/>
        </p:nvSpPr>
        <p:spPr>
          <a:xfrm>
            <a:off x="4712677" y="439615"/>
            <a:ext cx="3279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הכי חדש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6700EB6-0DB0-4FBE-9178-C81585627B47}"/>
              </a:ext>
            </a:extLst>
          </p:cNvPr>
          <p:cNvSpPr/>
          <p:nvPr/>
        </p:nvSpPr>
        <p:spPr>
          <a:xfrm>
            <a:off x="2105757" y="1389185"/>
            <a:ext cx="8493370" cy="435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D6293-FDBB-4738-9858-0395098D25FF}"/>
              </a:ext>
            </a:extLst>
          </p:cNvPr>
          <p:cNvSpPr txBox="1"/>
          <p:nvPr/>
        </p:nvSpPr>
        <p:spPr>
          <a:xfrm>
            <a:off x="5644662" y="3156438"/>
            <a:ext cx="20222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תמונה של מוצר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BA87A-D347-4BCD-B2ED-3A6F7E9D70EA}"/>
              </a:ext>
            </a:extLst>
          </p:cNvPr>
          <p:cNvSpPr txBox="1"/>
          <p:nvPr/>
        </p:nvSpPr>
        <p:spPr>
          <a:xfrm>
            <a:off x="4712677" y="5838065"/>
            <a:ext cx="24442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D9A85-465F-4AF0-9B09-ADB5F924FEAB}"/>
              </a:ext>
            </a:extLst>
          </p:cNvPr>
          <p:cNvSpPr txBox="1"/>
          <p:nvPr/>
        </p:nvSpPr>
        <p:spPr>
          <a:xfrm>
            <a:off x="1178169" y="808947"/>
            <a:ext cx="10348546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כפתור לקנית מוצר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78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F5DE8-B16D-4420-A9E2-2E954AE2932B}"/>
              </a:ext>
            </a:extLst>
          </p:cNvPr>
          <p:cNvSpPr txBox="1"/>
          <p:nvPr/>
        </p:nvSpPr>
        <p:spPr>
          <a:xfrm>
            <a:off x="4721469" y="430823"/>
            <a:ext cx="3279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מבצע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83B9DF7-0FBC-486A-AA90-89774206F0EA}"/>
              </a:ext>
            </a:extLst>
          </p:cNvPr>
          <p:cNvSpPr/>
          <p:nvPr/>
        </p:nvSpPr>
        <p:spPr>
          <a:xfrm>
            <a:off x="2114549" y="1380393"/>
            <a:ext cx="8493370" cy="435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E428F-EF88-46C0-B04F-C83C198D33B3}"/>
              </a:ext>
            </a:extLst>
          </p:cNvPr>
          <p:cNvSpPr txBox="1"/>
          <p:nvPr/>
        </p:nvSpPr>
        <p:spPr>
          <a:xfrm>
            <a:off x="5653454" y="3147646"/>
            <a:ext cx="20222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תמונה של מוצר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41E8C-57B6-48E1-9A9E-4760D462BF7C}"/>
              </a:ext>
            </a:extLst>
          </p:cNvPr>
          <p:cNvSpPr txBox="1"/>
          <p:nvPr/>
        </p:nvSpPr>
        <p:spPr>
          <a:xfrm>
            <a:off x="4721469" y="5829273"/>
            <a:ext cx="24442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B8851-3F5C-488B-B76E-4BC466425B4E}"/>
              </a:ext>
            </a:extLst>
          </p:cNvPr>
          <p:cNvSpPr txBox="1"/>
          <p:nvPr/>
        </p:nvSpPr>
        <p:spPr>
          <a:xfrm>
            <a:off x="1186961" y="800155"/>
            <a:ext cx="10348546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כפתור לקנית מוצר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19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C15FD4-D359-420F-9A66-C1479F0E20FD}"/>
              </a:ext>
            </a:extLst>
          </p:cNvPr>
          <p:cNvSpPr txBox="1"/>
          <p:nvPr/>
        </p:nvSpPr>
        <p:spPr>
          <a:xfrm>
            <a:off x="2329962" y="536331"/>
            <a:ext cx="8264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תגובה מובילה/מיוחדת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E5A6D-4B43-4F43-A0CD-2C1A685D8CD0}"/>
              </a:ext>
            </a:extLst>
          </p:cNvPr>
          <p:cNvSpPr txBox="1"/>
          <p:nvPr/>
        </p:nvSpPr>
        <p:spPr>
          <a:xfrm>
            <a:off x="5873262" y="1143000"/>
            <a:ext cx="4624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קישור לתגובה</a:t>
            </a:r>
          </a:p>
        </p:txBody>
      </p:sp>
    </p:spTree>
    <p:extLst>
      <p:ext uri="{BB962C8B-B14F-4D97-AF65-F5344CB8AC3E}">
        <p14:creationId xmlns:p14="http://schemas.microsoft.com/office/powerpoint/2010/main" val="14655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50630-34DD-4B17-B124-CC01F62958FF}"/>
              </a:ext>
            </a:extLst>
          </p:cNvPr>
          <p:cNvSpPr txBox="1"/>
          <p:nvPr/>
        </p:nvSpPr>
        <p:spPr>
          <a:xfrm>
            <a:off x="4730261" y="527538"/>
            <a:ext cx="32531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</a:t>
            </a:r>
            <a:r>
              <a:rPr lang="he-IL" dirty="0"/>
              <a:t>שניצח </a:t>
            </a:r>
            <a:r>
              <a:rPr lang="en-US" dirty="0"/>
              <a:t>Fan art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34EB727-1AF6-4C45-B05B-9C228BD8E82E}"/>
              </a:ext>
            </a:extLst>
          </p:cNvPr>
          <p:cNvSpPr/>
          <p:nvPr/>
        </p:nvSpPr>
        <p:spPr>
          <a:xfrm>
            <a:off x="2831124" y="1195754"/>
            <a:ext cx="8071338" cy="433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FF73D-36AE-4D43-B2A9-F21B442E1BBB}"/>
              </a:ext>
            </a:extLst>
          </p:cNvPr>
          <p:cNvSpPr txBox="1"/>
          <p:nvPr/>
        </p:nvSpPr>
        <p:spPr>
          <a:xfrm>
            <a:off x="9337431" y="4672974"/>
            <a:ext cx="15650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B2711-DC38-43E7-9BDF-A8FF2689E901}"/>
              </a:ext>
            </a:extLst>
          </p:cNvPr>
          <p:cNvSpPr txBox="1"/>
          <p:nvPr/>
        </p:nvSpPr>
        <p:spPr>
          <a:xfrm>
            <a:off x="2699239" y="4710430"/>
            <a:ext cx="13100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כפתור לתגובה</a:t>
            </a:r>
          </a:p>
        </p:txBody>
      </p:sp>
    </p:spTree>
    <p:extLst>
      <p:ext uri="{BB962C8B-B14F-4D97-AF65-F5344CB8AC3E}">
        <p14:creationId xmlns:p14="http://schemas.microsoft.com/office/powerpoint/2010/main" val="417389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B3A46-CBCC-4F72-8783-57701B9F9157}"/>
              </a:ext>
            </a:extLst>
          </p:cNvPr>
          <p:cNvSpPr txBox="1"/>
          <p:nvPr/>
        </p:nvSpPr>
        <p:spPr>
          <a:xfrm>
            <a:off x="5997080" y="1597857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81B66-BDE5-4D3C-BC1B-AB8454DA90C3}"/>
              </a:ext>
            </a:extLst>
          </p:cNvPr>
          <p:cNvSpPr txBox="1"/>
          <p:nvPr/>
        </p:nvSpPr>
        <p:spPr>
          <a:xfrm>
            <a:off x="4758113" y="2415927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9D01B-DF01-45C5-8B43-FA6AB86519C4}"/>
              </a:ext>
            </a:extLst>
          </p:cNvPr>
          <p:cNvSpPr txBox="1"/>
          <p:nvPr/>
        </p:nvSpPr>
        <p:spPr>
          <a:xfrm>
            <a:off x="6521688" y="2406156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A4AEC-1CDC-48AB-962A-33EE3B853482}"/>
              </a:ext>
            </a:extLst>
          </p:cNvPr>
          <p:cNvSpPr txBox="1"/>
          <p:nvPr/>
        </p:nvSpPr>
        <p:spPr>
          <a:xfrm>
            <a:off x="7291015" y="2425698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F63C8-5DA0-4C57-B0E4-1C3ADF8447EF}"/>
              </a:ext>
            </a:extLst>
          </p:cNvPr>
          <p:cNvSpPr txBox="1"/>
          <p:nvPr/>
        </p:nvSpPr>
        <p:spPr>
          <a:xfrm>
            <a:off x="5851267" y="2425698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C650E-7E34-423A-A488-13771D412585}"/>
              </a:ext>
            </a:extLst>
          </p:cNvPr>
          <p:cNvSpPr txBox="1"/>
          <p:nvPr/>
        </p:nvSpPr>
        <p:spPr>
          <a:xfrm>
            <a:off x="4610833" y="3472577"/>
            <a:ext cx="20332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מדיניות החזרים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20A79-E2C1-4DF3-B387-9F127DE25252}"/>
              </a:ext>
            </a:extLst>
          </p:cNvPr>
          <p:cNvSpPr txBox="1"/>
          <p:nvPr/>
        </p:nvSpPr>
        <p:spPr>
          <a:xfrm>
            <a:off x="6807437" y="3482348"/>
            <a:ext cx="16331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תנאי השירות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09FC7-555C-432C-A2D4-4D74D6B3F154}"/>
              </a:ext>
            </a:extLst>
          </p:cNvPr>
          <p:cNvSpPr txBox="1"/>
          <p:nvPr/>
        </p:nvSpPr>
        <p:spPr>
          <a:xfrm>
            <a:off x="316524" y="263769"/>
            <a:ext cx="20046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מתחת לכל עמוד</a:t>
            </a:r>
          </a:p>
        </p:txBody>
      </p:sp>
    </p:spTree>
    <p:extLst>
      <p:ext uri="{BB962C8B-B14F-4D97-AF65-F5344CB8AC3E}">
        <p14:creationId xmlns:p14="http://schemas.microsoft.com/office/powerpoint/2010/main" val="318119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EA901-01A3-40DA-8F95-8ED9F5CBDB8D}"/>
              </a:ext>
            </a:extLst>
          </p:cNvPr>
          <p:cNvSpPr txBox="1"/>
          <p:nvPr/>
        </p:nvSpPr>
        <p:spPr>
          <a:xfrm>
            <a:off x="5081221" y="819827"/>
            <a:ext cx="15298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27E5E-E673-43CC-BD7B-2908FB950FE5}"/>
              </a:ext>
            </a:extLst>
          </p:cNvPr>
          <p:cNvSpPr txBox="1"/>
          <p:nvPr/>
        </p:nvSpPr>
        <p:spPr>
          <a:xfrm>
            <a:off x="2708030" y="1116621"/>
            <a:ext cx="1204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הכל</a:t>
            </a:r>
            <a:r>
              <a:rPr lang="he-IL" dirty="0"/>
              <a:t> כפתור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EFE0E-79E0-4864-901C-2850F50CD430}"/>
              </a:ext>
            </a:extLst>
          </p:cNvPr>
          <p:cNvSpPr txBox="1"/>
          <p:nvPr/>
        </p:nvSpPr>
        <p:spPr>
          <a:xfrm>
            <a:off x="4665052" y="1136412"/>
            <a:ext cx="1450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בגדים 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643E1-6012-4D2D-99EA-F1506910B2B5}"/>
              </a:ext>
            </a:extLst>
          </p:cNvPr>
          <p:cNvSpPr txBox="1"/>
          <p:nvPr/>
        </p:nvSpPr>
        <p:spPr>
          <a:xfrm>
            <a:off x="6191251" y="1136412"/>
            <a:ext cx="13540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משחקים 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E6A7-AF3B-4E8A-A977-EDCE2A546A68}"/>
              </a:ext>
            </a:extLst>
          </p:cNvPr>
          <p:cNvSpPr txBox="1"/>
          <p:nvPr/>
        </p:nvSpPr>
        <p:spPr>
          <a:xfrm>
            <a:off x="7620734" y="1116621"/>
            <a:ext cx="12924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ספרים 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8574E-ADBE-43EC-A6F1-C0BB858707BE}"/>
              </a:ext>
            </a:extLst>
          </p:cNvPr>
          <p:cNvSpPr txBox="1"/>
          <p:nvPr/>
        </p:nvSpPr>
        <p:spPr>
          <a:xfrm>
            <a:off x="9064139" y="1116620"/>
            <a:ext cx="13540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שונים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7AC4A-B7AC-4E80-AD76-B469494A5BA7}"/>
              </a:ext>
            </a:extLst>
          </p:cNvPr>
          <p:cNvSpPr txBox="1"/>
          <p:nvPr/>
        </p:nvSpPr>
        <p:spPr>
          <a:xfrm>
            <a:off x="527538" y="1782743"/>
            <a:ext cx="352571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כפתור כניסה למוצר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3C71927-B523-4512-8632-60FC46A303D6}"/>
              </a:ext>
            </a:extLst>
          </p:cNvPr>
          <p:cNvSpPr/>
          <p:nvPr/>
        </p:nvSpPr>
        <p:spPr>
          <a:xfrm>
            <a:off x="764931" y="2143283"/>
            <a:ext cx="3050930" cy="271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1705D-CEBD-43B5-A69A-5BEE921AD002}"/>
              </a:ext>
            </a:extLst>
          </p:cNvPr>
          <p:cNvSpPr txBox="1"/>
          <p:nvPr/>
        </p:nvSpPr>
        <p:spPr>
          <a:xfrm>
            <a:off x="1688123" y="3138854"/>
            <a:ext cx="11517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תמונת מוצר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DD08A-D01A-4AD8-842B-8B62F5C01A01}"/>
              </a:ext>
            </a:extLst>
          </p:cNvPr>
          <p:cNvSpPr txBox="1"/>
          <p:nvPr/>
        </p:nvSpPr>
        <p:spPr>
          <a:xfrm>
            <a:off x="2145323" y="4971074"/>
            <a:ext cx="1573823" cy="371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90BA8-FB50-4906-91FE-FD50EC7DE6DE}"/>
              </a:ext>
            </a:extLst>
          </p:cNvPr>
          <p:cNvSpPr txBox="1"/>
          <p:nvPr/>
        </p:nvSpPr>
        <p:spPr>
          <a:xfrm>
            <a:off x="1266092" y="5398889"/>
            <a:ext cx="2549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מוצר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80E89-1B57-4316-95B4-97AE99D35C9F}"/>
              </a:ext>
            </a:extLst>
          </p:cNvPr>
          <p:cNvSpPr txBox="1"/>
          <p:nvPr/>
        </p:nvSpPr>
        <p:spPr>
          <a:xfrm>
            <a:off x="4257675" y="1762951"/>
            <a:ext cx="352571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כפתור כניסה למוצר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7C90AB4-05EB-43A0-9297-8864665C6506}"/>
              </a:ext>
            </a:extLst>
          </p:cNvPr>
          <p:cNvSpPr/>
          <p:nvPr/>
        </p:nvSpPr>
        <p:spPr>
          <a:xfrm>
            <a:off x="4495068" y="2123491"/>
            <a:ext cx="3050930" cy="271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F21EE-CD9C-430F-9A3B-2237CCFDCAAF}"/>
              </a:ext>
            </a:extLst>
          </p:cNvPr>
          <p:cNvSpPr txBox="1"/>
          <p:nvPr/>
        </p:nvSpPr>
        <p:spPr>
          <a:xfrm>
            <a:off x="5418260" y="3119062"/>
            <a:ext cx="11517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תמונת מוצר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4819F-4AC2-4D70-BACC-AF5F0A586BAB}"/>
              </a:ext>
            </a:extLst>
          </p:cNvPr>
          <p:cNvSpPr txBox="1"/>
          <p:nvPr/>
        </p:nvSpPr>
        <p:spPr>
          <a:xfrm>
            <a:off x="5875460" y="4951282"/>
            <a:ext cx="1573823" cy="371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57DCF-7B7C-4634-A76E-3CDCDA18E872}"/>
              </a:ext>
            </a:extLst>
          </p:cNvPr>
          <p:cNvSpPr txBox="1"/>
          <p:nvPr/>
        </p:nvSpPr>
        <p:spPr>
          <a:xfrm>
            <a:off x="4996229" y="5379097"/>
            <a:ext cx="2549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מוצר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049C9-F076-4238-AF53-9D6807FE0716}"/>
              </a:ext>
            </a:extLst>
          </p:cNvPr>
          <p:cNvSpPr txBox="1"/>
          <p:nvPr/>
        </p:nvSpPr>
        <p:spPr>
          <a:xfrm>
            <a:off x="8031775" y="1782743"/>
            <a:ext cx="352571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כפתור כניסה למוצר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0429AAB-33CE-49F7-BC55-98AA420DF958}"/>
              </a:ext>
            </a:extLst>
          </p:cNvPr>
          <p:cNvSpPr/>
          <p:nvPr/>
        </p:nvSpPr>
        <p:spPr>
          <a:xfrm>
            <a:off x="8269168" y="2143283"/>
            <a:ext cx="3050930" cy="271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1063D-DD08-4488-8DCC-42780DA0D7C1}"/>
              </a:ext>
            </a:extLst>
          </p:cNvPr>
          <p:cNvSpPr txBox="1"/>
          <p:nvPr/>
        </p:nvSpPr>
        <p:spPr>
          <a:xfrm>
            <a:off x="9192360" y="3138854"/>
            <a:ext cx="11517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תמונת מוצר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F137A-1437-4572-9534-458BC08FFA66}"/>
              </a:ext>
            </a:extLst>
          </p:cNvPr>
          <p:cNvSpPr txBox="1"/>
          <p:nvPr/>
        </p:nvSpPr>
        <p:spPr>
          <a:xfrm>
            <a:off x="9649560" y="4971074"/>
            <a:ext cx="1573823" cy="371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0929B-7BD6-4389-9911-E536626C785B}"/>
              </a:ext>
            </a:extLst>
          </p:cNvPr>
          <p:cNvSpPr txBox="1"/>
          <p:nvPr/>
        </p:nvSpPr>
        <p:spPr>
          <a:xfrm>
            <a:off x="8770329" y="5398889"/>
            <a:ext cx="25497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מוצר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5DEBD-286B-45A4-8BD4-8055755DBC7E}"/>
              </a:ext>
            </a:extLst>
          </p:cNvPr>
          <p:cNvSpPr txBox="1"/>
          <p:nvPr/>
        </p:nvSpPr>
        <p:spPr>
          <a:xfrm>
            <a:off x="11042410" y="257125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4F9B8A-9C42-4549-A657-F60785FBF81D}"/>
              </a:ext>
            </a:extLst>
          </p:cNvPr>
          <p:cNvSpPr txBox="1"/>
          <p:nvPr/>
        </p:nvSpPr>
        <p:spPr>
          <a:xfrm>
            <a:off x="5468815" y="158095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5D19A5-D23B-4EB3-BCC5-BA2928CF6E30}"/>
              </a:ext>
            </a:extLst>
          </p:cNvPr>
          <p:cNvSpPr txBox="1"/>
          <p:nvPr/>
        </p:nvSpPr>
        <p:spPr>
          <a:xfrm>
            <a:off x="7781924" y="158094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6A77C-E810-4482-A42A-E239770CA99A}"/>
              </a:ext>
            </a:extLst>
          </p:cNvPr>
          <p:cNvSpPr txBox="1"/>
          <p:nvPr/>
        </p:nvSpPr>
        <p:spPr>
          <a:xfrm>
            <a:off x="8961562" y="160178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1CEFC-4C42-4222-98B2-78084490E69A}"/>
              </a:ext>
            </a:extLst>
          </p:cNvPr>
          <p:cNvSpPr txBox="1"/>
          <p:nvPr/>
        </p:nvSpPr>
        <p:spPr>
          <a:xfrm>
            <a:off x="9804159" y="173496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D25893-5877-48F1-87BA-E4743F09D18E}"/>
              </a:ext>
            </a:extLst>
          </p:cNvPr>
          <p:cNvSpPr txBox="1"/>
          <p:nvPr/>
        </p:nvSpPr>
        <p:spPr>
          <a:xfrm>
            <a:off x="720241" y="173498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26F4CF-7FC4-4FAE-B77F-0DE0E0E17A5B}"/>
              </a:ext>
            </a:extLst>
          </p:cNvPr>
          <p:cNvSpPr txBox="1"/>
          <p:nvPr/>
        </p:nvSpPr>
        <p:spPr>
          <a:xfrm>
            <a:off x="1737220" y="173498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F2D9A3-3AAD-4081-8EC8-5E58A17BCD58}"/>
              </a:ext>
            </a:extLst>
          </p:cNvPr>
          <p:cNvSpPr txBox="1"/>
          <p:nvPr/>
        </p:nvSpPr>
        <p:spPr>
          <a:xfrm>
            <a:off x="2412762" y="173498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752A4F-3DC9-421A-8672-1EAC1A18C676}"/>
              </a:ext>
            </a:extLst>
          </p:cNvPr>
          <p:cNvSpPr txBox="1"/>
          <p:nvPr/>
        </p:nvSpPr>
        <p:spPr>
          <a:xfrm>
            <a:off x="8601077" y="173496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</p:spTree>
    <p:extLst>
      <p:ext uri="{BB962C8B-B14F-4D97-AF65-F5344CB8AC3E}">
        <p14:creationId xmlns:p14="http://schemas.microsoft.com/office/powerpoint/2010/main" val="320348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1E9E4-F1AA-475A-B022-CADCFB787124}"/>
              </a:ext>
            </a:extLst>
          </p:cNvPr>
          <p:cNvSpPr txBox="1"/>
          <p:nvPr/>
        </p:nvSpPr>
        <p:spPr>
          <a:xfrm>
            <a:off x="10964007" y="316496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34226-24FD-4648-AC6B-A4787C094329}"/>
              </a:ext>
            </a:extLst>
          </p:cNvPr>
          <p:cNvSpPr txBox="1"/>
          <p:nvPr/>
        </p:nvSpPr>
        <p:spPr>
          <a:xfrm>
            <a:off x="5582376" y="250452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760CD-5177-401C-ACC1-76B6B2C7CE57}"/>
              </a:ext>
            </a:extLst>
          </p:cNvPr>
          <p:cNvSpPr txBox="1"/>
          <p:nvPr/>
        </p:nvSpPr>
        <p:spPr>
          <a:xfrm>
            <a:off x="7703521" y="217465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C0FFC-A1D4-4776-A617-686DD2F96EB8}"/>
              </a:ext>
            </a:extLst>
          </p:cNvPr>
          <p:cNvSpPr txBox="1"/>
          <p:nvPr/>
        </p:nvSpPr>
        <p:spPr>
          <a:xfrm>
            <a:off x="8883159" y="219549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46201-32A2-4247-A528-C55705D63CFA}"/>
              </a:ext>
            </a:extLst>
          </p:cNvPr>
          <p:cNvSpPr txBox="1"/>
          <p:nvPr/>
        </p:nvSpPr>
        <p:spPr>
          <a:xfrm>
            <a:off x="9725756" y="232867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0F8C6-0F77-4B3E-85C2-859304274C27}"/>
              </a:ext>
            </a:extLst>
          </p:cNvPr>
          <p:cNvSpPr txBox="1"/>
          <p:nvPr/>
        </p:nvSpPr>
        <p:spPr>
          <a:xfrm>
            <a:off x="641838" y="232869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0DD68-3A6F-4341-ADBF-CA0B629FB59F}"/>
              </a:ext>
            </a:extLst>
          </p:cNvPr>
          <p:cNvSpPr txBox="1"/>
          <p:nvPr/>
        </p:nvSpPr>
        <p:spPr>
          <a:xfrm>
            <a:off x="1658817" y="232869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35213-6201-4AD6-9F3A-F3304BAE6064}"/>
              </a:ext>
            </a:extLst>
          </p:cNvPr>
          <p:cNvSpPr txBox="1"/>
          <p:nvPr/>
        </p:nvSpPr>
        <p:spPr>
          <a:xfrm>
            <a:off x="2334359" y="232869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751C8-018D-4D24-A5EE-422B411E658C}"/>
              </a:ext>
            </a:extLst>
          </p:cNvPr>
          <p:cNvSpPr txBox="1"/>
          <p:nvPr/>
        </p:nvSpPr>
        <p:spPr>
          <a:xfrm>
            <a:off x="8522674" y="232867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053EC-FB90-42A0-8820-C3784DF938A1}"/>
              </a:ext>
            </a:extLst>
          </p:cNvPr>
          <p:cNvSpPr txBox="1"/>
          <p:nvPr/>
        </p:nvSpPr>
        <p:spPr>
          <a:xfrm>
            <a:off x="5076456" y="896751"/>
            <a:ext cx="2039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מוצר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F228663-D92F-453F-B8DC-6FC45286C7B0}"/>
              </a:ext>
            </a:extLst>
          </p:cNvPr>
          <p:cNvSpPr/>
          <p:nvPr/>
        </p:nvSpPr>
        <p:spPr>
          <a:xfrm>
            <a:off x="2228843" y="1354015"/>
            <a:ext cx="4000500" cy="473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CD26A-05BE-4346-8672-E010913347FF}"/>
              </a:ext>
            </a:extLst>
          </p:cNvPr>
          <p:cNvSpPr txBox="1"/>
          <p:nvPr/>
        </p:nvSpPr>
        <p:spPr>
          <a:xfrm>
            <a:off x="3877408" y="2980592"/>
            <a:ext cx="7825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תמונת מוצר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91017-E2AF-4FD2-9870-12DA3F608913}"/>
              </a:ext>
            </a:extLst>
          </p:cNvPr>
          <p:cNvSpPr txBox="1"/>
          <p:nvPr/>
        </p:nvSpPr>
        <p:spPr>
          <a:xfrm>
            <a:off x="4659923" y="1463899"/>
            <a:ext cx="4475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מוצר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00ACE-9BA5-4AC1-B516-6FCC7F28C137}"/>
              </a:ext>
            </a:extLst>
          </p:cNvPr>
          <p:cNvSpPr txBox="1"/>
          <p:nvPr/>
        </p:nvSpPr>
        <p:spPr>
          <a:xfrm>
            <a:off x="6096000" y="1910194"/>
            <a:ext cx="2532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דרוג מוצר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06049-4FA7-4917-A979-F04D4A94F555}"/>
              </a:ext>
            </a:extLst>
          </p:cNvPr>
          <p:cNvSpPr txBox="1"/>
          <p:nvPr/>
        </p:nvSpPr>
        <p:spPr>
          <a:xfrm>
            <a:off x="8883159" y="1899168"/>
            <a:ext cx="16676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מדרגים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03871-ECB9-4EB0-81EF-9A26AEF1784A}"/>
              </a:ext>
            </a:extLst>
          </p:cNvPr>
          <p:cNvSpPr txBox="1"/>
          <p:nvPr/>
        </p:nvSpPr>
        <p:spPr>
          <a:xfrm>
            <a:off x="7115544" y="2356338"/>
            <a:ext cx="17254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 מוצר עדכני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A638C-0F20-4F6A-8EF4-6FCBAF19DF21}"/>
              </a:ext>
            </a:extLst>
          </p:cNvPr>
          <p:cNvSpPr txBox="1"/>
          <p:nvPr/>
        </p:nvSpPr>
        <p:spPr>
          <a:xfrm>
            <a:off x="8694123" y="2266208"/>
            <a:ext cx="285750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מחיר שונה מבצע המחיר הראשוני+ קו מעל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5AD0F-2A2B-4DDE-8E67-62FF9944FC18}"/>
              </a:ext>
            </a:extLst>
          </p:cNvPr>
          <p:cNvSpPr txBox="1"/>
          <p:nvPr/>
        </p:nvSpPr>
        <p:spPr>
          <a:xfrm>
            <a:off x="7115544" y="2980592"/>
            <a:ext cx="3435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גודל מוצר רשימת בחירה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1E77B-9DF1-405F-8934-E6F78AC9B93B}"/>
              </a:ext>
            </a:extLst>
          </p:cNvPr>
          <p:cNvSpPr txBox="1"/>
          <p:nvPr/>
        </p:nvSpPr>
        <p:spPr>
          <a:xfrm>
            <a:off x="8100647" y="3632299"/>
            <a:ext cx="18112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AAB36-C8B4-41CF-9271-21F5BB49319C}"/>
              </a:ext>
            </a:extLst>
          </p:cNvPr>
          <p:cNvSpPr txBox="1"/>
          <p:nvPr/>
        </p:nvSpPr>
        <p:spPr>
          <a:xfrm>
            <a:off x="9919195" y="3626923"/>
            <a:ext cx="4923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CE68E-F923-4548-8433-F8B04B3B4CFB}"/>
              </a:ext>
            </a:extLst>
          </p:cNvPr>
          <p:cNvSpPr txBox="1"/>
          <p:nvPr/>
        </p:nvSpPr>
        <p:spPr>
          <a:xfrm>
            <a:off x="8308731" y="3655510"/>
            <a:ext cx="7297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4AB10-749C-4965-92FF-21A6E1A8DC98}"/>
              </a:ext>
            </a:extLst>
          </p:cNvPr>
          <p:cNvSpPr txBox="1"/>
          <p:nvPr/>
        </p:nvSpPr>
        <p:spPr>
          <a:xfrm>
            <a:off x="7658099" y="4058227"/>
            <a:ext cx="2857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כפתור הוספה לעגלה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94FB5-76DD-4557-8E7D-7A0889DBB77C}"/>
              </a:ext>
            </a:extLst>
          </p:cNvPr>
          <p:cNvSpPr txBox="1"/>
          <p:nvPr/>
        </p:nvSpPr>
        <p:spPr>
          <a:xfrm>
            <a:off x="8302134" y="4427559"/>
            <a:ext cx="21094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קניה ישירה כפתור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CCE48-656A-48D3-9FFE-DD713B731E3C}"/>
              </a:ext>
            </a:extLst>
          </p:cNvPr>
          <p:cNvSpPr txBox="1"/>
          <p:nvPr/>
        </p:nvSpPr>
        <p:spPr>
          <a:xfrm>
            <a:off x="8342801" y="4802029"/>
            <a:ext cx="2028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אפשריות תשלום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0A9E3-ADE4-4FCB-A6D4-F5A50DE6F28A}"/>
              </a:ext>
            </a:extLst>
          </p:cNvPr>
          <p:cNvSpPr txBox="1"/>
          <p:nvPr/>
        </p:nvSpPr>
        <p:spPr>
          <a:xfrm>
            <a:off x="3279530" y="6233594"/>
            <a:ext cx="7394331" cy="37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תגובות למוצר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87C9B-58C3-4DFF-A94D-25D6185A2686}"/>
              </a:ext>
            </a:extLst>
          </p:cNvPr>
          <p:cNvSpPr txBox="1"/>
          <p:nvPr/>
        </p:nvSpPr>
        <p:spPr>
          <a:xfrm>
            <a:off x="3313605" y="5631143"/>
            <a:ext cx="1762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(החלפת תמונה)</a:t>
            </a:r>
          </a:p>
        </p:txBody>
      </p:sp>
    </p:spTree>
    <p:extLst>
      <p:ext uri="{BB962C8B-B14F-4D97-AF65-F5344CB8AC3E}">
        <p14:creationId xmlns:p14="http://schemas.microsoft.com/office/powerpoint/2010/main" val="96563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13FC3-F582-41BF-B64F-4E75ADCED76D}"/>
              </a:ext>
            </a:extLst>
          </p:cNvPr>
          <p:cNvSpPr txBox="1"/>
          <p:nvPr/>
        </p:nvSpPr>
        <p:spPr>
          <a:xfrm>
            <a:off x="4064239" y="1079138"/>
            <a:ext cx="24706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Fan art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1087-14DE-4391-B5BE-158B72A6E70B}"/>
              </a:ext>
            </a:extLst>
          </p:cNvPr>
          <p:cNvSpPr txBox="1"/>
          <p:nvPr/>
        </p:nvSpPr>
        <p:spPr>
          <a:xfrm>
            <a:off x="10814538" y="351665"/>
            <a:ext cx="844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FB0F9-661A-4C57-B4E7-08008AC67185}"/>
              </a:ext>
            </a:extLst>
          </p:cNvPr>
          <p:cNvSpPr txBox="1"/>
          <p:nvPr/>
        </p:nvSpPr>
        <p:spPr>
          <a:xfrm>
            <a:off x="5240943" y="252635"/>
            <a:ext cx="12939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כפתור לוגו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59578-E133-4096-80AE-9A02653E4723}"/>
              </a:ext>
            </a:extLst>
          </p:cNvPr>
          <p:cNvSpPr txBox="1"/>
          <p:nvPr/>
        </p:nvSpPr>
        <p:spPr>
          <a:xfrm>
            <a:off x="7554052" y="252634"/>
            <a:ext cx="7385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חנות כפתור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9F57D-4080-425E-BA35-8AFC718EC8B1}"/>
              </a:ext>
            </a:extLst>
          </p:cNvPr>
          <p:cNvSpPr txBox="1"/>
          <p:nvPr/>
        </p:nvSpPr>
        <p:spPr>
          <a:xfrm>
            <a:off x="8733690" y="254718"/>
            <a:ext cx="123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שו"ת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B294E-AEED-48D2-8045-30E460BEE99F}"/>
              </a:ext>
            </a:extLst>
          </p:cNvPr>
          <p:cNvSpPr txBox="1"/>
          <p:nvPr/>
        </p:nvSpPr>
        <p:spPr>
          <a:xfrm>
            <a:off x="9576287" y="268036"/>
            <a:ext cx="1415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BFD58-AC71-403E-9B7C-DE5A1E3D3D9B}"/>
              </a:ext>
            </a:extLst>
          </p:cNvPr>
          <p:cNvSpPr txBox="1"/>
          <p:nvPr/>
        </p:nvSpPr>
        <p:spPr>
          <a:xfrm>
            <a:off x="492369" y="268038"/>
            <a:ext cx="9759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סל קניות 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DFEC4-79B4-4510-8E5A-C1782237A426}"/>
              </a:ext>
            </a:extLst>
          </p:cNvPr>
          <p:cNvSpPr txBox="1"/>
          <p:nvPr/>
        </p:nvSpPr>
        <p:spPr>
          <a:xfrm>
            <a:off x="1509348" y="268038"/>
            <a:ext cx="873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 מטבע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98B8A-D780-4318-948A-1CDCDFE7A055}"/>
              </a:ext>
            </a:extLst>
          </p:cNvPr>
          <p:cNvSpPr txBox="1"/>
          <p:nvPr/>
        </p:nvSpPr>
        <p:spPr>
          <a:xfrm>
            <a:off x="2184890" y="268038"/>
            <a:ext cx="132763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כניסת משתמש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B1FE5-7EB1-4353-BC7F-ED5049EA9380}"/>
              </a:ext>
            </a:extLst>
          </p:cNvPr>
          <p:cNvSpPr txBox="1"/>
          <p:nvPr/>
        </p:nvSpPr>
        <p:spPr>
          <a:xfrm>
            <a:off x="8373205" y="268036"/>
            <a:ext cx="7817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ציורים</a:t>
            </a:r>
          </a:p>
          <a:p>
            <a:r>
              <a:rPr lang="he-IL" dirty="0"/>
              <a:t>כפתור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E5C6B08-72CC-4EA6-98F3-94C0958973A2}"/>
              </a:ext>
            </a:extLst>
          </p:cNvPr>
          <p:cNvSpPr/>
          <p:nvPr/>
        </p:nvSpPr>
        <p:spPr>
          <a:xfrm>
            <a:off x="2144618" y="1628642"/>
            <a:ext cx="7828787" cy="385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CF451-64B1-4236-85B5-D43EDDBA2044}"/>
              </a:ext>
            </a:extLst>
          </p:cNvPr>
          <p:cNvSpPr txBox="1"/>
          <p:nvPr/>
        </p:nvSpPr>
        <p:spPr>
          <a:xfrm>
            <a:off x="8244252" y="4007767"/>
            <a:ext cx="15650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 אנשים שאהבו את התמונה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180DD-0475-489C-9608-C9236ED230FE}"/>
              </a:ext>
            </a:extLst>
          </p:cNvPr>
          <p:cNvSpPr txBox="1"/>
          <p:nvPr/>
        </p:nvSpPr>
        <p:spPr>
          <a:xfrm>
            <a:off x="2382717" y="4078124"/>
            <a:ext cx="131005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כפתור לתגובה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40CA7-AB6E-4152-ACCB-0097EC4AC01E}"/>
              </a:ext>
            </a:extLst>
          </p:cNvPr>
          <p:cNvSpPr txBox="1"/>
          <p:nvPr/>
        </p:nvSpPr>
        <p:spPr>
          <a:xfrm>
            <a:off x="4549635" y="2225589"/>
            <a:ext cx="19241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תמונה מנצחת לתחרות קודמת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F2615-80ED-4B4A-A0F3-F52B56BBC4F1}"/>
              </a:ext>
            </a:extLst>
          </p:cNvPr>
          <p:cNvSpPr txBox="1"/>
          <p:nvPr/>
        </p:nvSpPr>
        <p:spPr>
          <a:xfrm>
            <a:off x="4667534" y="5778861"/>
            <a:ext cx="3179929" cy="826503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D67D2-4508-4250-9812-FA0522D82771}"/>
              </a:ext>
            </a:extLst>
          </p:cNvPr>
          <p:cNvSpPr txBox="1"/>
          <p:nvPr/>
        </p:nvSpPr>
        <p:spPr>
          <a:xfrm>
            <a:off x="4326340" y="5923674"/>
            <a:ext cx="33709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הוספת  תמונה לתחרות הבאה </a:t>
            </a:r>
          </a:p>
          <a:p>
            <a:r>
              <a:rPr lang="he-IL" dirty="0"/>
              <a:t>כפתור</a:t>
            </a:r>
          </a:p>
        </p:txBody>
      </p:sp>
    </p:spTree>
    <p:extLst>
      <p:ext uri="{BB962C8B-B14F-4D97-AF65-F5344CB8AC3E}">
        <p14:creationId xmlns:p14="http://schemas.microsoft.com/office/powerpoint/2010/main" val="243280369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482</Words>
  <Application>Microsoft Office PowerPoint</Application>
  <PresentationFormat>מסך רחב</PresentationFormat>
  <Paragraphs>340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13</cp:revision>
  <dcterms:created xsi:type="dcterms:W3CDTF">2021-08-04T12:14:14Z</dcterms:created>
  <dcterms:modified xsi:type="dcterms:W3CDTF">2021-11-17T10:29:04Z</dcterms:modified>
</cp:coreProperties>
</file>