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62" r:id="rId2"/>
    <p:sldId id="256" r:id="rId3"/>
    <p:sldId id="266" r:id="rId4"/>
    <p:sldId id="265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87F-22ED-4B94-B7D5-253C3656B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AF9EF-4EB1-4512-B010-74BFE31A0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96FC9-C9B9-4BF6-B4FE-7E046AEC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2887-651C-43F7-8972-DB98CCA198A2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2FAAE-EAAC-4EC7-97D5-F7E5D69A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54A2F-56A9-43CD-828E-C2346C49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96B2-BBD7-4D2C-9FF8-4EF514E0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6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DE14-5510-4300-A92C-77997C2E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0CE43-9AF8-4797-A8E6-4FE9F9D33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FEF95-F46C-4E13-9891-3EEAFC28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2887-651C-43F7-8972-DB98CCA198A2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BF945-091E-418F-998D-BCC82077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14252-D2A5-4861-835A-617FC22D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96B2-BBD7-4D2C-9FF8-4EF514E0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8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95A3DC-A1C2-4C96-98FA-11E29F01C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1C2A8-4F47-4104-AE48-6729F1B4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3DC2F-4FB3-4AC1-B473-AC700B6FC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2887-651C-43F7-8972-DB98CCA198A2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090FC-33C0-466F-BCC6-2966A80D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3854A-99ED-4BC3-8B97-454023120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96B2-BBD7-4D2C-9FF8-4EF514E0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0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2647-8806-4A88-A89B-9395581D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D9974-B15E-4783-8C49-E68704984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7CCAC-ABC2-4078-86B9-9B194618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2887-651C-43F7-8972-DB98CCA198A2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361F0-8D79-4155-AB7A-48872C9E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7B950-459F-4BD1-9FB5-5B65A9D2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96B2-BBD7-4D2C-9FF8-4EF514E0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0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1A25-7CE9-45C5-8C7A-26C246BC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9FEAD-BD35-47D3-B2C6-92ADDDDA6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1F82B-B614-4EDE-9CD6-85A6F8FD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2887-651C-43F7-8972-DB98CCA198A2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91FB9-431E-475F-A7EB-B267A24D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7048D-CE5A-4260-99F3-21C8BE57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96B2-BBD7-4D2C-9FF8-4EF514E0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2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BC2E-C570-4A17-A54D-144A6F39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06271-AAE0-4794-8C42-AB18A974A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CF921-3C7B-4D2E-829A-E48E50624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8091F-C68F-4501-974D-C1AD6A4E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2887-651C-43F7-8972-DB98CCA198A2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64966-5945-4AD9-849C-C45077A4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C82BB-E054-445B-80D2-50E22311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96B2-BBD7-4D2C-9FF8-4EF514E0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8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D223-3A0E-4D2F-BB57-65EDB5EA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9A094-1438-486F-9DFE-FEE5AFE9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9BFE1-F050-42DA-8B2B-15A8FD57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1FD8A-1CE1-43E3-A79E-09D28BB73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03A8D-D6CB-4C4B-82B4-A464AAB67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8B792-3FE9-4687-85D4-5E78DBBD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2887-651C-43F7-8972-DB98CCA198A2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D394B-3D63-4FB9-B103-93C9EE79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90557-5561-4F50-AE90-A474E271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96B2-BBD7-4D2C-9FF8-4EF514E0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6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2781-67D8-455E-B5EA-20273E14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C4779C-99CC-43DD-A124-DF69ACF4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2887-651C-43F7-8972-DB98CCA198A2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B3518-DAF0-4C20-AB38-FADFE5F8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F69AD-FC32-4B15-82F5-BF36E022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96B2-BBD7-4D2C-9FF8-4EF514E0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7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D8D9EB-1A36-4429-992D-A49E828B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2887-651C-43F7-8972-DB98CCA198A2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0EA5AE-6620-4C45-91E0-A0B22E29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7F2C0-40F5-4AF1-87A6-A8116B08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96B2-BBD7-4D2C-9FF8-4EF514E0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4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387C-7F35-4539-9D81-85EC9C55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D599D-05C3-449E-AF4C-8CC1750E1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317FE-581C-4171-8589-F45690F98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7AA4C-B153-4C96-B662-8F2B250F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2887-651C-43F7-8972-DB98CCA198A2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BA511-6C69-43AD-B819-D3B0003A7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6C617-5AD2-48F9-8DE3-0E0F0029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96B2-BBD7-4D2C-9FF8-4EF514E0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3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12F4-9F6E-48E7-BD37-513DDFC6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D02AC-A26D-4A07-8345-075A9ACA6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143BF-BFA6-40E7-B24B-1BB7AA4E6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0CE4D-A47C-47CC-A532-0DBF3B8E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2887-651C-43F7-8972-DB98CCA198A2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D9D67-2179-4586-AF07-5CCFDC756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2C19D-1B84-4CF5-A570-3F2FBCE3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96B2-BBD7-4D2C-9FF8-4EF514E0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7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6E77D-886B-4199-8429-EDB130011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922DC-53B8-41C6-8166-0DF999855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9E50F-9511-4D75-AB31-136F8EA7F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C2887-651C-43F7-8972-DB98CCA198A2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5CD50-1114-44C7-93D2-5B53A1506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34241-0273-4F38-96D7-D01A5CF74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296B2-BBD7-4D2C-9FF8-4EF514E0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9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80000hours.org/career-guide/top-careers/profiles/artificial-intelligence-risk-research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background-circuit-grey-digital-2426328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background-circuit-grey-digital-2426328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background-circuit-grey-digital-2426328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C%A7%84-%ED%95%98%EB%82%98-%EC%8B%B8%EC%9D%B4-%EB%B3%B4-%EA%B7%B8-%EC%9D%B8%EA%B3%B5-%EB%91%90%EB%87%8C-%ED%95%99-%EC%83%9D%EA%B0%81-%ED%9A%8C%EB%A1%9C-1536646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0C25-EB93-4478-A9EC-D4F5544F3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739" y="204186"/>
            <a:ext cx="5459768" cy="949911"/>
          </a:xfrm>
        </p:spPr>
        <p:txBody>
          <a:bodyPr/>
          <a:lstStyle/>
          <a:p>
            <a:r>
              <a:rPr lang="en-US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3D LED Cube</a:t>
            </a:r>
          </a:p>
        </p:txBody>
      </p:sp>
    </p:spTree>
    <p:extLst>
      <p:ext uri="{BB962C8B-B14F-4D97-AF65-F5344CB8AC3E}">
        <p14:creationId xmlns:p14="http://schemas.microsoft.com/office/powerpoint/2010/main" val="27404937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49DD-B890-4A0A-8531-2361CB0B4F7A}"/>
              </a:ext>
            </a:extLst>
          </p:cNvPr>
          <p:cNvSpPr txBox="1">
            <a:spLocks/>
          </p:cNvSpPr>
          <p:nvPr/>
        </p:nvSpPr>
        <p:spPr>
          <a:xfrm>
            <a:off x="5646197" y="239697"/>
            <a:ext cx="2867488" cy="7723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Описание</a:t>
            </a:r>
            <a:endParaRPr lang="en-US" b="1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E72E0CC-172E-45A2-949E-A0A9F2ABDC60}"/>
              </a:ext>
            </a:extLst>
          </p:cNvPr>
          <p:cNvSpPr txBox="1">
            <a:spLocks/>
          </p:cNvSpPr>
          <p:nvPr/>
        </p:nvSpPr>
        <p:spPr>
          <a:xfrm>
            <a:off x="4399623" y="1510683"/>
            <a:ext cx="5010708" cy="31856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Това е прост механизъм, който представлява модел на 3</a:t>
            </a:r>
            <a:r>
              <a:rPr lang="en-US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 LED </a:t>
            </a:r>
            <a:r>
              <a:rPr lang="bg-BG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кубче, което свети във различни стилове.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3600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E1E155-CBBA-4F32-89A7-33619D0B8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50" y="4074850"/>
            <a:ext cx="3129379" cy="23470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089832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890F-77C6-42C0-9630-3C52FA6BE576}"/>
              </a:ext>
            </a:extLst>
          </p:cNvPr>
          <p:cNvSpPr txBox="1">
            <a:spLocks/>
          </p:cNvSpPr>
          <p:nvPr/>
        </p:nvSpPr>
        <p:spPr>
          <a:xfrm>
            <a:off x="5504154" y="523782"/>
            <a:ext cx="4376692" cy="14648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b="1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Електрическа схема</a:t>
            </a:r>
            <a:endParaRPr lang="en-US" b="1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65CE1-C283-44BA-ADDA-B1612BB27E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3" t="11677" r="9621" b="12795"/>
          <a:stretch/>
        </p:blipFill>
        <p:spPr>
          <a:xfrm>
            <a:off x="532659" y="1666939"/>
            <a:ext cx="5831382" cy="44429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444181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135B71-7D8D-4AAD-B392-0028261AA7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661" y="1077201"/>
            <a:ext cx="4856331" cy="19167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7366BDE-F908-44F1-9941-86ADEBA11D4D}"/>
              </a:ext>
            </a:extLst>
          </p:cNvPr>
          <p:cNvSpPr txBox="1">
            <a:spLocks/>
          </p:cNvSpPr>
          <p:nvPr/>
        </p:nvSpPr>
        <p:spPr>
          <a:xfrm>
            <a:off x="239696" y="3730840"/>
            <a:ext cx="8540320" cy="26433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Използваните материали баха най-добрите за създаване на този проект. Кодът бе възможно най-опростен и разбираем.</a:t>
            </a:r>
            <a:r>
              <a:rPr lang="en-US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Enjoy!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3600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2406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05BE-8437-4D8A-B704-33F27E9C1B3D}"/>
              </a:ext>
            </a:extLst>
          </p:cNvPr>
          <p:cNvSpPr txBox="1">
            <a:spLocks/>
          </p:cNvSpPr>
          <p:nvPr/>
        </p:nvSpPr>
        <p:spPr>
          <a:xfrm>
            <a:off x="1083074" y="275208"/>
            <a:ext cx="10670959" cy="9499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60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Благодаря за вниманието!</a:t>
            </a:r>
            <a:endParaRPr lang="en-US" sz="60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09421F9-7094-417C-AE3F-B17541E79336}"/>
              </a:ext>
            </a:extLst>
          </p:cNvPr>
          <p:cNvSpPr txBox="1">
            <a:spLocks/>
          </p:cNvSpPr>
          <p:nvPr/>
        </p:nvSpPr>
        <p:spPr>
          <a:xfrm>
            <a:off x="4027502" y="2590800"/>
            <a:ext cx="3616171" cy="13568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40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Изготвил:</a:t>
            </a:r>
          </a:p>
          <a:p>
            <a:pPr algn="ctr"/>
            <a:r>
              <a:rPr lang="bg-BG" sz="40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Алекс Митов</a:t>
            </a:r>
            <a:endParaRPr lang="en-US" sz="40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178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53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Office Theme</vt:lpstr>
      <vt:lpstr>3D LED Cube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LED Cube</dc:title>
  <dc:creator>Aleks Mitov</dc:creator>
  <cp:lastModifiedBy>Aleks Mitov</cp:lastModifiedBy>
  <cp:revision>16</cp:revision>
  <dcterms:created xsi:type="dcterms:W3CDTF">2020-07-05T11:17:13Z</dcterms:created>
  <dcterms:modified xsi:type="dcterms:W3CDTF">2020-07-05T17:34:01Z</dcterms:modified>
</cp:coreProperties>
</file>