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7D8EA-C948-4E4D-9267-BF3DBE226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F6F282-96B1-4ADA-A3F7-9F9694D63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7C5B4-4EB4-4817-94DB-DEB600A6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6D180C-6493-4B88-ABF6-30E6AC48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9209F-4FD7-41D9-9625-F5EA448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3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142CA-E1F3-4FA1-883E-3A0E8521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AF1FEF-B738-4F8F-80EA-2F1B454E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5E11-8AE7-4EC6-9C6B-48E0EC31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6D60F-F67D-4761-94D7-52AC8899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09645-410B-4229-970B-D61AD385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7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6EDA89-579E-4B2E-B343-DBA564406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2C0D1D-499B-4515-AD56-AF6841BD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B5CF5-3CAA-41DD-A4B3-6AC1A821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2F17C-D712-455B-B048-5EE9D6D9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40CF6C-2D2F-4258-8E7F-BC0430D9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1FEEF-93BB-4A86-8E90-0EB634DE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4CE3F-A8EA-41FA-A020-4655D6D6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33435-4667-4898-A0E6-79118E0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BCE50-F09E-4AF7-9605-529E59F8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54E0-70AD-4C4A-966B-D541DE8C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3F5F4-B1B9-4BF7-BDF9-C6498C3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731D47-83B6-4479-B9F1-5C1B7B2C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B96EE-DCD5-45D5-8963-B7D73653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84A5E-9510-419E-904D-F89D524D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9D9F1-05D0-41A7-813B-7001807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7995A-5F91-4F01-BAD9-129AA26A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FC1B-40CA-4C86-B0D8-1BDA3396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66F42-CA91-4A40-904E-EDACA9A8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8A83C-EBA7-4EBA-B048-0A8E681C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481274-31D9-4BB8-9154-3DD725F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25014-BE4B-4A8D-8852-8DB5645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4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6B38-9A80-402B-9E78-813FE121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DFA51-8AC6-4EC2-BB39-0939A884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1A74CD-DB66-4F2D-87AD-79BD6339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E6D370-39DC-4589-A935-D079C8CF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2253-D9ED-461B-8A6E-B65B33A0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98D06-9AE1-4DD1-846D-D2D7E60A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4C4647-FF06-4F77-9696-B5A06EB5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D88245-C2C2-4A69-8E77-21E9278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62A31-681F-4055-9E5E-5EE3995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244344-2395-46BA-9811-EA033F50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2C0EA7-1A0D-4EC9-8DB3-B7254607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ECB987-A54A-4B4F-96E0-0F99BE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8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317576-0C0C-42A5-8EC3-1D3112E5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D095EF-FA39-40BA-B202-889FB6D9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8B391-A9C0-4C99-A4AA-C9B279C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4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15720-90B9-48AA-B229-E2FEE7A4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9B5A9-98BA-4829-8593-CDAD99EA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413D3-16DC-4C69-910F-45E098DB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AB9D49-7976-4965-877B-FB23DB1E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D68807-CE59-4BB4-B074-CD62FC39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AD144-B391-4D3D-A3C5-8795D428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6731-03B6-493E-9754-E701DD63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F1BEE7-1295-4E4B-B39E-D21A12153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CC534D-1B78-4CB4-846C-BCD844F9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F6E652-D0A5-4D5D-B8CE-16B90E7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ABC8B-0B1F-40E8-8EF0-1C98FF4D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259648-2E98-4277-B8C4-8B07CA9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1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9A8D9C-E300-47E5-9813-E7515B4B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696AA9-85E3-47BD-B699-29141E8A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9B769-2C30-40D6-AEA9-9693479C8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61FC-30D3-4F81-9026-1A5686C189B3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C64E3-48F4-4129-BE4F-B70C58D5F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72254-583D-4FBD-9AE2-22D2E25E0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DF51-6037-48F3-AC77-8F70407C3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6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meubles&#10;&#10;Description générée automatiquement">
            <a:extLst>
              <a:ext uri="{FF2B5EF4-FFF2-40B4-BE49-F238E27FC236}">
                <a16:creationId xmlns:a16="http://schemas.microsoft.com/office/drawing/2014/main" id="{C3E915EB-1EB1-4847-88B4-AD0795D06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8" r="9089" b="138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3F16B-B622-4A0B-BEDD-53FACA8E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Dédale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73ED4-3585-4280-8FB3-D38D1E87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Projet de Labyrinthe avec un Graphe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8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1A89345-B79B-457C-8C67-618D98810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r="7103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F3D762-6668-46D3-B64E-07E997CE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fr-FR" sz="3600"/>
              <a:t>Dédale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E3638-B670-4727-B8D7-44DC61E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fr-FR" sz="1800"/>
              <a:t>Pour créer Dédale, nous avons utiliser un algorithme déjà connu qui se nomme « Depth-First Search ». </a:t>
            </a:r>
          </a:p>
          <a:p>
            <a:r>
              <a:rPr lang="fr-FR" sz="1800"/>
              <a:t>L’interface, lui, a été fait avec « Pygame ».</a:t>
            </a:r>
          </a:p>
        </p:txBody>
      </p:sp>
    </p:spTree>
    <p:extLst>
      <p:ext uri="{BB962C8B-B14F-4D97-AF65-F5344CB8AC3E}">
        <p14:creationId xmlns:p14="http://schemas.microsoft.com/office/powerpoint/2010/main" val="21253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348466-3F2F-4F5F-AA38-2CFF9354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774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722BF3-47F7-4471-BE18-F2F9FC3E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Depth-First Search (DFS)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9A388-8638-49A4-858A-023DAFC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Il s’agit d’un algorithme de recherche utilisé dans les graphes ou arbres.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Une des versions la plus connue a été inventé par le mathématicien français Charles Pierre Trémaux. Il l’a créée pour être une technique de résolution de labyrinthe.</a:t>
            </a:r>
          </a:p>
        </p:txBody>
      </p:sp>
    </p:spTree>
    <p:extLst>
      <p:ext uri="{BB962C8B-B14F-4D97-AF65-F5344CB8AC3E}">
        <p14:creationId xmlns:p14="http://schemas.microsoft.com/office/powerpoint/2010/main" val="337656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04499-46E5-4C6F-903A-D34767C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fr-FR" sz="3400">
                <a:solidFill>
                  <a:schemeClr val="bg1"/>
                </a:solidFill>
              </a:rPr>
              <a:t>La création du labyrinthe par un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BCD69-D0F0-43B2-B74B-FB489FD7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1780003"/>
          </a:xfrm>
        </p:spPr>
        <p:txBody>
          <a:bodyPr>
            <a:normAutofit lnSpcReduction="10000"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On utilise une classe : 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Maze(largeur, hauteur)</a:t>
            </a:r>
            <a:r>
              <a:rPr lang="fr-FR" sz="2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00A186-0AB9-4CC3-9C0C-D8E6ADA6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1647498"/>
            <a:ext cx="3858600" cy="30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texte, grille, pierre&#10;&#10;Description générée automatiquement">
            <a:extLst>
              <a:ext uri="{FF2B5EF4-FFF2-40B4-BE49-F238E27FC236}">
                <a16:creationId xmlns:a16="http://schemas.microsoft.com/office/drawing/2014/main" id="{1BF0FB77-B201-482F-B08F-EF73C816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b="160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C3D271-3476-4FDE-83BD-D73760D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La création du labyrinthe par un graphe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E8271-7514-4120-9F6A-D516893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Cette classe créé donc un graphe constitué d’objet sommets et d’un dictionnaire qui stocke les voisins de ces sommets :</a:t>
            </a:r>
          </a:p>
          <a:p>
            <a:endParaRPr lang="fr-FR" sz="2000">
              <a:solidFill>
                <a:srgbClr val="FFFFFF"/>
              </a:solidFill>
            </a:endParaRPr>
          </a:p>
          <a:p>
            <a:r>
              <a:rPr lang="fr-FR" sz="2000">
                <a:solidFill>
                  <a:srgbClr val="FFFFFF"/>
                </a:solidFill>
              </a:rPr>
              <a:t>Sommet(nom, position, visité)</a:t>
            </a:r>
          </a:p>
          <a:p>
            <a:endParaRPr lang="fr-FR" sz="2000">
              <a:solidFill>
                <a:srgbClr val="FFFFFF"/>
              </a:solidFill>
            </a:endParaRPr>
          </a:p>
          <a:p>
            <a:r>
              <a:rPr lang="fr-FR" sz="2000">
                <a:solidFill>
                  <a:srgbClr val="FFFFFF"/>
                </a:solidFill>
              </a:rPr>
              <a:t>Dico = {sommet1 : [sommet2, sommet4], …}</a:t>
            </a:r>
          </a:p>
        </p:txBody>
      </p:sp>
    </p:spTree>
    <p:extLst>
      <p:ext uri="{BB962C8B-B14F-4D97-AF65-F5344CB8AC3E}">
        <p14:creationId xmlns:p14="http://schemas.microsoft.com/office/powerpoint/2010/main" val="195293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945C-F0B8-4B14-A433-C1E49227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Depth</a:t>
            </a:r>
            <a:r>
              <a:rPr lang="fr-FR" dirty="0">
                <a:solidFill>
                  <a:srgbClr val="FF0000"/>
                </a:solidFill>
              </a:rPr>
              <a:t>-First Search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577B9-C975-467C-91CD-AA17E188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537699"/>
          </a:xfrm>
        </p:spPr>
        <p:txBody>
          <a:bodyPr/>
          <a:lstStyle/>
          <a:p>
            <a:r>
              <a:rPr lang="fr-FR" u="sng" dirty="0"/>
              <a:t>Exemple :</a:t>
            </a:r>
            <a:r>
              <a:rPr lang="fr-FR" dirty="0"/>
              <a:t> Maze(3, 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F0310-7CD4-49E4-9641-FB5E256A563E}"/>
              </a:ext>
            </a:extLst>
          </p:cNvPr>
          <p:cNvSpPr/>
          <p:nvPr/>
        </p:nvSpPr>
        <p:spPr>
          <a:xfrm>
            <a:off x="5866973" y="5081324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1FCB4-67C0-4190-9F43-F1A77A54E218}"/>
              </a:ext>
            </a:extLst>
          </p:cNvPr>
          <p:cNvSpPr/>
          <p:nvPr/>
        </p:nvSpPr>
        <p:spPr>
          <a:xfrm>
            <a:off x="5866973" y="3609850"/>
            <a:ext cx="1260629" cy="1260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F798-76E6-4C81-89C6-29795BD59CA1}"/>
              </a:ext>
            </a:extLst>
          </p:cNvPr>
          <p:cNvSpPr/>
          <p:nvPr/>
        </p:nvSpPr>
        <p:spPr>
          <a:xfrm>
            <a:off x="5866973" y="2138376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0267B-A15C-4617-AA8D-65616B06CE0A}"/>
              </a:ext>
            </a:extLst>
          </p:cNvPr>
          <p:cNvSpPr/>
          <p:nvPr/>
        </p:nvSpPr>
        <p:spPr>
          <a:xfrm>
            <a:off x="7324391" y="5081324"/>
            <a:ext cx="1260629" cy="1260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7FE43-5401-4E55-8416-FA90365E5F01}"/>
              </a:ext>
            </a:extLst>
          </p:cNvPr>
          <p:cNvSpPr/>
          <p:nvPr/>
        </p:nvSpPr>
        <p:spPr>
          <a:xfrm>
            <a:off x="7324390" y="3609850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C299F-9531-4C72-B59D-4A44E642ECE5}"/>
              </a:ext>
            </a:extLst>
          </p:cNvPr>
          <p:cNvSpPr/>
          <p:nvPr/>
        </p:nvSpPr>
        <p:spPr>
          <a:xfrm>
            <a:off x="7324389" y="2138376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E8B52-6DA8-42FB-A15B-0C85F90A7399}"/>
              </a:ext>
            </a:extLst>
          </p:cNvPr>
          <p:cNvSpPr/>
          <p:nvPr/>
        </p:nvSpPr>
        <p:spPr>
          <a:xfrm>
            <a:off x="8781805" y="2138376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6D06E-0D0A-4B62-ACC4-556A7E861337}"/>
              </a:ext>
            </a:extLst>
          </p:cNvPr>
          <p:cNvSpPr/>
          <p:nvPr/>
        </p:nvSpPr>
        <p:spPr>
          <a:xfrm>
            <a:off x="8781805" y="3609850"/>
            <a:ext cx="1260629" cy="12606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BD70B-3852-462D-8FD4-EECA5D718683}"/>
              </a:ext>
            </a:extLst>
          </p:cNvPr>
          <p:cNvSpPr/>
          <p:nvPr/>
        </p:nvSpPr>
        <p:spPr>
          <a:xfrm>
            <a:off x="8781805" y="5081324"/>
            <a:ext cx="1260629" cy="1260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4 branches 12">
            <a:extLst>
              <a:ext uri="{FF2B5EF4-FFF2-40B4-BE49-F238E27FC236}">
                <a16:creationId xmlns:a16="http://schemas.microsoft.com/office/drawing/2014/main" id="{0A585735-F255-4C98-B7F0-5C1E187A625A}"/>
              </a:ext>
            </a:extLst>
          </p:cNvPr>
          <p:cNvSpPr/>
          <p:nvPr/>
        </p:nvSpPr>
        <p:spPr>
          <a:xfrm>
            <a:off x="9099032" y="5395692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4 branches 13">
            <a:extLst>
              <a:ext uri="{FF2B5EF4-FFF2-40B4-BE49-F238E27FC236}">
                <a16:creationId xmlns:a16="http://schemas.microsoft.com/office/drawing/2014/main" id="{C0DFF035-2A02-4B05-A67C-F8C89B7A1D2E}"/>
              </a:ext>
            </a:extLst>
          </p:cNvPr>
          <p:cNvSpPr/>
          <p:nvPr/>
        </p:nvSpPr>
        <p:spPr>
          <a:xfrm>
            <a:off x="9099032" y="3924218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4 branches 14">
            <a:extLst>
              <a:ext uri="{FF2B5EF4-FFF2-40B4-BE49-F238E27FC236}">
                <a16:creationId xmlns:a16="http://schemas.microsoft.com/office/drawing/2014/main" id="{5F259A42-E0BE-4ACC-928A-49E62C2110A4}"/>
              </a:ext>
            </a:extLst>
          </p:cNvPr>
          <p:cNvSpPr/>
          <p:nvPr/>
        </p:nvSpPr>
        <p:spPr>
          <a:xfrm>
            <a:off x="9099031" y="2452744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 : 4 branches 15">
            <a:extLst>
              <a:ext uri="{FF2B5EF4-FFF2-40B4-BE49-F238E27FC236}">
                <a16:creationId xmlns:a16="http://schemas.microsoft.com/office/drawing/2014/main" id="{FDAB64CA-692C-4627-AC27-F74E41E09ED9}"/>
              </a:ext>
            </a:extLst>
          </p:cNvPr>
          <p:cNvSpPr/>
          <p:nvPr/>
        </p:nvSpPr>
        <p:spPr>
          <a:xfrm>
            <a:off x="7641616" y="5395692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 : 4 branches 16">
            <a:extLst>
              <a:ext uri="{FF2B5EF4-FFF2-40B4-BE49-F238E27FC236}">
                <a16:creationId xmlns:a16="http://schemas.microsoft.com/office/drawing/2014/main" id="{CEAFE476-CDDD-461F-9654-16C152540A57}"/>
              </a:ext>
            </a:extLst>
          </p:cNvPr>
          <p:cNvSpPr/>
          <p:nvPr/>
        </p:nvSpPr>
        <p:spPr>
          <a:xfrm>
            <a:off x="7641615" y="3924218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 : 4 branches 17">
            <a:extLst>
              <a:ext uri="{FF2B5EF4-FFF2-40B4-BE49-F238E27FC236}">
                <a16:creationId xmlns:a16="http://schemas.microsoft.com/office/drawing/2014/main" id="{85B00985-39CC-4B24-B835-F2B818635347}"/>
              </a:ext>
            </a:extLst>
          </p:cNvPr>
          <p:cNvSpPr/>
          <p:nvPr/>
        </p:nvSpPr>
        <p:spPr>
          <a:xfrm>
            <a:off x="7641614" y="2451165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 : 4 branches 18">
            <a:extLst>
              <a:ext uri="{FF2B5EF4-FFF2-40B4-BE49-F238E27FC236}">
                <a16:creationId xmlns:a16="http://schemas.microsoft.com/office/drawing/2014/main" id="{CBD8BC61-76E4-45F9-9156-089F5FDF0332}"/>
              </a:ext>
            </a:extLst>
          </p:cNvPr>
          <p:cNvSpPr/>
          <p:nvPr/>
        </p:nvSpPr>
        <p:spPr>
          <a:xfrm>
            <a:off x="6184200" y="5395692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 : 4 branches 19">
            <a:extLst>
              <a:ext uri="{FF2B5EF4-FFF2-40B4-BE49-F238E27FC236}">
                <a16:creationId xmlns:a16="http://schemas.microsoft.com/office/drawing/2014/main" id="{BAEAED70-D788-4BD2-9A68-E49226B82CDA}"/>
              </a:ext>
            </a:extLst>
          </p:cNvPr>
          <p:cNvSpPr/>
          <p:nvPr/>
        </p:nvSpPr>
        <p:spPr>
          <a:xfrm>
            <a:off x="6184199" y="3920421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 : 4 branches 20">
            <a:extLst>
              <a:ext uri="{FF2B5EF4-FFF2-40B4-BE49-F238E27FC236}">
                <a16:creationId xmlns:a16="http://schemas.microsoft.com/office/drawing/2014/main" id="{6926173D-6740-4E92-91B7-9B21EFE22E6B}"/>
              </a:ext>
            </a:extLst>
          </p:cNvPr>
          <p:cNvSpPr/>
          <p:nvPr/>
        </p:nvSpPr>
        <p:spPr>
          <a:xfrm>
            <a:off x="6184198" y="2451165"/>
            <a:ext cx="626173" cy="631894"/>
          </a:xfrm>
          <a:prstGeom prst="star4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4D074C-54CC-4273-81EB-23F80026F545}"/>
              </a:ext>
            </a:extLst>
          </p:cNvPr>
          <p:cNvSpPr/>
          <p:nvPr/>
        </p:nvSpPr>
        <p:spPr>
          <a:xfrm>
            <a:off x="9317666" y="4731470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CFCF9-7220-4307-BE2A-81BC78633385}"/>
              </a:ext>
            </a:extLst>
          </p:cNvPr>
          <p:cNvSpPr/>
          <p:nvPr/>
        </p:nvSpPr>
        <p:spPr>
          <a:xfrm>
            <a:off x="6402833" y="4763159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C4D869-2C4C-4AFA-A460-CE19A943A82E}"/>
              </a:ext>
            </a:extLst>
          </p:cNvPr>
          <p:cNvSpPr/>
          <p:nvPr/>
        </p:nvSpPr>
        <p:spPr>
          <a:xfrm>
            <a:off x="6402833" y="3225028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4CA098-183A-4752-92C2-03342E2D1417}"/>
              </a:ext>
            </a:extLst>
          </p:cNvPr>
          <p:cNvSpPr/>
          <p:nvPr/>
        </p:nvSpPr>
        <p:spPr>
          <a:xfrm rot="5400000">
            <a:off x="7131544" y="3992772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6E3ABF-E213-4212-AA1E-56D95DF8A96A}"/>
              </a:ext>
            </a:extLst>
          </p:cNvPr>
          <p:cNvSpPr/>
          <p:nvPr/>
        </p:nvSpPr>
        <p:spPr>
          <a:xfrm rot="5400000">
            <a:off x="7131544" y="5429035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10FC6-BD84-4B58-A56C-0AA884882375}"/>
              </a:ext>
            </a:extLst>
          </p:cNvPr>
          <p:cNvSpPr/>
          <p:nvPr/>
        </p:nvSpPr>
        <p:spPr>
          <a:xfrm rot="5400000">
            <a:off x="8588957" y="3960765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670BFE-F261-4541-B43E-C27873A74057}"/>
              </a:ext>
            </a:extLst>
          </p:cNvPr>
          <p:cNvSpPr/>
          <p:nvPr/>
        </p:nvSpPr>
        <p:spPr>
          <a:xfrm rot="5400000">
            <a:off x="7128881" y="2487167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8A55B4-1AAA-4A9E-9441-69FFEA4B8FDB}"/>
              </a:ext>
            </a:extLst>
          </p:cNvPr>
          <p:cNvSpPr/>
          <p:nvPr/>
        </p:nvSpPr>
        <p:spPr>
          <a:xfrm rot="5400000">
            <a:off x="8588957" y="2486623"/>
            <a:ext cx="188902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68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945C-F0B8-4B14-A433-C1E49227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Depth</a:t>
            </a:r>
            <a:r>
              <a:rPr lang="fr-FR" dirty="0">
                <a:solidFill>
                  <a:srgbClr val="FF0000"/>
                </a:solidFill>
              </a:rPr>
              <a:t>-First Search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577B9-C975-467C-91CD-AA17E188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537699"/>
          </a:xfrm>
        </p:spPr>
        <p:txBody>
          <a:bodyPr/>
          <a:lstStyle/>
          <a:p>
            <a:r>
              <a:rPr lang="fr-FR" u="sng" dirty="0"/>
              <a:t>Exemple :</a:t>
            </a:r>
            <a:r>
              <a:rPr lang="fr-FR" dirty="0"/>
              <a:t> Maze(3, 3)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4884E5E-B0DA-4F48-BE13-F1408FCCDFB6}"/>
              </a:ext>
            </a:extLst>
          </p:cNvPr>
          <p:cNvSpPr/>
          <p:nvPr/>
        </p:nvSpPr>
        <p:spPr>
          <a:xfrm>
            <a:off x="9737820" y="3193573"/>
            <a:ext cx="879873" cy="29185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D10B802-1E7A-43B6-B926-62975E791602}"/>
              </a:ext>
            </a:extLst>
          </p:cNvPr>
          <p:cNvSpPr/>
          <p:nvPr/>
        </p:nvSpPr>
        <p:spPr>
          <a:xfrm rot="16200000">
            <a:off x="8062158" y="1484736"/>
            <a:ext cx="858668" cy="425240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EBFED4F-A320-4D3F-B05F-C20F629D3BA9}"/>
              </a:ext>
            </a:extLst>
          </p:cNvPr>
          <p:cNvSpPr/>
          <p:nvPr/>
        </p:nvSpPr>
        <p:spPr>
          <a:xfrm>
            <a:off x="5997359" y="1103297"/>
            <a:ext cx="879873" cy="50152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916B51F-97B2-40C6-B82A-04EFC4373FA2}"/>
              </a:ext>
            </a:extLst>
          </p:cNvPr>
          <p:cNvSpPr/>
          <p:nvPr/>
        </p:nvSpPr>
        <p:spPr>
          <a:xfrm rot="16200000">
            <a:off x="7176856" y="4080412"/>
            <a:ext cx="858669" cy="32176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D616531-2F12-4A09-BEB4-D2C09609738D}"/>
              </a:ext>
            </a:extLst>
          </p:cNvPr>
          <p:cNvSpPr/>
          <p:nvPr/>
        </p:nvSpPr>
        <p:spPr>
          <a:xfrm rot="16200000">
            <a:off x="7878192" y="-777536"/>
            <a:ext cx="858668" cy="462033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7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883769D-883E-493C-874B-9621A794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563895"/>
            <a:ext cx="5109005" cy="1777829"/>
          </a:xfrm>
        </p:spPr>
        <p:txBody>
          <a:bodyPr>
            <a:normAutofit/>
          </a:bodyPr>
          <a:lstStyle/>
          <a:p>
            <a:pPr algn="r"/>
            <a:r>
              <a:rPr lang="fr-FR" sz="4000" u="sng"/>
              <a:t>Interface Pygame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A3D706-98AF-4BB3-9C12-F1FB67133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6969" b="-3"/>
          <a:stretch/>
        </p:blipFill>
        <p:spPr>
          <a:xfrm>
            <a:off x="20" y="10"/>
            <a:ext cx="5997616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FF8FD6-B02D-4DBD-89BC-F9B3476FC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1" b="-1"/>
          <a:stretch/>
        </p:blipFill>
        <p:spPr>
          <a:xfrm>
            <a:off x="6176435" y="10"/>
            <a:ext cx="6015565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076DF-0A70-4D02-A916-731BAAAC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76" y="4571423"/>
            <a:ext cx="5208544" cy="1770300"/>
          </a:xfrm>
        </p:spPr>
        <p:txBody>
          <a:bodyPr anchor="ctr">
            <a:normAutofit/>
          </a:bodyPr>
          <a:lstStyle/>
          <a:p>
            <a:r>
              <a:rPr lang="fr-FR" sz="1800"/>
              <a:t>Pour l’interface, il s’agit juste d’un programme qui dessine les arcs entre chaque sommet.</a:t>
            </a:r>
          </a:p>
          <a:p>
            <a:r>
              <a:rPr lang="fr-FR" sz="1800"/>
              <a:t>On rajoute des ronds sur chaque cases pour le côté esthétique et l’effet arrondi entre chaque chemin. </a:t>
            </a:r>
          </a:p>
        </p:txBody>
      </p:sp>
    </p:spTree>
    <p:extLst>
      <p:ext uri="{BB962C8B-B14F-4D97-AF65-F5344CB8AC3E}">
        <p14:creationId xmlns:p14="http://schemas.microsoft.com/office/powerpoint/2010/main" val="395252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72F15-63BB-434C-B854-2121D454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Déplacements du joueur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930C1-8B71-4260-B22D-6112B6D5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fr-FR" sz="1700" dirty="0">
                <a:solidFill>
                  <a:schemeClr val="bg1"/>
                </a:solidFill>
              </a:rPr>
              <a:t>Le programme analyse sur quelle touche de déplacements vous avez cliquée.</a:t>
            </a:r>
          </a:p>
          <a:p>
            <a:r>
              <a:rPr lang="fr-FR" sz="1700" dirty="0">
                <a:solidFill>
                  <a:schemeClr val="bg1"/>
                </a:solidFill>
              </a:rPr>
              <a:t>Ensuite, un fonction vérifie que ce déplacement est possible (c’est-à-dire l’absence de mur entre votre case et la suivante)</a:t>
            </a:r>
          </a:p>
          <a:p>
            <a:r>
              <a:rPr lang="fr-FR" sz="1700" dirty="0">
                <a:solidFill>
                  <a:schemeClr val="bg1"/>
                </a:solidFill>
              </a:rPr>
              <a:t>Enfin, si cela est possible, le joueur apparait sur la nouvelle case et est remplacé par un point blanc sur la précédente (dans tous les cas il l’est).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92C82-4175-43D9-A8DC-D8A580CA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1585040"/>
            <a:ext cx="5051320" cy="368746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55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274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Dédale</vt:lpstr>
      <vt:lpstr>Dédale</vt:lpstr>
      <vt:lpstr>Depth-First Search (DFS)</vt:lpstr>
      <vt:lpstr>La création du labyrinthe par un graphe</vt:lpstr>
      <vt:lpstr>La création du labyrinthe par un graphe</vt:lpstr>
      <vt:lpstr>Depth-First Search </vt:lpstr>
      <vt:lpstr>Depth-First Search </vt:lpstr>
      <vt:lpstr>Interface Pygame</vt:lpstr>
      <vt:lpstr>Déplacements du joueur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Dédale</dc:title>
  <dc:creator>Ethan</dc:creator>
  <cp:lastModifiedBy>Ethan</cp:lastModifiedBy>
  <cp:revision>28</cp:revision>
  <dcterms:created xsi:type="dcterms:W3CDTF">2021-03-18T14:44:56Z</dcterms:created>
  <dcterms:modified xsi:type="dcterms:W3CDTF">2021-03-21T15:57:00Z</dcterms:modified>
</cp:coreProperties>
</file>