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95" r:id="rId7"/>
    <p:sldId id="262" r:id="rId8"/>
    <p:sldId id="289" r:id="rId9"/>
    <p:sldId id="264" r:id="rId10"/>
    <p:sldId id="296" r:id="rId11"/>
    <p:sldId id="297" r:id="rId12"/>
    <p:sldId id="298" r:id="rId13"/>
    <p:sldId id="27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11.04.2023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11.04.2023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44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1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2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53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30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2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Проект </a:t>
            </a:r>
            <a:br>
              <a:rPr lang="ru-RU" dirty="0"/>
            </a:br>
            <a:r>
              <a:rPr lang="ru-RU" dirty="0"/>
              <a:t>игра «виселица»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Курсовая работа по дисциплине ТРПО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786" y="254940"/>
            <a:ext cx="4179570" cy="1524735"/>
          </a:xfrm>
        </p:spPr>
        <p:txBody>
          <a:bodyPr rtlCol="0"/>
          <a:lstStyle/>
          <a:p>
            <a:pPr algn="ctr" rtl="0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8164" y="2796988"/>
            <a:ext cx="4760259" cy="435722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Проект разрабатывали</a:t>
            </a:r>
          </a:p>
          <a:p>
            <a:pPr rtl="0"/>
            <a:r>
              <a:rPr lang="ru-RU" dirty="0"/>
              <a:t>Студенты </a:t>
            </a:r>
            <a:r>
              <a:rPr lang="ru-RU" dirty="0" err="1"/>
              <a:t>СибГУТИ</a:t>
            </a:r>
            <a:endParaRPr lang="ru-RU" dirty="0"/>
          </a:p>
          <a:p>
            <a:pPr rtl="0"/>
            <a:r>
              <a:rPr lang="ru-RU" dirty="0"/>
              <a:t>	</a:t>
            </a:r>
            <a:r>
              <a:rPr lang="ru-RU" dirty="0" err="1"/>
              <a:t>Бодриков</a:t>
            </a:r>
            <a:r>
              <a:rPr lang="ru-RU" dirty="0"/>
              <a:t> </a:t>
            </a:r>
            <a:r>
              <a:rPr lang="ru-RU" dirty="0" err="1"/>
              <a:t>Влидимир</a:t>
            </a:r>
            <a:endParaRPr lang="ru-RU" dirty="0"/>
          </a:p>
          <a:p>
            <a:pPr rtl="0"/>
            <a:r>
              <a:rPr lang="ru-RU" dirty="0"/>
              <a:t>	</a:t>
            </a:r>
            <a:r>
              <a:rPr lang="ru-RU" dirty="0" err="1"/>
              <a:t>Шириков</a:t>
            </a:r>
            <a:r>
              <a:rPr lang="ru-RU" dirty="0"/>
              <a:t> Арсений</a:t>
            </a:r>
          </a:p>
          <a:p>
            <a:pPr rtl="0"/>
            <a:r>
              <a:rPr lang="ru-RU" dirty="0"/>
              <a:t>	Яковлев Евгений</a:t>
            </a:r>
          </a:p>
          <a:p>
            <a:pPr rtl="0"/>
            <a:r>
              <a:rPr lang="ru-RU" dirty="0"/>
              <a:t>Группа ИП-117</a:t>
            </a:r>
          </a:p>
          <a:p>
            <a:r>
              <a:rPr lang="ru-RU" dirty="0"/>
              <a:t>Ссылка на репозиторий: </a:t>
            </a:r>
            <a:r>
              <a:rPr lang="en-US" dirty="0"/>
              <a:t>https://github.com/JustArs/Hangman-courseProject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36525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ТЗ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00518"/>
            <a:ext cx="3819229" cy="3532094"/>
          </a:xfrm>
        </p:spPr>
        <p:txBody>
          <a:bodyPr rtlCol="0">
            <a:normAutofit/>
          </a:bodyPr>
          <a:lstStyle/>
          <a:p>
            <a:pPr rtl="0"/>
            <a:r>
              <a:rPr lang="ru-RU" sz="1600" dirty="0"/>
              <a:t>В качестве разрабатываемого проекта была выбрана игра «Виселица». Реализовать ее было решено с использованием графического интерфейса пользователя, способного в полной мере создать визуальное соответствие нашей программы своему «бумажному» прототипу и сделать программу удобной для пользователя и функциональной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36525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ТЗ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80" y="1677242"/>
            <a:ext cx="5434854" cy="3970524"/>
          </a:xfrm>
        </p:spPr>
        <p:txBody>
          <a:bodyPr rtlCol="0">
            <a:noAutofit/>
          </a:bodyPr>
          <a:lstStyle/>
          <a:p>
            <a:r>
              <a:rPr lang="ru-RU" dirty="0"/>
              <a:t>Итак, мы должны реализовать приложение с графическим интерфейсом, позволяющее пользователю угадывать слова, случайным образом выбранные приложением из определённого набора. В процессе игры пользователь имеет возможность выбирать буквы, формируя угадываемое им слово. Если выбранная буква имеется в загаданном слове, она открывается в специальном поле. Если же отсутствует, изображение с виселицей «дорисовывается», приближая игрока к поражению. Сообщение о победе выводится в случае если пользователь не разблокировал все буквы загаданного слова за 9 итераций. В обратном случае выводится сообщение о победе, после чего пользователь должен иметь возможность начать новый сеанс игры нажатием на соответствующую кнопку.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30CB15-CFEA-48DB-978B-E901788B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29" y="1677242"/>
            <a:ext cx="4484422" cy="249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6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Задача была разбита на следующие направления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1455" y="2946647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/>
              <a:t>Игровой процесс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21455" y="3403647"/>
            <a:ext cx="4031030" cy="1057308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ru-RU" dirty="0"/>
              <a:t>Изображения для игрового процесса</a:t>
            </a:r>
          </a:p>
          <a:p>
            <a:pPr marL="285750" indent="-285750" rtl="0">
              <a:buFontTx/>
              <a:buChar char="-"/>
            </a:pPr>
            <a:r>
              <a:rPr lang="ru-RU" dirty="0"/>
              <a:t>Виджеты выбора букв</a:t>
            </a:r>
          </a:p>
          <a:p>
            <a:pPr marL="285750" indent="-285750" rtl="0">
              <a:buFontTx/>
              <a:buChar char="-"/>
            </a:pPr>
            <a:r>
              <a:rPr lang="ru-RU" dirty="0"/>
              <a:t>Обработчики событий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9130" y="2881036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Основной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4145" y="3405059"/>
            <a:ext cx="4031030" cy="1057308"/>
          </a:xfrm>
        </p:spPr>
        <p:txBody>
          <a:bodyPr rtlCol="0">
            <a:normAutofit fontScale="92500" lnSpcReduction="20000"/>
          </a:bodyPr>
          <a:lstStyle/>
          <a:p>
            <a:pPr marL="285750" indent="-285750" rtl="0">
              <a:buFontTx/>
              <a:buChar char="-"/>
            </a:pPr>
            <a:r>
              <a:rPr lang="ru-RU" dirty="0"/>
              <a:t>Реализация окна приложения</a:t>
            </a:r>
          </a:p>
          <a:p>
            <a:pPr marL="285750" indent="-285750" rtl="0">
              <a:buFontTx/>
              <a:buChar char="-"/>
            </a:pPr>
            <a:r>
              <a:rPr lang="ru-RU" dirty="0"/>
              <a:t>Главное меню</a:t>
            </a:r>
          </a:p>
          <a:p>
            <a:pPr marL="285750" indent="-285750" rtl="0">
              <a:buFontTx/>
              <a:buChar char="-"/>
            </a:pPr>
            <a:r>
              <a:rPr lang="ru-RU" dirty="0"/>
              <a:t>Смена виджетов при победе или выходе из главного меню</a:t>
            </a:r>
          </a:p>
          <a:p>
            <a:pPr marL="285750" indent="-285750" rtl="0">
              <a:buFontTx/>
              <a:buChar char="-"/>
            </a:pPr>
            <a:endParaRPr lang="ru-RU" dirty="0"/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44121" y="2948968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Логика приложения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08112" y="3405968"/>
            <a:ext cx="4031030" cy="1057308"/>
          </a:xfrm>
        </p:spPr>
        <p:txBody>
          <a:bodyPr rtlCol="0">
            <a:normAutofit fontScale="92500" lnSpcReduction="20000"/>
          </a:bodyPr>
          <a:lstStyle/>
          <a:p>
            <a:pPr marL="285750" indent="-285750" rtl="0">
              <a:buFontTx/>
              <a:buChar char="-"/>
            </a:pPr>
            <a:r>
              <a:rPr lang="ru-RU" dirty="0"/>
              <a:t>Массив возможных слов</a:t>
            </a:r>
          </a:p>
          <a:p>
            <a:pPr marL="285750" indent="-285750" rtl="0">
              <a:buFontTx/>
              <a:buChar char="-"/>
            </a:pPr>
            <a:r>
              <a:rPr lang="ru-RU" dirty="0"/>
              <a:t>Разбиение слов на символы</a:t>
            </a:r>
          </a:p>
          <a:p>
            <a:pPr marL="285750" indent="-285750" rtl="0">
              <a:buFontTx/>
              <a:buChar char="-"/>
            </a:pPr>
            <a:r>
              <a:rPr lang="ru-RU" dirty="0"/>
              <a:t>Изменение состояния в зависимости от полученных на вход символов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584" y="2687747"/>
            <a:ext cx="313944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В результате роли в команде были распределены следующим образом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 err="1"/>
              <a:t>Шириков</a:t>
            </a:r>
            <a:r>
              <a:rPr lang="ru-RU" dirty="0"/>
              <a:t> Арсений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Тимлид, разработка основного </a:t>
            </a:r>
            <a:r>
              <a:rPr lang="en-US" dirty="0"/>
              <a:t>GUI</a:t>
            </a:r>
            <a:r>
              <a:rPr lang="ru-RU" dirty="0"/>
              <a:t>, помощь с реализацией игрового процесса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 err="1"/>
              <a:t>Бодриков</a:t>
            </a:r>
            <a:r>
              <a:rPr lang="ru-RU" dirty="0"/>
              <a:t> </a:t>
            </a:r>
            <a:r>
              <a:rPr lang="ru-RU" dirty="0" err="1"/>
              <a:t>Влидимир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Разработка логики приложения, помощь с реализацией игрового процесса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Яковлев Евгений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Реализация игрового процесса, создание документации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Разработка велась на языке </a:t>
            </a:r>
            <a:r>
              <a:rPr lang="en-US" dirty="0"/>
              <a:t>Python</a:t>
            </a:r>
            <a:r>
              <a:rPr lang="ru-RU" dirty="0"/>
              <a:t>. </a:t>
            </a:r>
          </a:p>
          <a:p>
            <a:pPr rtl="0"/>
            <a:r>
              <a:rPr lang="ru-RU" dirty="0"/>
              <a:t>В качестве графической библиотеки был выбран </a:t>
            </a:r>
            <a:r>
              <a:rPr lang="en-US" dirty="0" err="1"/>
              <a:t>tkinter</a:t>
            </a:r>
            <a:r>
              <a:rPr lang="ru-RU" dirty="0"/>
              <a:t>.</a:t>
            </a:r>
          </a:p>
          <a:p>
            <a:pPr rtl="0"/>
            <a:r>
              <a:rPr lang="ru-RU" dirty="0"/>
              <a:t>Генерация случайных слов происходит с помощью библиотеки </a:t>
            </a:r>
            <a:r>
              <a:rPr lang="en-US" dirty="0"/>
              <a:t>Random Word</a:t>
            </a:r>
            <a:r>
              <a:rPr lang="ru-RU" dirty="0"/>
              <a:t>. </a:t>
            </a:r>
          </a:p>
          <a:p>
            <a:pPr rtl="0"/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52" y="817843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Структура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597" y="2568388"/>
            <a:ext cx="5434854" cy="3970524"/>
          </a:xfrm>
        </p:spPr>
        <p:txBody>
          <a:bodyPr rtlCol="0">
            <a:noAutofit/>
          </a:bodyPr>
          <a:lstStyle/>
          <a:p>
            <a:r>
              <a:rPr lang="ru-RU" dirty="0"/>
              <a:t>Проект состоит из двух файлов в формате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ru-RU" dirty="0"/>
              <a:t> и набора </a:t>
            </a:r>
            <a:r>
              <a:rPr lang="ru-RU" dirty="0" err="1"/>
              <a:t>ассетов</a:t>
            </a:r>
            <a:r>
              <a:rPr lang="ru-RU" dirty="0"/>
              <a:t>. Первый из вышеупомянутых файлов </a:t>
            </a:r>
            <a:r>
              <a:rPr lang="en-US" dirty="0"/>
              <a:t>HangTerm.py</a:t>
            </a:r>
            <a:r>
              <a:rPr lang="ru-RU" dirty="0"/>
              <a:t> содержит код, получающий используемое в игре слово с помощью библиотеки </a:t>
            </a:r>
            <a:r>
              <a:rPr lang="en-US" dirty="0"/>
              <a:t>Random Word</a:t>
            </a:r>
            <a:r>
              <a:rPr lang="ru-RU" dirty="0"/>
              <a:t> и переводит его в формат, подходящий для использования в игре. </a:t>
            </a:r>
          </a:p>
          <a:p>
            <a:r>
              <a:rPr lang="ru-RU" dirty="0"/>
              <a:t>В дальнейшем модуль </a:t>
            </a:r>
            <a:r>
              <a:rPr lang="en-US" dirty="0" err="1"/>
              <a:t>HangTerm</a:t>
            </a:r>
            <a:r>
              <a:rPr lang="ru-RU" dirty="0"/>
              <a:t> подключается к основному приложению и позволяет получать массив букв для использования в игре.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45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52" y="817843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Структура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15" y="2290482"/>
            <a:ext cx="4911085" cy="3970524"/>
          </a:xfrm>
        </p:spPr>
        <p:txBody>
          <a:bodyPr rtlCol="0">
            <a:noAutofit/>
          </a:bodyPr>
          <a:lstStyle/>
          <a:p>
            <a:r>
              <a:rPr lang="ru-RU" dirty="0"/>
              <a:t>Основной файл проекта содержит весь код, связанный с выводом виджетов и обработки состояния игры. </a:t>
            </a:r>
          </a:p>
          <a:p>
            <a:r>
              <a:rPr lang="ru-RU" dirty="0"/>
              <a:t>Логика основана на наборе кнопок, в свойстве </a:t>
            </a:r>
            <a:r>
              <a:rPr lang="en-US" dirty="0"/>
              <a:t>command</a:t>
            </a:r>
            <a:r>
              <a:rPr lang="ru-RU" dirty="0"/>
              <a:t> которых установлена функция, проверяющая наличие той или иной буквы в рассматриваемом слове. </a:t>
            </a:r>
          </a:p>
          <a:p>
            <a:r>
              <a:rPr lang="ru-RU" dirty="0"/>
              <a:t>Примечательно, что для генерации всех кнопок с буквами и использования их в функции для проверки используется числовая запись данных букв в кодировке </a:t>
            </a:r>
            <a:r>
              <a:rPr lang="en-US" dirty="0"/>
              <a:t>Unicode</a:t>
            </a:r>
            <a:r>
              <a:rPr lang="ru-RU" dirty="0"/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3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65" y="136525"/>
            <a:ext cx="7738783" cy="544792"/>
          </a:xfrm>
        </p:spPr>
        <p:txBody>
          <a:bodyPr rtlCol="0"/>
          <a:lstStyle/>
          <a:p>
            <a:pPr rtl="0"/>
            <a:r>
              <a:rPr lang="ru-RU" dirty="0"/>
              <a:t>Пример работы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F7BB34-ACF2-4B33-986F-C7D81910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2" y="826300"/>
            <a:ext cx="4572299" cy="26791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444A18-14C5-4BAD-BF16-6B6926EBB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081" y="823084"/>
            <a:ext cx="4572299" cy="26882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3ECDF5-2013-422C-BA62-93C2BAB16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551" y="3645142"/>
            <a:ext cx="4572299" cy="26831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6DC5A3-BC5A-4D44-B5C0-BCC9C0431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082" y="3645143"/>
            <a:ext cx="4584962" cy="26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01875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57</TotalTime>
  <Words>465</Words>
  <Application>Microsoft Office PowerPoint</Application>
  <PresentationFormat>Широкоэкранный</PresentationFormat>
  <Paragraphs>65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Одиночная линия</vt:lpstr>
      <vt:lpstr>Проект  игра «виселица»</vt:lpstr>
      <vt:lpstr>ТЗ</vt:lpstr>
      <vt:lpstr>ТЗ</vt:lpstr>
      <vt:lpstr>Задача была разбита на следующие направления</vt:lpstr>
      <vt:lpstr>В результате роли в команде были распределены следующим образом</vt:lpstr>
      <vt:lpstr>Используемые технологии</vt:lpstr>
      <vt:lpstr>Структура программы</vt:lpstr>
      <vt:lpstr>Структура программы</vt:lpstr>
      <vt:lpstr>Пример работы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игра «виселица»</dc:title>
  <dc:creator>Shirikov Arseniy</dc:creator>
  <cp:lastModifiedBy>Shirikov Arseniy</cp:lastModifiedBy>
  <cp:revision>2</cp:revision>
  <dcterms:created xsi:type="dcterms:W3CDTF">2023-04-11T02:53:39Z</dcterms:created>
  <dcterms:modified xsi:type="dcterms:W3CDTF">2023-04-11T06:56:42Z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