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80E"/>
    <a:srgbClr val="3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57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B0B4-8FEB-5C2E-5952-7ADDB0EDE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D040B-AA5B-2562-647F-58811D36F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95C4-3E16-4BCC-31E4-7D576FC0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E4CA-DFC1-D30B-5B00-A076FD2B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027C-174E-DBB7-737B-7D6DDBCD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9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110-6B5C-D76E-37F4-BC5804B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7050E-968D-6C99-104B-354382EB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50EC-7AB5-ABAC-8243-72933394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3B9F-363B-CF58-8305-562D337D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1932-3456-178A-BB0D-61414802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91384-BB99-89C3-2DD2-AC0B9033F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EF4C5-5063-5BF9-DCDF-5AEE5E430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EBB0-BAA5-7444-A3D0-E76FB85E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EFE8-1085-6A09-2BC5-D46493F5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E2-6B84-534B-1471-E677E2AF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0908-0843-9594-1900-FC92BC01D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CFF5-8A78-709A-11C6-D65EB63F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6A9EC-6294-B72F-C6B6-14CD820E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79C3E-FFFF-CB16-6CFB-2BFBEDE9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F93DF-ED20-52A6-2ABC-C255CB05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980B-507D-6263-7A97-81454D8E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22820-6B36-C2F3-BE9C-8203A9E6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90E26-4866-6C0A-E8F3-9ED448692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9C61-5E34-9882-79B6-FA60BC93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1C4DF-BAFE-B90D-3FC9-072C6092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587A-E66B-09A0-5614-0C752F95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57CA-2D94-B5B2-5A8E-D31E3018A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D017-BA49-9340-3140-B5AB0E19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B6569-6041-FC9C-49F5-65724518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F90CE-4D83-9639-D899-DB17BE6A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4E2B1-D040-37A8-8E9D-E009CFB6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FFFC-5333-9F84-6735-250E150D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7DA6-5683-0934-9BE7-F4639E3E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579A3-AE0F-0E29-8440-41E7A5491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55B29-981E-F8B2-ABE5-18948BAA6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5FECC-8262-2D57-1F41-0BA2B4E4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E4515-44F3-EAA5-5C39-17FF09AE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4FA34-A7DE-7CD7-B729-A57C32AE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1ACC7-4CBA-1884-1B1F-1A663D05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0E3A-9943-5E63-E103-FBD4573E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931A8-F555-2817-51B2-7FAA5BFD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65F47-FCB6-11D8-3AF6-3A1AF2FE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69E49-1D0F-2D1A-8240-5ECFE484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7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0337-12A2-2560-858A-84C04D3B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C5F43-8516-69D2-71C2-305D08FA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A267F-A4D7-33AD-1DB7-855519A1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DB7B8-4320-2CCF-85B0-BCDD69FC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4E26E-0C7E-06B8-4B3C-E7E5D694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DA113-0C73-E500-F28A-C5CE41A51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5913-34AC-F1EE-19A4-1A6CC309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4C20E-8E25-2B7A-A07B-DADEFCC6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8198F-FBB3-6E4C-74C1-58891503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A9B3-DCDD-9AE5-6604-E01A849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0A40B-6E99-917C-5DAA-8E5AC4746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6A691-4DC2-E559-4D23-5190543E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2AEDF-8A43-F76E-B53A-D852CC50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B283-C5FB-BCB5-F0C8-9C2F5ED5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712C9-6224-468F-35D3-400D6435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2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81F08-7658-8F87-6B0A-71B5BCCD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F066-7524-6748-D749-B236B99CD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4D2F-29FE-0297-945A-CDC14EF77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EF135-201E-4E74-8942-5626DD61E96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73E-31D5-923E-5D4A-62EFF6E88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9AFC-23BB-DB65-3470-C5129817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3B3AA-4DCB-4383-9D57-98AB8509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8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FA22C-68CC-148D-B4C9-F9F0B6EC0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760254-DEBD-0355-6E76-A55EDC1581A5}"/>
              </a:ext>
            </a:extLst>
          </p:cNvPr>
          <p:cNvCxnSpPr/>
          <p:nvPr/>
        </p:nvCxnSpPr>
        <p:spPr>
          <a:xfrm flipH="1">
            <a:off x="3308794" y="3405470"/>
            <a:ext cx="1143000" cy="0"/>
          </a:xfrm>
          <a:prstGeom prst="straightConnector1">
            <a:avLst/>
          </a:prstGeom>
          <a:ln cap="rnd">
            <a:solidFill>
              <a:srgbClr val="38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9039BA-412C-1354-4F9A-55730B6F9C83}"/>
              </a:ext>
            </a:extLst>
          </p:cNvPr>
          <p:cNvCxnSpPr/>
          <p:nvPr/>
        </p:nvCxnSpPr>
        <p:spPr>
          <a:xfrm>
            <a:off x="4451794" y="2859969"/>
            <a:ext cx="0" cy="1091001"/>
          </a:xfrm>
          <a:prstGeom prst="line">
            <a:avLst/>
          </a:prstGeom>
          <a:ln cap="rnd">
            <a:solidFill>
              <a:srgbClr val="38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E87FFF-9D7B-7496-36EC-C8B2D9B1412E}"/>
              </a:ext>
            </a:extLst>
          </p:cNvPr>
          <p:cNvCxnSpPr>
            <a:cxnSpLocks/>
          </p:cNvCxnSpPr>
          <p:nvPr/>
        </p:nvCxnSpPr>
        <p:spPr>
          <a:xfrm>
            <a:off x="7740205" y="3405470"/>
            <a:ext cx="1143000" cy="0"/>
          </a:xfrm>
          <a:prstGeom prst="straightConnector1">
            <a:avLst/>
          </a:prstGeom>
          <a:ln cap="rnd">
            <a:solidFill>
              <a:srgbClr val="38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AF6ED5-4419-9AD6-886B-17332B2EB860}"/>
              </a:ext>
            </a:extLst>
          </p:cNvPr>
          <p:cNvCxnSpPr/>
          <p:nvPr/>
        </p:nvCxnSpPr>
        <p:spPr>
          <a:xfrm>
            <a:off x="7740205" y="2859969"/>
            <a:ext cx="0" cy="1091001"/>
          </a:xfrm>
          <a:prstGeom prst="line">
            <a:avLst/>
          </a:prstGeom>
          <a:ln cap="rnd">
            <a:solidFill>
              <a:srgbClr val="38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F224AB0E-310E-9A43-52EF-35D70CB25691}"/>
              </a:ext>
            </a:extLst>
          </p:cNvPr>
          <p:cNvSpPr/>
          <p:nvPr/>
        </p:nvSpPr>
        <p:spPr>
          <a:xfrm rot="10800000">
            <a:off x="4543782" y="2121562"/>
            <a:ext cx="3110863" cy="2840051"/>
          </a:xfrm>
          <a:prstGeom prst="round2SameRect">
            <a:avLst>
              <a:gd name="adj1" fmla="val 5934"/>
              <a:gd name="adj2" fmla="val 0"/>
            </a:avLst>
          </a:prstGeom>
          <a:gradFill>
            <a:gsLst>
              <a:gs pos="33000">
                <a:schemeClr val="tx1">
                  <a:lumMod val="95000"/>
                  <a:lumOff val="5000"/>
                </a:schemeClr>
              </a:gs>
              <a:gs pos="100000">
                <a:srgbClr val="38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18FCF436-1B3D-93E0-F659-763B89D4921E}"/>
              </a:ext>
            </a:extLst>
          </p:cNvPr>
          <p:cNvSpPr/>
          <p:nvPr/>
        </p:nvSpPr>
        <p:spPr>
          <a:xfrm>
            <a:off x="4543784" y="1896386"/>
            <a:ext cx="3110863" cy="225176"/>
          </a:xfrm>
          <a:prstGeom prst="round2SameRect">
            <a:avLst>
              <a:gd name="adj1" fmla="val 33625"/>
              <a:gd name="adj2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36429977-8B2D-C705-E1FC-6C8C385A9624}"/>
              </a:ext>
            </a:extLst>
          </p:cNvPr>
          <p:cNvSpPr/>
          <p:nvPr/>
        </p:nvSpPr>
        <p:spPr>
          <a:xfrm>
            <a:off x="5083215" y="2573504"/>
            <a:ext cx="2032000" cy="212578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0000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AED3785-0DEC-D096-18B7-9D4D4B406FFE}"/>
              </a:ext>
            </a:extLst>
          </p:cNvPr>
          <p:cNvSpPr>
            <a:spLocks noChangeAspect="1"/>
          </p:cNvSpPr>
          <p:nvPr/>
        </p:nvSpPr>
        <p:spPr>
          <a:xfrm>
            <a:off x="7435936" y="1961412"/>
            <a:ext cx="107583" cy="105409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FF41EBE-6DE9-D659-17BA-C2C920AB6645}"/>
              </a:ext>
            </a:extLst>
          </p:cNvPr>
          <p:cNvSpPr>
            <a:spLocks noChangeAspect="1"/>
          </p:cNvSpPr>
          <p:nvPr/>
        </p:nvSpPr>
        <p:spPr>
          <a:xfrm>
            <a:off x="7294838" y="1961412"/>
            <a:ext cx="107583" cy="10540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6477497-3815-AEAB-E9A5-C0CDD0EA1606}"/>
              </a:ext>
            </a:extLst>
          </p:cNvPr>
          <p:cNvSpPr>
            <a:spLocks noChangeAspect="1"/>
          </p:cNvSpPr>
          <p:nvPr/>
        </p:nvSpPr>
        <p:spPr>
          <a:xfrm>
            <a:off x="7153271" y="1961411"/>
            <a:ext cx="107583" cy="105409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22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A61FA-8C2E-254D-0B1C-294C80C05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2888B4E-9204-6311-B416-BA2D8A704312}"/>
              </a:ext>
            </a:extLst>
          </p:cNvPr>
          <p:cNvCxnSpPr/>
          <p:nvPr/>
        </p:nvCxnSpPr>
        <p:spPr>
          <a:xfrm flipH="1">
            <a:off x="4187677" y="3405470"/>
            <a:ext cx="1143000" cy="0"/>
          </a:xfrm>
          <a:prstGeom prst="straightConnector1">
            <a:avLst/>
          </a:prstGeom>
          <a:ln cap="rnd">
            <a:solidFill>
              <a:srgbClr val="38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96B973-8A77-3F78-D20A-830A8970124F}"/>
              </a:ext>
            </a:extLst>
          </p:cNvPr>
          <p:cNvCxnSpPr/>
          <p:nvPr/>
        </p:nvCxnSpPr>
        <p:spPr>
          <a:xfrm>
            <a:off x="5330677" y="2859969"/>
            <a:ext cx="0" cy="1091001"/>
          </a:xfrm>
          <a:prstGeom prst="line">
            <a:avLst/>
          </a:prstGeom>
          <a:ln cap="rnd">
            <a:solidFill>
              <a:srgbClr val="38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EA1313-8AA8-DFE0-2CC9-3229DEF16A65}"/>
              </a:ext>
            </a:extLst>
          </p:cNvPr>
          <p:cNvCxnSpPr>
            <a:cxnSpLocks/>
          </p:cNvCxnSpPr>
          <p:nvPr/>
        </p:nvCxnSpPr>
        <p:spPr>
          <a:xfrm>
            <a:off x="6870191" y="3405470"/>
            <a:ext cx="1143000" cy="0"/>
          </a:xfrm>
          <a:prstGeom prst="straightConnector1">
            <a:avLst/>
          </a:prstGeom>
          <a:ln cap="rnd">
            <a:solidFill>
              <a:srgbClr val="380000"/>
            </a:solidFill>
            <a:headEnd type="none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FABDB-BF6A-3624-B06F-575C85EBBA97}"/>
              </a:ext>
            </a:extLst>
          </p:cNvPr>
          <p:cNvCxnSpPr/>
          <p:nvPr/>
        </p:nvCxnSpPr>
        <p:spPr>
          <a:xfrm>
            <a:off x="6870191" y="2859969"/>
            <a:ext cx="0" cy="1091001"/>
          </a:xfrm>
          <a:prstGeom prst="line">
            <a:avLst/>
          </a:prstGeom>
          <a:ln cap="rnd">
            <a:solidFill>
              <a:srgbClr val="38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66506D23-ACA0-96D4-D37E-E33A60D72129}"/>
              </a:ext>
            </a:extLst>
          </p:cNvPr>
          <p:cNvSpPr/>
          <p:nvPr/>
        </p:nvSpPr>
        <p:spPr>
          <a:xfrm rot="10800000">
            <a:off x="3308793" y="2121560"/>
            <a:ext cx="5574412" cy="2840051"/>
          </a:xfrm>
          <a:prstGeom prst="round2SameRect">
            <a:avLst>
              <a:gd name="adj1" fmla="val 5934"/>
              <a:gd name="adj2" fmla="val 0"/>
            </a:avLst>
          </a:prstGeom>
          <a:gradFill>
            <a:gsLst>
              <a:gs pos="33000">
                <a:schemeClr val="tx1">
                  <a:lumMod val="95000"/>
                  <a:lumOff val="5000"/>
                </a:schemeClr>
              </a:gs>
              <a:gs pos="100000">
                <a:srgbClr val="0A280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43A3D595-C027-B7AD-FBBD-47E863A44022}"/>
              </a:ext>
            </a:extLst>
          </p:cNvPr>
          <p:cNvSpPr/>
          <p:nvPr/>
        </p:nvSpPr>
        <p:spPr>
          <a:xfrm>
            <a:off x="3308792" y="1896386"/>
            <a:ext cx="5574410" cy="225176"/>
          </a:xfrm>
          <a:prstGeom prst="round2SameRect">
            <a:avLst>
              <a:gd name="adj1" fmla="val 33625"/>
              <a:gd name="adj2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6789566-6889-00A6-EB2D-E149D586031A}"/>
              </a:ext>
            </a:extLst>
          </p:cNvPr>
          <p:cNvSpPr>
            <a:spLocks noChangeAspect="1"/>
          </p:cNvSpPr>
          <p:nvPr/>
        </p:nvSpPr>
        <p:spPr>
          <a:xfrm>
            <a:off x="8711669" y="1961412"/>
            <a:ext cx="107583" cy="105409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28F1FE1-16E5-56E0-ADFC-FF3D69E4DD35}"/>
              </a:ext>
            </a:extLst>
          </p:cNvPr>
          <p:cNvSpPr>
            <a:spLocks noChangeAspect="1"/>
          </p:cNvSpPr>
          <p:nvPr/>
        </p:nvSpPr>
        <p:spPr>
          <a:xfrm>
            <a:off x="8570571" y="1961412"/>
            <a:ext cx="107583" cy="105409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EC98820-5F1A-A956-B01F-02F1EA1F8E97}"/>
              </a:ext>
            </a:extLst>
          </p:cNvPr>
          <p:cNvSpPr>
            <a:spLocks noChangeAspect="1"/>
          </p:cNvSpPr>
          <p:nvPr/>
        </p:nvSpPr>
        <p:spPr>
          <a:xfrm>
            <a:off x="8429004" y="1961411"/>
            <a:ext cx="107583" cy="105409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1CEDC7F1-BA6A-025D-B130-EF5A72C6B7B2}"/>
              </a:ext>
            </a:extLst>
          </p:cNvPr>
          <p:cNvSpPr/>
          <p:nvPr/>
        </p:nvSpPr>
        <p:spPr>
          <a:xfrm>
            <a:off x="5083215" y="2573504"/>
            <a:ext cx="2032000" cy="2125784"/>
          </a:xfrm>
          <a:prstGeom prst="mathMultiply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38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10D4AE-A927-B2F8-D18B-0A83FF524143}"/>
              </a:ext>
            </a:extLst>
          </p:cNvPr>
          <p:cNvSpPr/>
          <p:nvPr/>
        </p:nvSpPr>
        <p:spPr>
          <a:xfrm>
            <a:off x="5384800" y="2912534"/>
            <a:ext cx="1415627" cy="1442720"/>
          </a:xfrm>
          <a:prstGeom prst="ellipse">
            <a:avLst/>
          </a:prstGeom>
          <a:noFill/>
          <a:ln w="317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37085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Tran, Wilson</dc:creator>
  <cp:lastModifiedBy>Tran, Wilson</cp:lastModifiedBy>
  <cp:revision>7</cp:revision>
  <dcterms:created xsi:type="dcterms:W3CDTF">2024-11-14T00:07:05Z</dcterms:created>
  <dcterms:modified xsi:type="dcterms:W3CDTF">2024-11-14T03:36:01Z</dcterms:modified>
</cp:coreProperties>
</file>