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ashboard.rc.nectar.org.au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please_please_help_me@rc.nectar.org.au" Type="http://schemas.openxmlformats.org/officeDocument/2006/relationships/hyperlink" TargetMode="External" Id="rId4"/><Relationship Target="mailto:support@rc.nectar.org.au" Type="http://schemas.openxmlformats.org/officeDocument/2006/relationships/hyperlink" TargetMode="External" Id="rId3"/><Relationship Target="mailto:the_big_boss@rc.nectar.org.au" Type="http://schemas.openxmlformats.org/officeDocument/2006/relationships/hyperlink" TargetMode="External" Id="rId6"/><Relationship Target="mailto:do_not_reply@rc.nectar.org.au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support@rc.nectar.org.au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818305" x="685800"/>
            <a:ext cy="1924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Roll up to the NeCTAR mystery tour!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Your tour guide: Martin Paulo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8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1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Currently, how much does it cost a researcher to use the NeCTAR cloud?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Gazillions!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Squillions!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Billions!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Some unknown $$!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Nothing. It’s currently </a:t>
            </a:r>
            <a:r>
              <a:rPr b="1" lang="en"/>
              <a:t>Free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2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Can you log in to: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rPr u="sng" b="1" sz="3600" lang="en">
                <a:solidFill>
                  <a:srgbClr val="1155CC"/>
                </a:solidFill>
                <a:hlinkClick r:id="rId3"/>
              </a:rPr>
              <a:t>https://dashboard.rc.nectar.org.au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algn="ctr" rtl="0" lvl="0">
              <a:spcBef>
                <a:spcPts val="0"/>
              </a:spcBef>
              <a:buNone/>
            </a:pPr>
            <a:r>
              <a:rPr b="1" sz="3600"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3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Which one is the support email address?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u="sng" lang="en">
                <a:solidFill>
                  <a:schemeClr val="hlink"/>
                </a:solidFill>
                <a:hlinkClick r:id="rId3"/>
              </a:rPr>
              <a:t>support@rc.nectar.org.au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u="sng" lang="en">
                <a:solidFill>
                  <a:schemeClr val="hlink"/>
                </a:solidFill>
                <a:hlinkClick r:id="rId4"/>
              </a:rPr>
              <a:t>please_please_help_me@rc.nectar.org.au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u="sng" lang="en">
                <a:solidFill>
                  <a:schemeClr val="hlink"/>
                </a:solidFill>
                <a:hlinkClick r:id="rId5"/>
              </a:rPr>
              <a:t>do_not_reply@rc.nectar.org.au</a:t>
            </a:r>
            <a:r>
              <a:rPr lang="en"/>
              <a:t>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u="sng" lang="en">
                <a:solidFill>
                  <a:schemeClr val="hlink"/>
                </a:solidFill>
                <a:hlinkClick r:id="rId6"/>
              </a:rPr>
              <a:t>the_big_boss@rc.nectar.org.au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4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Which one of these can’t you do with your settings tab: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Change your password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Change your dashboard language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Change your time zone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Change your current project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Find the NeCTAR documentation site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Activity 1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Can you create a container named:</a:t>
            </a:r>
          </a:p>
          <a:p>
            <a:pPr algn="ctr" rtl="0">
              <a:spcBef>
                <a:spcPts val="0"/>
              </a:spcBef>
              <a:buNone/>
            </a:pPr>
            <a:r>
              <a:rPr b="1" lang="en"/>
              <a:t>resbaz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Object Store and upload a picture to it?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NB: preserve the file extension as you name it.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Challenge:</a:t>
            </a:r>
            <a:r>
              <a:rPr lang="en"/>
              <a:t> Can you make it public and access the url in your browser?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Once your done, can you delete it all?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5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Where do you get the password for the command line tools from?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It’s my AAF password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What? I don’t need a password!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 generate it under the Settings -&gt; ‘Reset password’ tab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 email </a:t>
            </a:r>
            <a:r>
              <a:rPr u="sng" lang="en">
                <a:solidFill>
                  <a:schemeClr val="hlink"/>
                </a:solidFill>
                <a:hlinkClick r:id="rId3"/>
              </a:rPr>
              <a:t>support@rc.nectar.org.au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6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happens to your hard drive when you terminate your Virtual Machine (VM)?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It gets copied back to the image store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It gets ‘snapshotted’ for me to use again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It’s left on the host server, for me to use when I next launch a machine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It gets destroyed. Wiped. Cleaned. Gone!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 7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When does my ephemeral drive get wiped?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When I do a soft reboot on my VM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When I terminate my VM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When I pause my VM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When I stop my VM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lang="en"/>
              <a:t>When I do a hard reboot on my VM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