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line infection checklist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457200" y="1200240"/>
            <a:ext cx="8227800" cy="37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 ) wash hands with soap, </a:t>
            </a:r>
            <a:endParaRPr/>
          </a:p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 ) clean the patient’s skin with chlorhexidine antiseptic, </a:t>
            </a:r>
            <a:endParaRPr/>
          </a:p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 ) put sterile drapes over the entire patient, </a:t>
            </a:r>
            <a:endParaRPr/>
          </a:p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 ) put on a sterile mask, hat, gown, and gloves, </a:t>
            </a:r>
            <a:endParaRPr/>
          </a:p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 ) put a sterile dressing over the catheter site once the line is in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0" y="0"/>
            <a:ext cx="2998080" cy="299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Key Pairs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200240"/>
            <a:ext cx="8227800" cy="37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Complete the key pair checklist </a:t>
            </a:r>
            <a:endParaRPr/>
          </a:p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(expected time 5 minutes)</a:t>
            </a:r>
            <a:endParaRPr/>
          </a:p>
        </p:txBody>
      </p:sp>
      <p:sp>
        <p:nvSpPr>
          <p:cNvPr id="77" name="CustomShape 3"/>
          <p:cNvSpPr/>
          <p:nvPr/>
        </p:nvSpPr>
        <p:spPr>
          <a:xfrm>
            <a:off x="0" y="0"/>
            <a:ext cx="2998080" cy="299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 1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57200" y="1200240"/>
            <a:ext cx="8227800" cy="37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20000"/>
              </a:lnSpc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 change the rules in a security group by removing port 80 (http). Mysteriously a web server on another VM in the project stops “working”. Could it be because:</a:t>
            </a:r>
            <a:endParaRPr/>
          </a:p>
          <a:p>
            <a:pPr marL="216000" indent="-214920">
              <a:lnSpc>
                <a:spcPct val="120000"/>
              </a:lnSpc>
              <a:buFont typeface="Arial"/>
              <a:buAutoNum type="alphaUcPeriod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security group was shared with the other machine</a:t>
            </a:r>
            <a:endParaRPr/>
          </a:p>
          <a:p>
            <a:pPr marL="216000" indent="-214920">
              <a:lnSpc>
                <a:spcPct val="120000"/>
              </a:lnSpc>
              <a:buFont typeface="Arial"/>
              <a:buAutoNum type="alphaUcPeriod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web server inexplicably broke</a:t>
            </a:r>
            <a:endParaRPr/>
          </a:p>
          <a:p>
            <a:pPr marL="216000" indent="-214920">
              <a:lnSpc>
                <a:spcPct val="120000"/>
              </a:lnSpc>
              <a:buFont typeface="Arial"/>
              <a:buAutoNum type="alphaUcPeriod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other machine itself failed</a:t>
            </a:r>
            <a:endParaRPr/>
          </a:p>
          <a:p>
            <a:pPr marL="216000" indent="-214920">
              <a:lnSpc>
                <a:spcPct val="120000"/>
              </a:lnSpc>
              <a:buFont typeface="Arial"/>
              <a:buAutoNum type="alphaUcPeriod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NeCTAR are experiencing a network problem</a:t>
            </a:r>
            <a:endParaRPr/>
          </a:p>
          <a:p>
            <a:pPr marL="216000" indent="-214920">
              <a:lnSpc>
                <a:spcPct val="115000"/>
              </a:lnSpc>
              <a:buFont typeface="Arial"/>
              <a:buAutoNum type="alphaUcPeriod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All of the above...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Security Groups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200240"/>
            <a:ext cx="8227800" cy="37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Complete the security group checklist </a:t>
            </a:r>
            <a:endParaRPr/>
          </a:p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(expected time 7 minutes)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0" y="0"/>
            <a:ext cx="2998080" cy="299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Launch an Instance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200240"/>
            <a:ext cx="8227800" cy="37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Complete the launch an instance checklist. </a:t>
            </a:r>
            <a:endParaRPr/>
          </a:p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(expected time 15 minutes)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0" y="0"/>
            <a:ext cx="2998080" cy="299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Application>LibreOffice/5.0.0.5$MacOSX_X86_64 LibreOffice_project/1b1a90865e348b492231e1c451437d7a15bb262b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cp:lastModifiedBy>Martin Paulo</cp:lastModifiedBy>
  <dcterms:modified xsi:type="dcterms:W3CDTF">2015-08-19T17:07:38Z</dcterms:modified>
  <cp:revision>11</cp:revision>
</cp:coreProperties>
</file>