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Activity 1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you create a container named: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resbaz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Object Store and upload a picture to it?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NB: preserve the file extension as you name it.</a:t>
            </a:r>
            <a:endParaRPr/>
          </a:p>
          <a:p>
            <a:pPr>
              <a:lnSpc>
                <a:spcPct val="100000"/>
              </a:lnSpc>
            </a:pP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Challenge: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Can you make it public and access the url in your browser?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Once your done, can you delete it all?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2015-08-17T20:21:44Z</dcterms:modified>
  <cp:revision>8</cp:revision>
</cp:coreProperties>
</file>