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6828C2-465B-47A2-8CEB-85470CF37775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Anna's ssh command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ssh -i key.pem -Y ubuntu@115.146.84.207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AU" sz="4400">
                <a:latin typeface="Arial"/>
              </a:rPr>
              <a:t>Question 1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AU" sz="3200">
                <a:latin typeface="Arial"/>
              </a:rPr>
              <a:t>Using the 'man' command, what is the -Y flag adding to the ssh command?</a:t>
            </a:r>
            <a:endParaRPr/>
          </a:p>
          <a:p>
            <a:pPr>
              <a:buFont typeface="StarSymbol"/>
              <a:buAutoNum type="alphaUcParenR"/>
            </a:pPr>
            <a:r>
              <a:rPr lang="en-AU" sz="3200">
                <a:latin typeface="Arial"/>
              </a:rPr>
              <a:t> </a:t>
            </a:r>
            <a:r>
              <a:rPr lang="en-AU" sz="3200">
                <a:latin typeface="Arial"/>
              </a:rPr>
              <a:t>Forces ssh into loud mode</a:t>
            </a:r>
            <a:endParaRPr/>
          </a:p>
          <a:p>
            <a:pPr>
              <a:buFont typeface="StarSymbol"/>
              <a:buAutoNum type="alphaUcParenR"/>
            </a:pPr>
            <a:r>
              <a:rPr lang="en-AU" sz="3200">
                <a:latin typeface="Arial"/>
              </a:rPr>
              <a:t> </a:t>
            </a:r>
            <a:r>
              <a:rPr lang="en-AU" sz="3200">
                <a:latin typeface="Arial"/>
              </a:rPr>
              <a:t>Specifies the user to log in as on the remote machine</a:t>
            </a:r>
            <a:endParaRPr/>
          </a:p>
          <a:p>
            <a:pPr>
              <a:buFont typeface="StarSymbol"/>
              <a:buAutoNum type="alphaUcParenR"/>
            </a:pPr>
            <a:r>
              <a:rPr lang="en-AU" sz="3200">
                <a:latin typeface="Arial"/>
              </a:rPr>
              <a:t> </a:t>
            </a:r>
            <a:r>
              <a:rPr lang="en-AU" sz="3200">
                <a:latin typeface="Arial"/>
              </a:rPr>
              <a:t>Enables trusted X11 forwarding</a:t>
            </a:r>
            <a:endParaRPr/>
          </a:p>
          <a:p>
            <a:pPr>
              <a:buFont typeface="StarSymbol"/>
              <a:buAutoNum type="alphaUcParenR"/>
            </a:pPr>
            <a:r>
              <a:rPr lang="en-AU" sz="3200">
                <a:latin typeface="Arial"/>
              </a:rPr>
              <a:t> </a:t>
            </a:r>
            <a:r>
              <a:rPr lang="en-AU" sz="3200">
                <a:latin typeface="Arial"/>
              </a:rPr>
              <a:t>Asks ssh to display the version number and exit</a:t>
            </a:r>
            <a:endParaRPr/>
          </a:p>
          <a:p>
            <a:pPr>
              <a:buFont typeface="StarSymbol"/>
              <a:buAutoNum type="alphaUcParenR"/>
            </a:pPr>
            <a:r>
              <a:rPr lang="en-AU" sz="3200">
                <a:latin typeface="Arial"/>
              </a:rPr>
              <a:t> </a:t>
            </a:r>
            <a:r>
              <a:rPr lang="en-AU" sz="3200">
                <a:latin typeface="Arial"/>
              </a:rPr>
              <a:t>Forces ssh into quiet mode</a:t>
            </a:r>
            <a:endParaRPr/>
          </a:p>
          <a:p>
            <a:pPr algn="ctr"/>
            <a:r>
              <a:rPr lang="en-AU" sz="3200">
                <a:latin typeface="Arial"/>
              </a:rPr>
              <a:t>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2015-07-01T13:20:18Z</dcterms:created>
  <dc:creator>Martin Paulo</dc:creator>
  <dc:language>en-AU</dc:language>
  <cp:lastModifiedBy>Martin Paulo</cp:lastModifiedBy>
  <dcterms:modified xsi:type="dcterms:W3CDTF">2015-07-01T13:27:18Z</dcterms:modified>
  <cp:revision>1</cp:revision>
</cp:coreProperties>
</file>