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818280"/>
            <a:ext cx="7769520" cy="19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A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Roll up to the Research Cloud mystery tour!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85800" y="2840040"/>
            <a:ext cx="7769520" cy="7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AU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Your tour guide: Martin Paulo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05920"/>
            <a:ext cx="82267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200240"/>
            <a:ext cx="8226720" cy="37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Currently, how much does it cost a researcher to use the Research Cloud?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Gazillions!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Squillions!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Billions!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unknown $$!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currently </a:t>
            </a:r>
            <a:r>
              <a:rPr b="1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free at the point of service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05920"/>
            <a:ext cx="82267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200240"/>
            <a:ext cx="8226720" cy="37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you log in 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https://dashboard.rc.nectar.org.au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05920"/>
            <a:ext cx="82267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3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200240"/>
            <a:ext cx="8226720" cy="37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is the support email address?</a:t>
            </a:r>
            <a:endParaRPr/>
          </a:p>
          <a:p>
            <a:pPr marL="216000" indent="-21456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support@rc.nectar.org.au</a:t>
            </a:r>
            <a:endParaRPr/>
          </a:p>
          <a:p>
            <a:pPr marL="216000" indent="-21456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help_me@rc.nectar.org.au</a:t>
            </a:r>
            <a:endParaRPr/>
          </a:p>
          <a:p>
            <a:pPr marL="216000" indent="-21456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do_not_reply@rc.nectar.org.au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216000" indent="-21456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the_big_boss@rc.nectar.org.au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05920"/>
            <a:ext cx="82267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4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200240"/>
            <a:ext cx="8226720" cy="37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of these can’t you do with your settings dropdown: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command line password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dashboard language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time zone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current project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the documentation site</a:t>
            </a:r>
            <a:endParaRPr/>
          </a:p>
          <a:p>
            <a:pPr marL="216000" indent="-214560" algn="ctr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67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5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200240"/>
            <a:ext cx="8226720" cy="37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change your password under the settings drop down: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are free of the AAF requirement!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Your AAF password is changed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Your institutions password is changed!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that interface with the cloud will be affected 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None of the above</a:t>
            </a:r>
            <a:endParaRPr/>
          </a:p>
          <a:p>
            <a:pPr marL="216000" indent="-214560" algn="ctr">
              <a:lnSpc>
                <a:spcPct val="100000"/>
              </a:lnSpc>
              <a:buFont typeface="Arial"/>
              <a:buAutoNum type="alphaUcPeriod"/>
            </a:pPr>
            <a:r>
              <a:rPr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05920"/>
            <a:ext cx="82267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6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200240"/>
            <a:ext cx="8226720" cy="37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happens to your hard drive when you terminate your Virtual Machine (VM)?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copied back to the image store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‘snapshotted’ for me to use again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left on the host server, for me to use when I next launch a machine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destroyed. Wiped. Cleaned. Gone!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05920"/>
            <a:ext cx="82267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7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200240"/>
            <a:ext cx="8226720" cy="37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does my free PC on the Research Cloud get destroyed (along with all its data)?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soft reboot on my VM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terminate my VM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pause my VM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stop my VM</a:t>
            </a:r>
            <a:endParaRPr/>
          </a:p>
          <a:p>
            <a:pPr marL="216000" indent="-21456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hard reboot on my VM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8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2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do I lose my IP number?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soft reboot on my VM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terminate my VM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pause my VM</a:t>
            </a:r>
            <a:endParaRPr/>
          </a:p>
          <a:p>
            <a:pPr marL="216000" indent="-21492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stop my VM</a:t>
            </a:r>
            <a:endParaRPr/>
          </a:p>
          <a:p>
            <a:pPr marL="216000" indent="-214920">
              <a:lnSpc>
                <a:spcPct val="115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hard reboot on my VM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2015-08-19T16:14:46Z</dcterms:modified>
  <cp:revision>20</cp:revision>
</cp:coreProperties>
</file>