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818280"/>
            <a:ext cx="7770960" cy="19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A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up to the NeCTAR mystery tour!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85800" y="2840040"/>
            <a:ext cx="777096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AU" sz="3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tour guide: Martin Paulo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Currently, how much does it cost a researcher to use the NeCTAR cloud?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Gazillions!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Squillions!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Billions!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unknown $$!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currently </a:t>
            </a:r>
            <a:r>
              <a:rPr b="1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free at the point of service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you log in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https://dashboard.rc.nectar.org.au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3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is the support email address?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support@rc.nectar.org.au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please_please_help_me@rc.nectar.org.au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do_not_reply@rc.nectar.org.au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1155cc"/>
              </a:buClr>
              <a:buFont typeface="Arial"/>
              <a:buAutoNum type="alphaUcPeriod"/>
            </a:pPr>
            <a:r>
              <a:rPr lang="en-AU" sz="30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the_big_boss@rc.nectar.org.au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4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one of these can’t you do with your settings dropdown: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command line password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dashboard language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time zone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your current project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the NeCTAR documentation site</a:t>
            </a:r>
            <a:endParaRPr/>
          </a:p>
          <a:p>
            <a:pPr marL="216000" indent="-216000" algn="ctr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5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happens to your hard drive when you terminate your Virtual Machine (VM)?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copied back to the image store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‘snapshotted’ for me to use again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left on the host server, for me to use when I next launch a machine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gets destroyed. Wiped. Cleaned. Gone!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 6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does my ephemeral drive get wiped?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soft reboot on my VM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terminate my VM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pause my VM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stop my VM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AutoNum type="alphaUcPeriod"/>
            </a:pPr>
            <a:r>
              <a:rPr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 do a hard reboot on my VM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2015-08-17T20:22:57Z</dcterms:modified>
  <cp:revision>8</cp:revision>
</cp:coreProperties>
</file>