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Anna's ssh command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ssh -i key.pem -Y ubuntu@115.146.84.207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4400" strike="noStrike">
                <a:latin typeface="Arial"/>
              </a:rPr>
              <a:t>Question 1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AU" sz="3200" strike="noStrike">
                <a:latin typeface="Arial"/>
              </a:rPr>
              <a:t>Using the 'man' command, what is the -Y flag adding to the ssh command?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latin typeface="Arial"/>
              </a:rPr>
              <a:t> </a:t>
            </a:r>
            <a:r>
              <a:rPr lang="en-AU" sz="3200" strike="noStrike">
                <a:latin typeface="Arial"/>
              </a:rPr>
              <a:t>Forces ssh into loud mode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latin typeface="Arial"/>
              </a:rPr>
              <a:t> </a:t>
            </a:r>
            <a:r>
              <a:rPr lang="en-AU" sz="3200" strike="noStrike">
                <a:latin typeface="Arial"/>
              </a:rPr>
              <a:t>Specifies the user to log in as on the remote machine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latin typeface="Arial"/>
              </a:rPr>
              <a:t> </a:t>
            </a:r>
            <a:r>
              <a:rPr lang="en-AU" sz="3200" strike="noStrike">
                <a:latin typeface="Arial"/>
              </a:rPr>
              <a:t>Enables trusted X11 forwarding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latin typeface="Arial"/>
              </a:rPr>
              <a:t> </a:t>
            </a:r>
            <a:r>
              <a:rPr lang="en-AU" sz="3200" strike="noStrike">
                <a:latin typeface="Arial"/>
              </a:rPr>
              <a:t>Asks ssh to display the version number and exit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lphaUcParenR"/>
            </a:pPr>
            <a:r>
              <a:rPr lang="en-AU" sz="3200" strike="noStrike">
                <a:latin typeface="Arial"/>
              </a:rPr>
              <a:t> </a:t>
            </a:r>
            <a:r>
              <a:rPr lang="en-AU" sz="3200" strike="noStrike">
                <a:latin typeface="Arial"/>
              </a:rPr>
              <a:t>Forces ssh into quiet mode</a:t>
            </a:r>
            <a:endParaRPr/>
          </a:p>
          <a:p>
            <a:pPr algn="ctr">
              <a:lnSpc>
                <a:spcPct val="100000"/>
              </a:lnSpc>
            </a:pPr>
            <a:r>
              <a:rPr lang="en-AU" sz="3200" strike="noStrike">
                <a:latin typeface="Arial"/>
              </a:rPr>
              <a:t>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Exercise 1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sudo apt-get install firefox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Exercise 2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sudo apt-get install gedit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gedit today.txt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Exercise 3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i="1" lang="en-AU" sz="2400" strike="noStrike">
                <a:solidFill>
                  <a:srgbClr val="808080"/>
                </a:solidFill>
                <a:latin typeface="Menlo"/>
                <a:ea typeface="Menlo"/>
              </a:rPr>
              <a:t>sudo apt-get remove gedit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Application>LibreOffice/4.4.3.2$MacOSX_X86_64 LibreOffice_project/88805f81e9fe61362df02b9941de8e38a9b5fd16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2015-07-01T13:20:18Z</dcterms:created>
  <dc:creator>Martin Paulo</dc:creator>
  <dc:language>en-AU</dc:language>
  <cp:lastModifiedBy>Martin Paulo</cp:lastModifiedBy>
  <dcterms:modified xsi:type="dcterms:W3CDTF">2015-07-15T10:43:24Z</dcterms:modified>
  <cp:revision>4</cp:revision>
</cp:coreProperties>
</file>