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line infection checklist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wash hands with soap,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clean the patient’s skin with chlorhexidine antiseptic,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put sterile drapes over the entire patient,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put on a sterile mask, hat, gown, and gloves,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put a sterile dressing over the catheter site once the line is in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0" y="0"/>
            <a:ext cx="2998800" cy="29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1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20000"/>
              </a:lnSpc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 change the rules in a security group by removing port 80 (http). Mysteriously a web server on another VM in the project stops “working”. Could it be because:</a:t>
            </a:r>
            <a:endParaRPr/>
          </a:p>
          <a:p>
            <a:pPr marL="216000" indent="-21564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security group was shared with the other machine</a:t>
            </a:r>
            <a:endParaRPr/>
          </a:p>
          <a:p>
            <a:pPr marL="216000" indent="-21564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web server inexplicably broke</a:t>
            </a:r>
            <a:endParaRPr/>
          </a:p>
          <a:p>
            <a:pPr marL="216000" indent="-21564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other machine itself failed</a:t>
            </a:r>
            <a:endParaRPr/>
          </a:p>
          <a:p>
            <a:pPr marL="216000" indent="-21564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NeCTAR are experiencing a network problem</a:t>
            </a:r>
            <a:endParaRPr/>
          </a:p>
          <a:p>
            <a:pPr marL="216000" indent="-215640">
              <a:lnSpc>
                <a:spcPct val="115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of the above...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Application>LibreOffice/5.0.0.5$MacOSX_X86_64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Martin Paulo</cp:lastModifiedBy>
  <dcterms:modified xsi:type="dcterms:W3CDTF">2015-08-18T16:13:42Z</dcterms:modified>
  <cp:revision>4</cp:revision>
</cp:coreProperties>
</file>