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1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000" strike="noStrike">
                <a:solidFill>
                  <a:srgbClr val="000000"/>
                </a:solidFill>
                <a:latin typeface="Arial"/>
                <a:ea typeface="DejaVu Sans"/>
              </a:rPr>
              <a:t>Who here is running Windows?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3200" strike="noStrike">
                <a:solidFill>
                  <a:srgbClr val="018a8a"/>
                </a:solidFill>
                <a:latin typeface="Menlo"/>
                <a:ea typeface="Menlo"/>
              </a:rPr>
              <a:t>http://cygwin.com/install.html</a:t>
            </a:r>
            <a:endParaRPr/>
          </a:p>
          <a:p>
            <a:pPr>
              <a:lnSpc>
                <a:spcPct val="100000"/>
              </a:lnSpc>
            </a:pPr>
            <a:r>
              <a:rPr lang="en-AU" sz="3200" strike="noStrike">
                <a:solidFill>
                  <a:srgbClr val="018a8a"/>
                </a:solidFill>
                <a:latin typeface="Menlo"/>
                <a:ea typeface="Menlo"/>
              </a:rPr>
              <a:t>http://tinyurl.com/install-cygwin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 important question: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The authenticity of host '144.6.225.224 (144.6.225.224)' can't be established.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RSA key fingerprint is d8:14:f5:85:5f:52:cb:f2:53:56:9d:b3:0c:1e:a3:1f.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Are you sure you want to continue connecting (yes/no)?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 unexpected error!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    WARNING: REMOTE HOST IDENTIFICATION HAS CHANGED!     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POSSIBLE THAT SOMEONE IS DOING SOMETHING NASTY!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Someone could be eavesdropping on you right now (man-in-the-middle attack)!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also possible that a host key has just been changed.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The fingerprint for the RSA key sent by the remote host is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45:ed:0b:42:16:b7:6c:dd:49:05:8d:b4:2b:16:7c:64.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Please contact your system administrator.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Add correct host key in /Users/martinpaulo/.ssh/known_hosts to get rid of this message.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Offending RSA key in /Users/martinpaulo/.ssh/known_hosts:14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RSA host key for 115.146.85.98 has changed and you have requested strict checking.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Host key verification failed.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ssh (</a:t>
            </a: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ecure </a:t>
            </a: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ell)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3200" strike="noStrike">
                <a:solidFill>
                  <a:srgbClr val="000000"/>
                </a:solidFill>
                <a:latin typeface="Menlo"/>
                <a:ea typeface="Menlo"/>
              </a:rPr>
              <a:t>ssh  -i &lt;key&gt; &lt;user_id&gt;@&lt;address&gt;</a:t>
            </a:r>
            <a:endParaRPr/>
          </a:p>
          <a:p>
            <a:r>
              <a:rPr b="1" lang="en-AU" sz="3200" strike="noStrike">
                <a:solidFill>
                  <a:srgbClr val="000000"/>
                </a:solidFill>
                <a:latin typeface="Menlo"/>
                <a:ea typeface="Menlo"/>
              </a:rPr>
              <a:t>Eg, for Anna's Drupal server:</a:t>
            </a:r>
            <a:endParaRPr/>
          </a:p>
          <a:p>
            <a:r>
              <a:rPr i="1" lang="en-AU" sz="3200" strike="noStrike">
                <a:solidFill>
                  <a:srgbClr val="000000"/>
                </a:solidFill>
                <a:latin typeface="Menlo"/>
                <a:ea typeface="Menlo"/>
              </a:rPr>
              <a:t>ssh -i tut.pem ubuntu@144.6.225.224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2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563480"/>
            <a:ext cx="9070560" cy="54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The NeCTAR image catalogue can be found at: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https://wiki.rc.nectar.org.au/wiki/Image_Catalog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What Operating system is the Drupal server based on?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Fedora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Debian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Centos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Scientific Linux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Is this your error message?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         WARNING: UNPROTECTED PRIVATE KEY FILE!          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Permissions 0777 for '.ssh/tut_dev.pem' are too open.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It is required that your private key files are NOT accessible by others.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This private key will be ignored.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bad permissions: ignore key: .ssh/nectar_dev.pem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ubuntu@144.6.225.224's password: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Another command!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chmod (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ch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ange file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mod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e)</a:t>
            </a:r>
            <a:endParaRPr/>
          </a:p>
          <a:p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Form: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chmod &lt;mode&gt; &lt;file&gt;</a:t>
            </a:r>
            <a:endParaRPr/>
          </a:p>
          <a:p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Menlo"/>
              </a:rPr>
              <a:t>Eg:</a:t>
            </a:r>
            <a:endParaRPr/>
          </a:p>
          <a:p>
            <a:r>
              <a:rPr lang="en-AU" sz="3200" strike="noStrike">
                <a:solidFill>
                  <a:srgbClr val="808080"/>
                </a:solidFill>
                <a:latin typeface="Menlo"/>
                <a:ea typeface="Menlo"/>
              </a:rPr>
              <a:t>chmod u=rw,go-rwx tut_dev.pem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Are you there yet?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Welcome to Ubuntu 14.04.2 LTS (GNU/Linux 3.13.0-36-generic x86_64)</a:t>
            </a:r>
            <a:endParaRPr/>
          </a:p>
          <a:p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* Documentation:  https://help.ubuntu.com/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Last login: Mon Mar 30 01:27:13 2015 from vpac.org</a:t>
            </a:r>
            <a:endParaRPr/>
          </a:p>
          <a:p>
            <a:r>
              <a:rPr i="1" lang="en-AU" sz="2000" strike="noStrike">
                <a:solidFill>
                  <a:srgbClr val="808080"/>
                </a:solidFill>
                <a:latin typeface="Menlo"/>
                <a:ea typeface="Menlo"/>
              </a:rPr>
              <a:t>ubuntu@rstudio:~$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Did you get?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Menlo"/>
                <a:ea typeface="DejaVu Sans"/>
              </a:rPr>
              <a:t>$ apt-get update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/var/lib/apt/lists/lock - open (13: Permission denied)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Unable to lock directory /var/lib/apt/lists/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Could not open lock file /var/lib/dpkg/lock - open (13: Permission denied)</a:t>
            </a:r>
            <a:endParaRPr/>
          </a:p>
          <a:p>
            <a:r>
              <a:rPr i="1" lang="en-AU" strike="noStrike">
                <a:solidFill>
                  <a:srgbClr val="808080"/>
                </a:solidFill>
                <a:latin typeface="Menlo"/>
                <a:ea typeface="Menlo"/>
              </a:rPr>
              <a:t>E: Unable to lock the administration directory (/var/lib/dpkg/), are you root?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sudo</a:t>
            </a: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 to the rescue!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805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Menlo"/>
                <a:ea typeface="DejaVu Sans"/>
              </a:rPr>
              <a:t>sudo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uper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ser </a:t>
            </a:r>
            <a:r>
              <a:rPr b="1"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So: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sudo apt-get update</a:t>
            </a:r>
            <a:endParaRPr/>
          </a:p>
          <a:p>
            <a:r>
              <a:rPr i="1" lang="en-AU" sz="3200" strike="noStrike">
                <a:solidFill>
                  <a:srgbClr val="808080"/>
                </a:solidFill>
                <a:latin typeface="Menlo"/>
                <a:ea typeface="Menlo"/>
              </a:rPr>
              <a:t>sudo apt-get upgrade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3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563480"/>
            <a:ext cx="9070560" cy="54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You remove ssh from a security group shared with many other servers. Will you be able to ssh into another server that is also governed by the security group?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Only if there is another security group applied to the server that has ssh enabled.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3600" strike="noStrike">
                <a:solidFill>
                  <a:srgbClr val="000000"/>
                </a:solid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2015-06-29T15:15:57Z</dcterms:created>
  <dc:language>en-US</dc:language>
  <cp:lastModifiedBy>Martin Paulo</cp:lastModifiedBy>
  <dcterms:modified xsi:type="dcterms:W3CDTF">2015-07-15T12:44:30Z</dcterms:modified>
  <cp:revision>15</cp:revision>
</cp:coreProperties>
</file>