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OSX: Install X11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3333ff"/>
                </a:solidFill>
                <a:latin typeface="Menlo"/>
                <a:ea typeface="Menlo"/>
              </a:rPr>
              <a:t>https://support.apple.com/downloads/X11_for_Mac_OS_X_1_0</a:t>
            </a: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Or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3333ff"/>
                </a:solidFill>
                <a:latin typeface="Menlo"/>
                <a:ea typeface="Menlo"/>
              </a:rPr>
              <a:t>http://tinyurl.com/noqfbto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Anna's ssh command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ssh -i key.pem -Y ubuntu@115.146.84.207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Question 1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Using the 'man' command, what is the -Y flag adding to the ssh command?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Forces ssh into loud mode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Specifies the user to log in as on the remote machine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Enables trusted X11 forwarding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Asks ssh to display the version number and exit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Forces ssh into quiet mode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sudo apt-get install firefox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Exercise 2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sudo apt-get install gedit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gedit today.txt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solidFill>
                  <a:srgbClr val="000000"/>
                </a:solidFill>
                <a:latin typeface="Arial"/>
                <a:ea typeface="DejaVu Sans"/>
              </a:rPr>
              <a:t>Exercise 3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sudo apt-get remove gedit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2015-07-01T13:20:18Z</dcterms:created>
  <dc:creator>Martin Paulo</dc:creator>
  <dc:language>en-AU</dc:language>
  <cp:lastModifiedBy>Martin Paulo</cp:lastModifiedBy>
  <dcterms:modified xsi:type="dcterms:W3CDTF">2015-07-15T12:57:01Z</dcterms:modified>
  <cp:revision>6</cp:revision>
</cp:coreProperties>
</file>