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520" cy="85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520" cy="3724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AU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AU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AU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AU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AU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AU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AU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818280"/>
            <a:ext cx="7771320" cy="19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n-AU" sz="4800" strike="noStrike">
                <a:solidFill>
                  <a:srgbClr val="000000"/>
                </a:solidFill>
                <a:latin typeface="Arial"/>
                <a:ea typeface="Arial"/>
              </a:rPr>
              <a:t>Roll up to the NeCTAR mystery tour!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685800" y="2840040"/>
            <a:ext cx="7771320" cy="7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lang="en-AU" sz="3000" strike="noStrike">
                <a:solidFill>
                  <a:srgbClr val="666666"/>
                </a:solidFill>
                <a:latin typeface="Arial"/>
                <a:ea typeface="Arial"/>
              </a:rPr>
              <a:t>Your tour guide: Martin Paulo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05920"/>
            <a:ext cx="82285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AU" sz="3600" strike="noStrike">
                <a:solidFill>
                  <a:srgbClr val="000000"/>
                </a:solidFill>
                <a:latin typeface="Arial"/>
                <a:ea typeface="Arial"/>
              </a:rPr>
              <a:t>Question 1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457200" y="1200240"/>
            <a:ext cx="8228520" cy="372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AU" sz="3000" strike="noStrike">
                <a:solidFill>
                  <a:srgbClr val="000000"/>
                </a:solidFill>
                <a:latin typeface="Arial"/>
                <a:ea typeface="Arial"/>
              </a:rPr>
              <a:t>Currently, how much does it cost a researcher to use the NeCTAR cloud?</a:t>
            </a:r>
            <a:endParaRPr/>
          </a:p>
          <a:p>
            <a:pPr>
              <a:lnSpc>
                <a:spcPct val="100000"/>
              </a:lnSpc>
              <a:buFont typeface="Arial"/>
              <a:buAutoNum type="alphaUcPeriod"/>
            </a:pPr>
            <a:r>
              <a:rPr lang="en-AU" sz="3000" strike="noStrike">
                <a:solidFill>
                  <a:srgbClr val="000000"/>
                </a:solidFill>
                <a:latin typeface="Arial"/>
                <a:ea typeface="Arial"/>
              </a:rPr>
              <a:t>Gazillions!</a:t>
            </a:r>
            <a:endParaRPr/>
          </a:p>
          <a:p>
            <a:pPr>
              <a:lnSpc>
                <a:spcPct val="100000"/>
              </a:lnSpc>
              <a:buFont typeface="Arial"/>
              <a:buAutoNum type="alphaUcPeriod"/>
            </a:pPr>
            <a:r>
              <a:rPr lang="en-AU" sz="3000" strike="noStrike">
                <a:solidFill>
                  <a:srgbClr val="000000"/>
                </a:solidFill>
                <a:latin typeface="Arial"/>
                <a:ea typeface="Arial"/>
              </a:rPr>
              <a:t>Squillions!</a:t>
            </a:r>
            <a:endParaRPr/>
          </a:p>
          <a:p>
            <a:pPr>
              <a:lnSpc>
                <a:spcPct val="100000"/>
              </a:lnSpc>
              <a:buFont typeface="Arial"/>
              <a:buAutoNum type="alphaUcPeriod"/>
            </a:pPr>
            <a:r>
              <a:rPr lang="en-AU" sz="3000" strike="noStrike">
                <a:solidFill>
                  <a:srgbClr val="000000"/>
                </a:solidFill>
                <a:latin typeface="Arial"/>
                <a:ea typeface="Arial"/>
              </a:rPr>
              <a:t>Billions!</a:t>
            </a:r>
            <a:endParaRPr/>
          </a:p>
          <a:p>
            <a:pPr>
              <a:lnSpc>
                <a:spcPct val="100000"/>
              </a:lnSpc>
              <a:buFont typeface="Arial"/>
              <a:buAutoNum type="alphaUcPeriod"/>
            </a:pPr>
            <a:r>
              <a:rPr lang="en-AU" sz="3000" strike="noStrike">
                <a:solidFill>
                  <a:srgbClr val="000000"/>
                </a:solidFill>
                <a:latin typeface="Arial"/>
                <a:ea typeface="Arial"/>
              </a:rPr>
              <a:t>Some unknown $$!</a:t>
            </a:r>
            <a:endParaRPr/>
          </a:p>
          <a:p>
            <a:pPr>
              <a:lnSpc>
                <a:spcPct val="100000"/>
              </a:lnSpc>
              <a:buFont typeface="Arial"/>
              <a:buAutoNum type="alphaUcPeriod"/>
            </a:pPr>
            <a:r>
              <a:rPr lang="en-AU" sz="3000" strike="noStrike">
                <a:solidFill>
                  <a:srgbClr val="000000"/>
                </a:solidFill>
                <a:latin typeface="Arial"/>
                <a:ea typeface="Arial"/>
              </a:rPr>
              <a:t>Nothing. It’s currently </a:t>
            </a:r>
            <a:r>
              <a:rPr b="1" lang="en-AU" sz="3000" strike="noStrike">
                <a:solidFill>
                  <a:srgbClr val="000000"/>
                </a:solidFill>
                <a:latin typeface="Arial"/>
                <a:ea typeface="Arial"/>
              </a:rPr>
              <a:t>Free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05920"/>
            <a:ext cx="82285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AU" sz="3600" strike="noStrike">
                <a:solidFill>
                  <a:srgbClr val="000000"/>
                </a:solidFill>
                <a:latin typeface="Arial"/>
                <a:ea typeface="Arial"/>
              </a:rPr>
              <a:t>Question 2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457200" y="1200240"/>
            <a:ext cx="8228520" cy="372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AU" sz="3000" strike="noStrike">
                <a:solidFill>
                  <a:srgbClr val="000000"/>
                </a:solidFill>
                <a:latin typeface="Arial"/>
                <a:ea typeface="Arial"/>
              </a:rPr>
              <a:t>Can you log in to: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AU" sz="3600" strike="noStrike" u="sng">
                <a:solidFill>
                  <a:srgbClr val="1155cc"/>
                </a:solidFill>
                <a:latin typeface="Arial"/>
                <a:ea typeface="Arial"/>
              </a:rPr>
              <a:t>https://dashboard.rc.nectar.org.au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AU" sz="3600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05920"/>
            <a:ext cx="82285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AU" sz="3600" strike="noStrike">
                <a:solidFill>
                  <a:srgbClr val="000000"/>
                </a:solidFill>
                <a:latin typeface="Arial"/>
                <a:ea typeface="Arial"/>
              </a:rPr>
              <a:t>Question 3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457200" y="1200240"/>
            <a:ext cx="8228520" cy="372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AU" sz="3000" strike="noStrike">
                <a:solidFill>
                  <a:srgbClr val="000000"/>
                </a:solidFill>
                <a:latin typeface="Arial"/>
                <a:ea typeface="Arial"/>
              </a:rPr>
              <a:t>Which one is the support email address?</a:t>
            </a:r>
            <a:endParaRPr/>
          </a:p>
          <a:p>
            <a:pPr>
              <a:lnSpc>
                <a:spcPct val="100000"/>
              </a:lnSpc>
              <a:buFont typeface="Arial"/>
              <a:buAutoNum type="alphaUcPeriod"/>
            </a:pPr>
            <a:r>
              <a:rPr lang="en-AU" sz="3000" strike="noStrike" u="sng">
                <a:solidFill>
                  <a:srgbClr val="1155cc"/>
                </a:solidFill>
                <a:latin typeface="Arial"/>
                <a:ea typeface="Arial"/>
              </a:rPr>
              <a:t>support@rc.nectar.org.au</a:t>
            </a:r>
            <a:endParaRPr/>
          </a:p>
          <a:p>
            <a:pPr>
              <a:lnSpc>
                <a:spcPct val="100000"/>
              </a:lnSpc>
              <a:buFont typeface="Arial"/>
              <a:buAutoNum type="alphaUcPeriod"/>
            </a:pPr>
            <a:r>
              <a:rPr lang="en-AU" sz="3000" strike="noStrike" u="sng">
                <a:solidFill>
                  <a:srgbClr val="1155cc"/>
                </a:solidFill>
                <a:latin typeface="Arial"/>
                <a:ea typeface="Arial"/>
              </a:rPr>
              <a:t>please_please_help_me@rc.nectar.org.au</a:t>
            </a:r>
            <a:endParaRPr/>
          </a:p>
          <a:p>
            <a:pPr>
              <a:lnSpc>
                <a:spcPct val="100000"/>
              </a:lnSpc>
              <a:buFont typeface="Arial"/>
              <a:buAutoNum type="alphaUcPeriod"/>
            </a:pPr>
            <a:r>
              <a:rPr lang="en-AU" sz="3000" strike="noStrike" u="sng">
                <a:solidFill>
                  <a:srgbClr val="1155cc"/>
                </a:solidFill>
                <a:latin typeface="Arial"/>
                <a:ea typeface="Arial"/>
              </a:rPr>
              <a:t>do_not_reply@rc.nectar.org.au</a:t>
            </a:r>
            <a:r>
              <a:rPr lang="en-AU" sz="30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  <a:p>
            <a:pPr>
              <a:lnSpc>
                <a:spcPct val="100000"/>
              </a:lnSpc>
              <a:buFont typeface="Arial"/>
              <a:buAutoNum type="alphaUcPeriod"/>
            </a:pPr>
            <a:r>
              <a:rPr lang="en-AU" sz="3000" strike="noStrike" u="sng">
                <a:solidFill>
                  <a:srgbClr val="1155cc"/>
                </a:solidFill>
                <a:latin typeface="Arial"/>
                <a:ea typeface="Arial"/>
              </a:rPr>
              <a:t>the_big_boss@rc.nectar.org.au</a:t>
            </a:r>
            <a:r>
              <a:rPr lang="en-AU" sz="30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05920"/>
            <a:ext cx="82285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AU" sz="3600" strike="noStrike">
                <a:solidFill>
                  <a:srgbClr val="000000"/>
                </a:solidFill>
                <a:latin typeface="Arial"/>
                <a:ea typeface="Arial"/>
              </a:rPr>
              <a:t>Question 4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457200" y="1200240"/>
            <a:ext cx="8228520" cy="372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AU" sz="3000" strike="noStrike">
                <a:solidFill>
                  <a:srgbClr val="000000"/>
                </a:solidFill>
                <a:latin typeface="Arial"/>
                <a:ea typeface="Arial"/>
              </a:rPr>
              <a:t>Which one of these can’t you do with your settings dropdown:</a:t>
            </a:r>
            <a:endParaRPr/>
          </a:p>
          <a:p>
            <a:pPr>
              <a:lnSpc>
                <a:spcPct val="100000"/>
              </a:lnSpc>
              <a:buFont typeface="Arial"/>
              <a:buAutoNum type="alphaUcPeriod"/>
            </a:pPr>
            <a:r>
              <a:rPr lang="en-AU" sz="3000" strike="noStrike">
                <a:solidFill>
                  <a:srgbClr val="000000"/>
                </a:solidFill>
                <a:latin typeface="Arial"/>
                <a:ea typeface="Arial"/>
              </a:rPr>
              <a:t>Change your command line password</a:t>
            </a:r>
            <a:endParaRPr/>
          </a:p>
          <a:p>
            <a:pPr>
              <a:lnSpc>
                <a:spcPct val="100000"/>
              </a:lnSpc>
              <a:buFont typeface="Arial"/>
              <a:buAutoNum type="alphaUcPeriod"/>
            </a:pPr>
            <a:r>
              <a:rPr lang="en-AU" sz="3000" strike="noStrike">
                <a:solidFill>
                  <a:srgbClr val="000000"/>
                </a:solidFill>
                <a:latin typeface="Arial"/>
                <a:ea typeface="Arial"/>
              </a:rPr>
              <a:t>Change your dashboard language</a:t>
            </a:r>
            <a:endParaRPr/>
          </a:p>
          <a:p>
            <a:pPr>
              <a:lnSpc>
                <a:spcPct val="100000"/>
              </a:lnSpc>
              <a:buFont typeface="Arial"/>
              <a:buAutoNum type="alphaUcPeriod"/>
            </a:pPr>
            <a:r>
              <a:rPr lang="en-AU" sz="3000" strike="noStrike">
                <a:solidFill>
                  <a:srgbClr val="000000"/>
                </a:solidFill>
                <a:latin typeface="Arial"/>
                <a:ea typeface="Arial"/>
              </a:rPr>
              <a:t>Change your time zone</a:t>
            </a:r>
            <a:endParaRPr/>
          </a:p>
          <a:p>
            <a:pPr>
              <a:lnSpc>
                <a:spcPct val="100000"/>
              </a:lnSpc>
              <a:buFont typeface="Arial"/>
              <a:buAutoNum type="alphaUcPeriod"/>
            </a:pPr>
            <a:r>
              <a:rPr lang="en-AU" sz="3000" strike="noStrike">
                <a:solidFill>
                  <a:srgbClr val="000000"/>
                </a:solidFill>
                <a:latin typeface="Arial"/>
                <a:ea typeface="Arial"/>
              </a:rPr>
              <a:t>Change your current project</a:t>
            </a:r>
            <a:endParaRPr/>
          </a:p>
          <a:p>
            <a:pPr>
              <a:lnSpc>
                <a:spcPct val="100000"/>
              </a:lnSpc>
              <a:buFont typeface="Arial"/>
              <a:buAutoNum type="alphaUcPeriod"/>
            </a:pPr>
            <a:r>
              <a:rPr lang="en-AU" sz="3000" strike="noStrike">
                <a:solidFill>
                  <a:srgbClr val="000000"/>
                </a:solidFill>
                <a:latin typeface="Arial"/>
                <a:ea typeface="Arial"/>
              </a:rPr>
              <a:t>Find the NeCTAR documentation site</a:t>
            </a:r>
            <a:endParaRPr/>
          </a:p>
          <a:p>
            <a:pPr algn="ctr">
              <a:lnSpc>
                <a:spcPct val="100000"/>
              </a:lnSpc>
              <a:buFont typeface="Arial"/>
              <a:buAutoNum type="alphaUcPeriod"/>
            </a:pPr>
            <a:r>
              <a:rPr lang="en-AU" sz="3000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05920"/>
            <a:ext cx="82285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AU" sz="3600" strike="noStrike">
                <a:solidFill>
                  <a:srgbClr val="000000"/>
                </a:solidFill>
                <a:latin typeface="Arial"/>
                <a:ea typeface="Arial"/>
              </a:rPr>
              <a:t>Activity 1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457200" y="1200240"/>
            <a:ext cx="8228520" cy="372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AU" sz="3000" strike="noStrike">
                <a:solidFill>
                  <a:srgbClr val="000000"/>
                </a:solidFill>
                <a:latin typeface="Arial"/>
                <a:ea typeface="Arial"/>
              </a:rPr>
              <a:t>Can you create a container named: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AU" sz="3000" strike="noStrike">
                <a:solidFill>
                  <a:srgbClr val="000000"/>
                </a:solidFill>
                <a:latin typeface="Arial"/>
                <a:ea typeface="Arial"/>
              </a:rPr>
              <a:t>resbaz</a:t>
            </a:r>
            <a:endParaRPr/>
          </a:p>
          <a:p>
            <a:pPr>
              <a:lnSpc>
                <a:spcPct val="100000"/>
              </a:lnSpc>
            </a:pPr>
            <a:r>
              <a:rPr lang="en-AU" sz="3000" strike="noStrike">
                <a:solidFill>
                  <a:srgbClr val="000000"/>
                </a:solidFill>
                <a:latin typeface="Arial"/>
                <a:ea typeface="Arial"/>
              </a:rPr>
              <a:t>in the Object Store and upload a picture to it? </a:t>
            </a:r>
            <a:endParaRPr/>
          </a:p>
          <a:p>
            <a:pPr>
              <a:lnSpc>
                <a:spcPct val="100000"/>
              </a:lnSpc>
            </a:pPr>
            <a:r>
              <a:rPr lang="en-AU" sz="3000" strike="noStrike">
                <a:solidFill>
                  <a:srgbClr val="000000"/>
                </a:solidFill>
                <a:latin typeface="Arial"/>
                <a:ea typeface="Arial"/>
              </a:rPr>
              <a:t>NB: preserve the file extension as you name it.</a:t>
            </a:r>
            <a:endParaRPr/>
          </a:p>
          <a:p>
            <a:pPr>
              <a:lnSpc>
                <a:spcPct val="100000"/>
              </a:lnSpc>
            </a:pPr>
            <a:r>
              <a:rPr b="1" lang="en-AU" sz="3000" strike="noStrike">
                <a:solidFill>
                  <a:srgbClr val="000000"/>
                </a:solidFill>
                <a:latin typeface="Arial"/>
                <a:ea typeface="Arial"/>
              </a:rPr>
              <a:t>Challenge:</a:t>
            </a:r>
            <a:r>
              <a:rPr lang="en-AU" sz="3000" strike="noStrike">
                <a:solidFill>
                  <a:srgbClr val="000000"/>
                </a:solidFill>
                <a:latin typeface="Arial"/>
                <a:ea typeface="Arial"/>
              </a:rPr>
              <a:t> Can you make it public and access the url in your browser?</a:t>
            </a:r>
            <a:endParaRPr/>
          </a:p>
          <a:p>
            <a:pPr>
              <a:lnSpc>
                <a:spcPct val="100000"/>
              </a:lnSpc>
            </a:pPr>
            <a:r>
              <a:rPr lang="en-AU" sz="3000" strike="noStrike">
                <a:solidFill>
                  <a:srgbClr val="000000"/>
                </a:solidFill>
                <a:latin typeface="Arial"/>
                <a:ea typeface="Arial"/>
              </a:rPr>
              <a:t>Once your done, can you delete it all?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05920"/>
            <a:ext cx="82285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AU" sz="3600" strike="noStrike">
                <a:solidFill>
                  <a:srgbClr val="000000"/>
                </a:solidFill>
                <a:latin typeface="Arial"/>
                <a:ea typeface="Arial"/>
              </a:rPr>
              <a:t>Question 5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457200" y="1200240"/>
            <a:ext cx="8228520" cy="372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AU" sz="3000" strike="noStrike">
                <a:solidFill>
                  <a:srgbClr val="000000"/>
                </a:solidFill>
                <a:latin typeface="Arial"/>
                <a:ea typeface="Arial"/>
              </a:rPr>
              <a:t>What happens to your hard drive when you terminate your Virtual Machine (VM)?</a:t>
            </a:r>
            <a:endParaRPr/>
          </a:p>
          <a:p>
            <a:pPr>
              <a:lnSpc>
                <a:spcPct val="100000"/>
              </a:lnSpc>
              <a:buFont typeface="Arial"/>
              <a:buAutoNum type="alphaUcPeriod"/>
            </a:pPr>
            <a:r>
              <a:rPr lang="en-AU" sz="3000" strike="noStrike">
                <a:solidFill>
                  <a:srgbClr val="000000"/>
                </a:solidFill>
                <a:latin typeface="Arial"/>
                <a:ea typeface="Arial"/>
              </a:rPr>
              <a:t>It gets copied back to the image store</a:t>
            </a:r>
            <a:endParaRPr/>
          </a:p>
          <a:p>
            <a:pPr>
              <a:lnSpc>
                <a:spcPct val="100000"/>
              </a:lnSpc>
              <a:buFont typeface="Arial"/>
              <a:buAutoNum type="alphaUcPeriod"/>
            </a:pPr>
            <a:r>
              <a:rPr lang="en-AU" sz="3000" strike="noStrike">
                <a:solidFill>
                  <a:srgbClr val="000000"/>
                </a:solidFill>
                <a:latin typeface="Arial"/>
                <a:ea typeface="Arial"/>
              </a:rPr>
              <a:t>It gets ‘snapshotted’ for me to use again</a:t>
            </a:r>
            <a:endParaRPr/>
          </a:p>
          <a:p>
            <a:pPr>
              <a:lnSpc>
                <a:spcPct val="100000"/>
              </a:lnSpc>
              <a:buFont typeface="Arial"/>
              <a:buAutoNum type="alphaUcPeriod"/>
            </a:pPr>
            <a:r>
              <a:rPr lang="en-AU" sz="3000" strike="noStrike">
                <a:solidFill>
                  <a:srgbClr val="000000"/>
                </a:solidFill>
                <a:latin typeface="Arial"/>
                <a:ea typeface="Arial"/>
              </a:rPr>
              <a:t>It’s left on the host server, for me to use when I next launch a machine</a:t>
            </a:r>
            <a:endParaRPr/>
          </a:p>
          <a:p>
            <a:pPr>
              <a:lnSpc>
                <a:spcPct val="100000"/>
              </a:lnSpc>
              <a:buFont typeface="Arial"/>
              <a:buAutoNum type="alphaUcPeriod"/>
            </a:pPr>
            <a:r>
              <a:rPr lang="en-AU" sz="3000" strike="noStrike">
                <a:solidFill>
                  <a:srgbClr val="000000"/>
                </a:solidFill>
                <a:latin typeface="Arial"/>
                <a:ea typeface="Arial"/>
              </a:rPr>
              <a:t>It gets destroyed. Wiped. Cleaned. Gone!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05920"/>
            <a:ext cx="8228520" cy="85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AU" sz="3600" strike="noStrike">
                <a:solidFill>
                  <a:srgbClr val="000000"/>
                </a:solidFill>
                <a:latin typeface="Arial"/>
                <a:ea typeface="Arial"/>
              </a:rPr>
              <a:t>Question 6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457200" y="1200240"/>
            <a:ext cx="8228520" cy="372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AU" sz="3000" strike="noStrike">
                <a:solidFill>
                  <a:srgbClr val="000000"/>
                </a:solidFill>
                <a:latin typeface="Arial"/>
                <a:ea typeface="Arial"/>
              </a:rPr>
              <a:t>When does my ephemeral drive get wiped?</a:t>
            </a:r>
            <a:endParaRPr/>
          </a:p>
          <a:p>
            <a:pPr>
              <a:lnSpc>
                <a:spcPct val="100000"/>
              </a:lnSpc>
              <a:buFont typeface="Arial"/>
              <a:buAutoNum type="alphaUcPeriod"/>
            </a:pPr>
            <a:r>
              <a:rPr lang="en-AU" sz="3000" strike="noStrike">
                <a:solidFill>
                  <a:srgbClr val="000000"/>
                </a:solidFill>
                <a:latin typeface="Arial"/>
                <a:ea typeface="Arial"/>
              </a:rPr>
              <a:t>When I do a soft reboot on my VM</a:t>
            </a:r>
            <a:endParaRPr/>
          </a:p>
          <a:p>
            <a:pPr>
              <a:lnSpc>
                <a:spcPct val="100000"/>
              </a:lnSpc>
              <a:buFont typeface="Arial"/>
              <a:buAutoNum type="alphaUcPeriod"/>
            </a:pPr>
            <a:r>
              <a:rPr lang="en-AU" sz="3000" strike="noStrike">
                <a:solidFill>
                  <a:srgbClr val="000000"/>
                </a:solidFill>
                <a:latin typeface="Arial"/>
                <a:ea typeface="Arial"/>
              </a:rPr>
              <a:t>When I terminate my VM</a:t>
            </a:r>
            <a:endParaRPr/>
          </a:p>
          <a:p>
            <a:pPr>
              <a:lnSpc>
                <a:spcPct val="100000"/>
              </a:lnSpc>
              <a:buFont typeface="Arial"/>
              <a:buAutoNum type="alphaUcPeriod"/>
            </a:pPr>
            <a:r>
              <a:rPr lang="en-AU" sz="3000" strike="noStrike">
                <a:solidFill>
                  <a:srgbClr val="000000"/>
                </a:solidFill>
                <a:latin typeface="Arial"/>
                <a:ea typeface="Arial"/>
              </a:rPr>
              <a:t>When I pause my VM</a:t>
            </a:r>
            <a:endParaRPr/>
          </a:p>
          <a:p>
            <a:pPr>
              <a:lnSpc>
                <a:spcPct val="100000"/>
              </a:lnSpc>
              <a:buFont typeface="Arial"/>
              <a:buAutoNum type="alphaUcPeriod"/>
            </a:pPr>
            <a:r>
              <a:rPr lang="en-AU" sz="3000" strike="noStrike">
                <a:solidFill>
                  <a:srgbClr val="000000"/>
                </a:solidFill>
                <a:latin typeface="Arial"/>
                <a:ea typeface="Arial"/>
              </a:rPr>
              <a:t>When I stop my VM</a:t>
            </a:r>
            <a:endParaRPr/>
          </a:p>
          <a:p>
            <a:pPr>
              <a:lnSpc>
                <a:spcPct val="100000"/>
              </a:lnSpc>
              <a:buFont typeface="Arial"/>
              <a:buAutoNum type="alphaUcPeriod"/>
            </a:pPr>
            <a:r>
              <a:rPr lang="en-AU" sz="3000" strike="noStrike">
                <a:solidFill>
                  <a:srgbClr val="000000"/>
                </a:solidFill>
                <a:latin typeface="Arial"/>
                <a:ea typeface="Arial"/>
              </a:rPr>
              <a:t>When I do a hard reboot on my VM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LibreOffice/4.4.3.2$MacOSX_X86_64 LibreOffice_project/88805f81e9fe61362df02b9941de8e38a9b5fd16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cp:lastModifiedBy>Martin Paulo</cp:lastModifiedBy>
  <dcterms:modified xsi:type="dcterms:W3CDTF">2015-07-15T17:07:02Z</dcterms:modified>
  <cp:revision>5</cp:revision>
</cp:coreProperties>
</file>