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9200" cy="3725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920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4ADCC23-760C-4F1F-9594-B170C485B688}" type="slidenum">
              <a:rPr lang="en-US" sz="13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A line infection checklist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( ) wash hands with soap,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( ) clean the patient’s skin with chlorhexidine antiseptic,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( ) put sterile drapes over the entire patient,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( ) put on a sterile mask, hat, gown, and gloves,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( ) put a sterile dressing over the catheter site once the line is in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0" y="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Question 1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2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When do I lose my IP number?</a:t>
            </a:r>
            <a:endParaRPr/>
          </a:p>
          <a:p>
            <a:pPr>
              <a:lnSpc>
                <a:spcPct val="12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When I do a soft reboot on my VM</a:t>
            </a:r>
            <a:endParaRPr/>
          </a:p>
          <a:p>
            <a:pPr>
              <a:lnSpc>
                <a:spcPct val="12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When I terminate my VM</a:t>
            </a:r>
            <a:endParaRPr/>
          </a:p>
          <a:p>
            <a:pPr>
              <a:lnSpc>
                <a:spcPct val="12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When I pause my VM</a:t>
            </a:r>
            <a:endParaRPr/>
          </a:p>
          <a:p>
            <a:pPr>
              <a:lnSpc>
                <a:spcPct val="12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When I stop my VM</a:t>
            </a:r>
            <a:endParaRPr/>
          </a:p>
          <a:p>
            <a:pPr>
              <a:lnSpc>
                <a:spcPct val="115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When I do a hard reboot on my VM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Question 2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2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I change the rules in a security group by removing port 80 (http). Mysteriously a web server on another VM in the project stops “working”. Could it be because:</a:t>
            </a:r>
            <a:endParaRPr/>
          </a:p>
          <a:p>
            <a:pPr>
              <a:lnSpc>
                <a:spcPct val="120000"/>
              </a:lnSpc>
              <a:buFont typeface="Arial"/>
              <a:buAutoNum type="alphaUcPeriod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The security group was shared with the other machine</a:t>
            </a:r>
            <a:endParaRPr/>
          </a:p>
          <a:p>
            <a:pPr>
              <a:lnSpc>
                <a:spcPct val="120000"/>
              </a:lnSpc>
              <a:buFont typeface="Arial"/>
              <a:buAutoNum type="alphaUcPeriod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The web server inexplicably broke</a:t>
            </a:r>
            <a:endParaRPr/>
          </a:p>
          <a:p>
            <a:pPr>
              <a:lnSpc>
                <a:spcPct val="120000"/>
              </a:lnSpc>
              <a:buFont typeface="Arial"/>
              <a:buAutoNum type="alphaUcPeriod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The other machine itself failed</a:t>
            </a:r>
            <a:endParaRPr/>
          </a:p>
          <a:p>
            <a:pPr>
              <a:lnSpc>
                <a:spcPct val="120000"/>
              </a:lnSpc>
              <a:buFont typeface="Arial"/>
              <a:buAutoNum type="alphaUcPeriod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NeCTAR are experiencing a network problem</a:t>
            </a:r>
            <a:endParaRPr/>
          </a:p>
          <a:p>
            <a:pPr>
              <a:lnSpc>
                <a:spcPct val="115000"/>
              </a:lnSpc>
              <a:buFont typeface="Arial"/>
              <a:buAutoNum type="alphaUcPeriod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All of the above...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Application>LibreOffice/4.4.4.2$MacOSX_X86_64 LibreOffice_project/323549d66ffd3888c6a5058f7f6c9f0a279e0d3f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2015-06-29T15:12:46Z</dcterms:modified>
  <cp:revision>1</cp:revision>
</cp:coreProperties>
</file>