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C4D6987-56D8-4A00-9FAB-E423B6D3B521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scp (</a:t>
            </a:r>
            <a:r>
              <a:rPr b="1" lang="en-AU" sz="4400">
                <a:latin typeface="Arial"/>
              </a:rPr>
              <a:t>s</a:t>
            </a:r>
            <a:r>
              <a:rPr lang="en-AU" sz="4400">
                <a:latin typeface="Arial"/>
              </a:rPr>
              <a:t>ecure </a:t>
            </a:r>
            <a:r>
              <a:rPr b="1" lang="en-AU" sz="4400">
                <a:latin typeface="Arial"/>
              </a:rPr>
              <a:t>c</a:t>
            </a:r>
            <a:r>
              <a:rPr lang="en-AU" sz="4400">
                <a:latin typeface="Arial"/>
              </a:rPr>
              <a:t>o</a:t>
            </a:r>
            <a:r>
              <a:rPr b="1" lang="en-AU" sz="4400">
                <a:latin typeface="Arial"/>
              </a:rPr>
              <a:t>p</a:t>
            </a:r>
            <a:r>
              <a:rPr lang="en-AU" sz="4400">
                <a:latin typeface="Arial"/>
              </a:rPr>
              <a:t>y)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scp username@remote_machine_address:notes.txt /local/directory </a:t>
            </a:r>
            <a:endParaRPr/>
          </a:p>
          <a:p>
            <a:endParaRPr/>
          </a:p>
          <a:p>
            <a:pPr algn="ctr"/>
            <a:r>
              <a:rPr i="1" lang="en-AU" sz="2200" strike="noStrike">
                <a:solidFill>
                  <a:srgbClr val="000000"/>
                </a:solidFill>
                <a:latin typeface="Arial"/>
                <a:ea typeface="Menlo"/>
              </a:rPr>
              <a:t>Copies notes.txt from the remote machine to the local machine.</a:t>
            </a:r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scp (</a:t>
            </a:r>
            <a:r>
              <a:rPr b="1" lang="en-AU" sz="4400">
                <a:latin typeface="Arial"/>
              </a:rPr>
              <a:t>s</a:t>
            </a:r>
            <a:r>
              <a:rPr lang="en-AU" sz="4400">
                <a:latin typeface="Arial"/>
              </a:rPr>
              <a:t>ecure </a:t>
            </a:r>
            <a:r>
              <a:rPr b="1" lang="en-AU" sz="4400">
                <a:latin typeface="Arial"/>
              </a:rPr>
              <a:t>c</a:t>
            </a:r>
            <a:r>
              <a:rPr lang="en-AU" sz="4400">
                <a:latin typeface="Arial"/>
              </a:rPr>
              <a:t>o</a:t>
            </a:r>
            <a:r>
              <a:rPr b="1" lang="en-AU" sz="4400">
                <a:latin typeface="Arial"/>
              </a:rPr>
              <a:t>p</a:t>
            </a:r>
            <a:r>
              <a:rPr lang="en-AU" sz="4400">
                <a:latin typeface="Arial"/>
              </a:rPr>
              <a:t>y)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scp notes.txt username@remote_machine_address:/remote/directory </a:t>
            </a:r>
            <a:endParaRPr/>
          </a:p>
          <a:p>
            <a:endParaRPr/>
          </a:p>
          <a:p>
            <a:pPr algn="ctr"/>
            <a:r>
              <a:rPr i="1" lang="en-AU" sz="2200" strike="noStrike">
                <a:solidFill>
                  <a:srgbClr val="000000"/>
                </a:solidFill>
                <a:latin typeface="Arial"/>
                <a:ea typeface="Menlo"/>
              </a:rPr>
              <a:t>Copies notes.txt from the local machine to the remote machine.</a:t>
            </a:r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2015-06-30T13:12:37Z</dcterms:created>
  <dc:creator>Martin Paulo</dc:creator>
  <dc:language>en-AU</dc:language>
  <cp:lastModifiedBy>Martin Paulo</cp:lastModifiedBy>
  <dcterms:modified xsi:type="dcterms:W3CDTF">2015-06-30T13:36:04Z</dcterms:modified>
  <cp:revision>1</cp:revision>
</cp:coreProperties>
</file>