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818280"/>
            <a:ext cx="7770600" cy="19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A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Roll up to the NeCTAR mystery tour!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685800" y="2840040"/>
            <a:ext cx="777060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AU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Your tour guide: Martin Paulo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1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Currently, how much does it cost a researcher to use the NeCTAR cloud?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Gazillions!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Squillions!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Billions!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unknown $$!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It’s currently </a:t>
            </a:r>
            <a:r>
              <a:rPr b="1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free at the point of service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2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you log in to: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36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https://dashboard.rc.nectar.org.au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3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one is the support email address?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support@rc.nectar.org.au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please_please_help_me@rc.nectar.org.au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do_not_reply@rc.nectar.org.au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the_big_boss@rc.nectar.org.au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4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one of these can’t you do with your settings dropdown: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command line password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dashboard language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time zone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current project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 the NeCTAR documentation site</a:t>
            </a:r>
            <a:endParaRPr/>
          </a:p>
          <a:p>
            <a:pPr marL="216000" indent="-215640" algn="ctr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5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happens to your hard drive when you terminate your Virtual Machine (VM)?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gets copied back to the image store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gets ‘snapshotted’ for me to use again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It’s left on the host server, for me to use when I next launch a machine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gets destroyed. Wiped. Cleaned. Gone!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6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does my ephemeral drive get wiped?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soft reboot on my VM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terminate my VM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pause my VM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stop my VM</a:t>
            </a:r>
            <a:endParaRPr/>
          </a:p>
          <a:p>
            <a:pPr marL="216000" indent="-21564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hard reboot on my VM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7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2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do I lose my IP number?</a:t>
            </a:r>
            <a:endParaRPr/>
          </a:p>
          <a:p>
            <a:pPr marL="216000" indent="-216000">
              <a:lnSpc>
                <a:spcPct val="12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soft reboot on my VM</a:t>
            </a:r>
            <a:endParaRPr/>
          </a:p>
          <a:p>
            <a:pPr marL="216000" indent="-216000">
              <a:lnSpc>
                <a:spcPct val="12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terminate my VM</a:t>
            </a:r>
            <a:endParaRPr/>
          </a:p>
          <a:p>
            <a:pPr marL="216000" indent="-216000">
              <a:lnSpc>
                <a:spcPct val="12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pause my VM</a:t>
            </a:r>
            <a:endParaRPr/>
          </a:p>
          <a:p>
            <a:pPr marL="216000" indent="-216000">
              <a:lnSpc>
                <a:spcPct val="12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stop my VM</a:t>
            </a:r>
            <a:endParaRPr/>
          </a:p>
          <a:p>
            <a:pPr marL="216000" indent="-216000">
              <a:lnSpc>
                <a:spcPct val="115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hard reboot on my VM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Application>LibreOffice/5.0.0.5$MacOSX_X86_64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Martin Paulo</cp:lastModifiedBy>
  <dcterms:modified xsi:type="dcterms:W3CDTF">2015-08-18T13:47:10Z</dcterms:modified>
  <cp:revision>10</cp:revision>
</cp:coreProperties>
</file>