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64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64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64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64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64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64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AU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AU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Question 1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Who here is running Windows?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AU" sz="3200" spc="-1" strike="noStrike">
                <a:solidFill>
                  <a:srgbClr val="018a8a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http://tinyurl.com/n9o7t9c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 important question: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The authenticity of host '144.6.225.224 (144.6.225.224)' can't be established.</a:t>
            </a:r>
            <a:endParaRPr/>
          </a:p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RSA key fingerprint is d8:14:f5:85:5f:52:cb:f2:53:56:9d:b3:0c:1e:a3:1f.</a:t>
            </a:r>
            <a:endParaRPr/>
          </a:p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Are you sure you want to continue connecting (yes/no)?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 unexpected error!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@@@@@@@@@@@@@@@@@@@@@@@@@@@@@@@@@@@@@@@@@@@@@@@@@@@@@@@@@@@</a:t>
            </a:r>
            <a:endParaRPr/>
          </a:p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@    WARNING: REMOTE HOST IDENTIFICATION HAS CHANGED!     @</a:t>
            </a:r>
            <a:endParaRPr/>
          </a:p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@@@@@@@@@@@@@@@@@@@@@@@@@@@@@@@@@@@@@@@@@@@@@@@@@@@@@@@@@@@</a:t>
            </a:r>
            <a:endParaRPr/>
          </a:p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IT IS POSSIBLE THAT SOMEONE IS DOING SOMETHING NASTY!</a:t>
            </a:r>
            <a:endParaRPr/>
          </a:p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Someone could be eavesdropping on you right now (man-in-the-middle attack)!</a:t>
            </a:r>
            <a:endParaRPr/>
          </a:p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It is also possible that a host key has just been changed.</a:t>
            </a:r>
            <a:endParaRPr/>
          </a:p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The fingerprint for the RSA key sent by the remote host is</a:t>
            </a:r>
            <a:endParaRPr/>
          </a:p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45:ed:0b:42:16:b7:6c:dd:49:05:8d:b4:2b:16:7c:64.</a:t>
            </a:r>
            <a:endParaRPr/>
          </a:p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Please contact your system administrator.</a:t>
            </a:r>
            <a:endParaRPr/>
          </a:p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Add correct host key in /Users/martinpaulo/.ssh/known_hosts to get rid of this message.</a:t>
            </a:r>
            <a:endParaRPr/>
          </a:p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Offending RSA key in /Users/martinpaulo/.ssh/known_hosts:14</a:t>
            </a:r>
            <a:endParaRPr/>
          </a:p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RSA host key for 115.146.85.98 has changed and you have requested strict checking.</a:t>
            </a:r>
            <a:endParaRPr/>
          </a:p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Host key verification failed. 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ssh (</a:t>
            </a: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ecure </a:t>
            </a: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</a:t>
            </a:r>
            <a:r>
              <a:rPr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ell)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/>
          </a:p>
          <a:p>
            <a:r>
              <a:rPr i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ssh  -i &lt;key&gt; &lt;user_id&gt;@&lt;address&gt;</a:t>
            </a:r>
            <a:endParaRPr/>
          </a:p>
          <a:p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Eg, for Anna's Drupal server:</a:t>
            </a:r>
            <a:endParaRPr/>
          </a:p>
          <a:p>
            <a:r>
              <a:rPr i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ssh -i tut.pem ubuntu@144.6.225.224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Question 2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504000" y="1563480"/>
            <a:ext cx="9070200" cy="54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NeCTAR image catalogue can be found at:</a:t>
            </a:r>
            <a:endParaRPr/>
          </a:p>
          <a:p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https://wiki.rc.nectar.org.au/wiki/Image_Catalog</a:t>
            </a:r>
            <a:endParaRPr/>
          </a:p>
          <a:p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Operating system is the Drupal server based on?</a:t>
            </a:r>
            <a:endParaRPr/>
          </a:p>
          <a:p>
            <a:pPr marL="216000" indent="-216000">
              <a:lnSpc>
                <a:spcPct val="100000"/>
              </a:lnSpc>
              <a:buFont typeface="StarSymbol"/>
              <a:buAutoNum type="alphaUcParenR"/>
            </a:pPr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Fedora</a:t>
            </a:r>
            <a:endParaRPr/>
          </a:p>
          <a:p>
            <a:pPr marL="216000" indent="-216000">
              <a:lnSpc>
                <a:spcPct val="100000"/>
              </a:lnSpc>
              <a:buFont typeface="StarSymbol"/>
              <a:buAutoNum type="alphaUcParenR"/>
            </a:pPr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Debian</a:t>
            </a:r>
            <a:endParaRPr/>
          </a:p>
          <a:p>
            <a:pPr marL="216000" indent="-216000">
              <a:lnSpc>
                <a:spcPct val="100000"/>
              </a:lnSpc>
              <a:buFont typeface="StarSymbol"/>
              <a:buAutoNum type="alphaUcParenR"/>
            </a:pPr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Centos</a:t>
            </a:r>
            <a:endParaRPr/>
          </a:p>
          <a:p>
            <a:pPr marL="216000" indent="-216000">
              <a:lnSpc>
                <a:spcPct val="100000"/>
              </a:lnSpc>
              <a:buFont typeface="StarSymbol"/>
              <a:buAutoNum type="alphaUcParenR"/>
            </a:pPr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Ubuntu</a:t>
            </a:r>
            <a:endParaRPr/>
          </a:p>
          <a:p>
            <a:pPr marL="216000" indent="-216000">
              <a:lnSpc>
                <a:spcPct val="100000"/>
              </a:lnSpc>
              <a:buFont typeface="StarSymbol"/>
              <a:buAutoNum type="alphaUcParenR"/>
            </a:pPr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Scientific Linux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this your error message?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/>
          </a:p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@@@@@@@@@@@@@@@@@@@@@@@@@@@@@@@@@@@@@@@@@@@@@@@@@@@@@@@@@@@</a:t>
            </a:r>
            <a:endParaRPr/>
          </a:p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@         WARNING: UNPROTECTED PRIVATE KEY FILE!          @</a:t>
            </a:r>
            <a:endParaRPr/>
          </a:p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@@@@@@@@@@@@@@@@@@@@@@@@@@@@@@@@@@@@@@@@@@@@@@@@@@@@@@@@@@@</a:t>
            </a:r>
            <a:endParaRPr/>
          </a:p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Permissions 0777 for '.ssh/tut_dev.pem' are too open.</a:t>
            </a:r>
            <a:endParaRPr/>
          </a:p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It is required that your private key files are NOT accessible by others.</a:t>
            </a:r>
            <a:endParaRPr/>
          </a:p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This private key will be ignored.</a:t>
            </a:r>
            <a:endParaRPr/>
          </a:p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bad permissions: ignore key: .ssh/nectar_dev.pem</a:t>
            </a:r>
            <a:endParaRPr/>
          </a:p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ubuntu@144.6.225.224's password: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Another command!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chmod (</a:t>
            </a: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</a:t>
            </a:r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ange file </a:t>
            </a: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</a:t>
            </a:r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e)</a:t>
            </a:r>
            <a:endParaRPr/>
          </a:p>
          <a:p>
            <a:endParaRPr/>
          </a:p>
          <a:p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Form:</a:t>
            </a:r>
            <a:endParaRPr/>
          </a:p>
          <a:p>
            <a:r>
              <a:rPr i="1" lang="en-AU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chmod &lt;mode&gt; &lt;file&gt;</a:t>
            </a:r>
            <a:endParaRPr/>
          </a:p>
          <a:p>
            <a:endParaRPr/>
          </a:p>
          <a:p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enlo"/>
              </a:rPr>
              <a:t>Eg:</a:t>
            </a:r>
            <a:endParaRPr/>
          </a:p>
          <a:p>
            <a:r>
              <a:rPr lang="en-AU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chmod u=rw,go-rwx tut_dev.pem </a:t>
            </a:r>
            <a:endParaRPr/>
          </a:p>
          <a:p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Are you there yet?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Welcome to Ubuntu 14.04.2 LTS (GNU/Linux 3.13.0-36-generic x86_64)</a:t>
            </a:r>
            <a:endParaRPr/>
          </a:p>
          <a:p>
            <a:endParaRPr/>
          </a:p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 </a:t>
            </a:r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* Documentation:  https://help.ubuntu.com/</a:t>
            </a:r>
            <a:endParaRPr/>
          </a:p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Last login: Mon Mar 30 01:27:13 2015 from vpac.org</a:t>
            </a:r>
            <a:endParaRPr/>
          </a:p>
          <a:p>
            <a:r>
              <a:rPr i="1" lang="en-AU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ubuntu@rstudio:~$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Did you get?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DejaVu Sans"/>
              </a:rPr>
              <a:t>$ apt-get update</a:t>
            </a:r>
            <a:endParaRPr/>
          </a:p>
          <a:p>
            <a:r>
              <a:rPr i="1" lang="en-AU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E: Could not open lock file /var/lib/apt/lists/lock - open (13: Permission denied)</a:t>
            </a:r>
            <a:endParaRPr/>
          </a:p>
          <a:p>
            <a:r>
              <a:rPr i="1" lang="en-AU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E: Unable to lock directory /var/lib/apt/lists/</a:t>
            </a:r>
            <a:endParaRPr/>
          </a:p>
          <a:p>
            <a:r>
              <a:rPr i="1" lang="en-AU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E: Could not open lock file /var/lib/dpkg/lock - open (13: Permission denied)</a:t>
            </a:r>
            <a:endParaRPr/>
          </a:p>
          <a:p>
            <a:r>
              <a:rPr i="1" lang="en-AU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E: Unable to lock the administration directory (/var/lib/dpkg/), are you root?</a:t>
            </a:r>
            <a:endParaRPr/>
          </a:p>
          <a:p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sudo</a:t>
            </a:r>
            <a:r>
              <a:rPr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to the rescue!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504000" y="1805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DejaVu Sans"/>
              </a:rPr>
              <a:t>sudo</a:t>
            </a:r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</a:t>
            </a: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uper </a:t>
            </a: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</a:t>
            </a:r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 </a:t>
            </a: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</a:t>
            </a:r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/>
          </a:p>
          <a:p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So:</a:t>
            </a:r>
            <a:endParaRPr/>
          </a:p>
          <a:p>
            <a:r>
              <a:rPr i="1" lang="en-AU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sudo apt-get update</a:t>
            </a:r>
            <a:endParaRPr/>
          </a:p>
          <a:p>
            <a:r>
              <a:rPr i="1" lang="en-AU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sudo apt-get upgrade</a:t>
            </a:r>
            <a:endParaRPr/>
          </a:p>
          <a:p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Question 3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504000" y="1563480"/>
            <a:ext cx="9070200" cy="54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remove ssh from a security group shared with many other servers. Will you be able to ssh into another server that is also governed by the security group?</a:t>
            </a:r>
            <a:endParaRPr/>
          </a:p>
          <a:p>
            <a:pPr marL="216000" indent="-216000">
              <a:lnSpc>
                <a:spcPct val="100000"/>
              </a:lnSpc>
              <a:buFont typeface="StarSymbol"/>
              <a:buAutoNum type="alphaUcParenR"/>
            </a:pPr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/>
          </a:p>
          <a:p>
            <a:pPr marL="216000" indent="-216000">
              <a:lnSpc>
                <a:spcPct val="100000"/>
              </a:lnSpc>
              <a:buFont typeface="StarSymbol"/>
              <a:buAutoNum type="alphaUcParenR"/>
            </a:pPr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</a:t>
            </a:r>
            <a:endParaRPr/>
          </a:p>
          <a:p>
            <a:pPr marL="216000" indent="-216000">
              <a:lnSpc>
                <a:spcPct val="100000"/>
              </a:lnSpc>
              <a:buFont typeface="StarSymbol"/>
              <a:buAutoNum type="alphaUcParenR"/>
            </a:pPr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Only if there is another security group applied to the server that has ssh enabled.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Application>LibreOffice/5.0.0.5$MacOSX_X86_64 LibreOffice_project/1b1a90865e348b492231e1c451437d7a15bb262b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2015-06-29T15:15:57Z</dcterms:created>
  <dc:language>en-US</dc:language>
  <cp:lastModifiedBy>Martin Paulo</cp:lastModifiedBy>
  <dcterms:modified xsi:type="dcterms:W3CDTF">2015-08-18T20:49:32Z</dcterms:modified>
  <cp:revision>17</cp:revision>
</cp:coreProperties>
</file>