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28F4390-2056-4E3E-AFF5-D82F468538AA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800">
                <a:latin typeface="Arial"/>
              </a:rPr>
              <a:t>Shared Responsibility Model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AU" sz="3600">
                <a:latin typeface="Arial"/>
              </a:rPr>
              <a:t>NeCTAR look after the cloud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en-AU" sz="3600">
                <a:latin typeface="Arial"/>
              </a:rPr>
              <a:t>You</a:t>
            </a:r>
            <a:r>
              <a:rPr lang="en-AU" sz="3600">
                <a:latin typeface="Arial"/>
              </a:rPr>
              <a:t> look after the stuff you put in that cloud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800">
                <a:latin typeface="Arial"/>
              </a:rPr>
              <a:t>Exercise 1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3600">
                <a:latin typeface="Arial"/>
              </a:rPr>
              <a:t>Install and run firefox on your server.</a:t>
            </a:r>
            <a:endParaRPr/>
          </a:p>
          <a:p>
            <a:pPr algn="ctr"/>
            <a:r>
              <a:rPr lang="en-AU" sz="3600">
                <a:latin typeface="Arial"/>
              </a:rPr>
              <a:t>Go to:</a:t>
            </a:r>
            <a:endParaRPr/>
          </a:p>
          <a:p>
            <a:pPr algn="ctr"/>
            <a:r>
              <a:rPr lang="en-AU" sz="3600">
                <a:solidFill>
                  <a:srgbClr val="0000ff"/>
                </a:solidFill>
                <a:latin typeface="Arial"/>
              </a:rPr>
              <a:t>https://www.grc.com/shieldsup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800">
                <a:latin typeface="Arial"/>
              </a:rPr>
              <a:t>Be paranoid!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i="1" lang="en-AU" sz="3600">
                <a:solidFill>
                  <a:srgbClr val="808080"/>
                </a:solidFill>
                <a:latin typeface="Arial"/>
              </a:rPr>
              <a:t>“</a:t>
            </a:r>
            <a:r>
              <a:rPr i="1" lang="en-AU" sz="3600">
                <a:solidFill>
                  <a:srgbClr val="808080"/>
                </a:solidFill>
                <a:latin typeface="Arial"/>
              </a:rPr>
              <a:t>Paranoid? Probably. But just because you're paranoid doesn't mean there isn't an invisible demon about to eat your face.” </a:t>
            </a:r>
            <a:endParaRPr/>
          </a:p>
          <a:p>
            <a:pPr algn="ctr"/>
            <a:endParaRPr/>
          </a:p>
          <a:p>
            <a:pPr algn="r"/>
            <a:r>
              <a:rPr lang="en-AU" sz="3600">
                <a:latin typeface="Arial"/>
              </a:rPr>
              <a:t>― </a:t>
            </a:r>
            <a:r>
              <a:rPr lang="en-AU" sz="3600">
                <a:latin typeface="Arial"/>
              </a:rPr>
              <a:t>Jim Butcher, Storm Front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800">
                <a:latin typeface="Arial"/>
              </a:rPr>
              <a:t>Be prepared!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720000" y="130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AU" sz="3600">
                <a:latin typeface="Arial"/>
              </a:rPr>
              <a:t>A good scout always:</a:t>
            </a:r>
            <a:endParaRPr/>
          </a:p>
          <a:p>
            <a:pPr>
              <a:buFont typeface="StarSymbol"/>
              <a:buAutoNum type="arabicParenR"/>
            </a:pPr>
            <a:r>
              <a:rPr lang="en-AU" sz="3600">
                <a:latin typeface="Arial"/>
              </a:rPr>
              <a:t> </a:t>
            </a:r>
            <a:r>
              <a:rPr lang="en-AU" sz="3600">
                <a:latin typeface="Arial"/>
              </a:rPr>
              <a:t>Knows what's the worst that can happen</a:t>
            </a:r>
            <a:endParaRPr/>
          </a:p>
          <a:p>
            <a:pPr>
              <a:buFont typeface="StarSymbol"/>
              <a:buAutoNum type="arabicParenR"/>
            </a:pPr>
            <a:r>
              <a:rPr lang="en-AU" sz="3600">
                <a:latin typeface="Arial"/>
              </a:rPr>
              <a:t>Takes steps to contain the fallout</a:t>
            </a:r>
            <a:endParaRPr/>
          </a:p>
          <a:p>
            <a:pPr>
              <a:buFont typeface="StarSymbol"/>
              <a:buAutoNum type="arabicParenR"/>
            </a:pPr>
            <a:r>
              <a:rPr lang="en-AU" sz="3600">
                <a:latin typeface="Arial"/>
              </a:rPr>
              <a:t> </a:t>
            </a:r>
            <a:r>
              <a:rPr lang="en-AU" sz="3600">
                <a:latin typeface="Arial"/>
              </a:rPr>
              <a:t>Knows what do in an emergency</a:t>
            </a:r>
            <a:endParaRPr/>
          </a:p>
          <a:p>
            <a:pPr>
              <a:buFont typeface="StarSymbol"/>
              <a:buAutoNum type="arabicParenR"/>
            </a:pPr>
            <a:r>
              <a:rPr lang="en-AU" sz="3600">
                <a:latin typeface="Arial"/>
              </a:rPr>
              <a:t> </a:t>
            </a:r>
            <a:r>
              <a:rPr lang="en-AU" sz="3600">
                <a:latin typeface="Arial"/>
              </a:rPr>
              <a:t>Makes sure they have a first aid kit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800">
                <a:latin typeface="Arial"/>
              </a:rPr>
              <a:t>Exercise 2 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648360" y="108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r>
              <a:rPr lang="en-AU" sz="3600">
                <a:latin typeface="Arial"/>
              </a:rPr>
              <a:t>Remove ssh from the security group on your VM</a:t>
            </a:r>
            <a:endParaRPr/>
          </a:p>
          <a:p>
            <a:r>
              <a:rPr lang="en-AU" sz="3600">
                <a:latin typeface="Arial"/>
              </a:rPr>
              <a:t>Try to ssh in – and fail!</a:t>
            </a:r>
            <a:endParaRPr/>
          </a:p>
          <a:p>
            <a:r>
              <a:rPr lang="en-AU" sz="3600">
                <a:latin typeface="Arial"/>
              </a:rPr>
              <a:t>Create a special ssh only security group</a:t>
            </a:r>
            <a:endParaRPr/>
          </a:p>
          <a:p>
            <a:r>
              <a:rPr lang="en-AU" sz="3600">
                <a:latin typeface="Arial"/>
              </a:rPr>
              <a:t>Add it to your running VM</a:t>
            </a:r>
            <a:endParaRPr/>
          </a:p>
          <a:p>
            <a:r>
              <a:rPr lang="en-AU" sz="3600">
                <a:latin typeface="Arial"/>
              </a:rPr>
              <a:t>Try to ssh in: success?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800">
                <a:latin typeface="Arial"/>
              </a:rPr>
              <a:t>Exercise 3 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648360" y="108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pPr algn="ctr"/>
            <a:r>
              <a:rPr lang="en-AU" sz="3200">
                <a:solidFill>
                  <a:srgbClr val="000000"/>
                </a:solidFill>
                <a:latin typeface="Arial"/>
              </a:rPr>
              <a:t>Enable automatic updates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AU" sz="2800">
                <a:solidFill>
                  <a:srgbClr val="808080"/>
                </a:solidFill>
                <a:latin typeface="Andale Mono"/>
              </a:rPr>
              <a:t>sudo dpkg-reconfigure unattended-upgrades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800">
                <a:latin typeface="Arial"/>
              </a:rPr>
              <a:t>Exercise 5 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648360" y="108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  <a:p>
            <a:pPr algn="ctr"/>
            <a:r>
              <a:rPr lang="en-AU" sz="3200">
                <a:solidFill>
                  <a:srgbClr val="000000"/>
                </a:solidFill>
                <a:latin typeface="Arial"/>
              </a:rPr>
              <a:t>Once you've applied the updates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AU" sz="2800">
                <a:solidFill>
                  <a:srgbClr val="808080"/>
                </a:solidFill>
                <a:latin typeface="Andale Mono"/>
              </a:rPr>
              <a:t>sudo reboot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2015-07-15T11:11:29Z</dcterms:created>
  <dc:creator>Martin Paulo</dc:creator>
  <dc:language>en-AU</dc:language>
  <cp:lastModifiedBy>Martin Paulo</cp:lastModifiedBy>
  <dcterms:modified xsi:type="dcterms:W3CDTF">2015-07-15T11:28:44Z</dcterms:modified>
  <cp:revision>2</cp:revision>
</cp:coreProperties>
</file>