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818280"/>
            <a:ext cx="7770240" cy="19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up to the NeCTAR mystery tour!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85800" y="2840040"/>
            <a:ext cx="7770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AU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Currently, how much does it cost a researcher to use the NeCTAR cloud?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Gazillions!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Squillions!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Billions!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unknown $$!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currently </a:t>
            </a: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free at the point of service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is the support email address?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support@rc.nectar.org.au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help_me@rc.nectar.org.au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do_not_reply@rc.nectar.org.au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the_big_boss@rc.nectar.org.au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command line password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dashboard language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time zone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current project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the NeCTAR documentation site</a:t>
            </a:r>
            <a:endParaRPr/>
          </a:p>
          <a:p>
            <a:pPr marL="216000" indent="-215280" algn="ctr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copied back to the image store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does my free PC on the NeCTAR cloud get destroyed (along with all its data)?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528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7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 I lose my IP number?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5640">
              <a:lnSpc>
                <a:spcPct val="115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2015-08-19T12:00:37Z</dcterms:modified>
  <cp:revision>12</cp:revision>
</cp:coreProperties>
</file>