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CA3034A-1B54-4D1F-B9E8-ECC3272EA680}">
          <p14:sldIdLst>
            <p14:sldId id="256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CPS Test</a:t>
            </a:r>
            <a:endParaRPr lang="ru-RU" sz="6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5298096" cy="861420"/>
          </a:xfrm>
        </p:spPr>
        <p:txBody>
          <a:bodyPr/>
          <a:lstStyle/>
          <a:p>
            <a:r>
              <a:rPr lang="ru-RU" b="1" dirty="0" smtClean="0"/>
              <a:t>СТЕПАЧЁВ ВЛАДИСЛАВ СЕРГЕЕВИЧ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9450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2681" y="45528"/>
            <a:ext cx="8537078" cy="2120665"/>
          </a:xfrm>
        </p:spPr>
        <p:txBody>
          <a:bodyPr/>
          <a:lstStyle/>
          <a:p>
            <a:r>
              <a:rPr lang="ru-RU" sz="6600" b="1" dirty="0" smtClean="0"/>
              <a:t>Идея проекта и его реализация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72681" y="2322947"/>
            <a:ext cx="9216345" cy="1933304"/>
          </a:xfrm>
        </p:spPr>
        <p:txBody>
          <a:bodyPr>
            <a:normAutofit fontScale="92500" lnSpcReduction="20000"/>
          </a:bodyPr>
          <a:lstStyle/>
          <a:p>
            <a:r>
              <a:rPr lang="ru-RU" sz="2200" b="1" dirty="0"/>
              <a:t>Эта программа была создана для точного измерения скорости клика. Обычно скорость клика измеряется в КПС (от англ. CPS - clicks per second). Число КПС получают путем деления количества кликов на время. КПС можно замерить вручную, используя секундомер, но результат будет не таким точным, как автоматически полученный в моём проекте.</a:t>
            </a:r>
            <a:r>
              <a:rPr lang="ru-RU" sz="2200" i="1" dirty="0"/>
              <a:t> </a:t>
            </a:r>
            <a:r>
              <a:rPr lang="ru-RU" sz="2200" b="1" i="1" dirty="0"/>
              <a:t>Чаще всего такие программы используются геймерами.</a:t>
            </a:r>
            <a:endParaRPr lang="ru-RU" sz="2200" b="1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72681" y="4413006"/>
            <a:ext cx="9000309" cy="1346945"/>
          </a:xfrm>
        </p:spPr>
        <p:txBody>
          <a:bodyPr>
            <a:noAutofit/>
          </a:bodyPr>
          <a:lstStyle/>
          <a:p>
            <a:r>
              <a:rPr lang="ru-RU" sz="2000" b="1" dirty="0"/>
              <a:t>В </a:t>
            </a:r>
            <a:r>
              <a:rPr lang="ru-RU" sz="2000" b="1" dirty="0" smtClean="0"/>
              <a:t>моей программе я </a:t>
            </a:r>
            <a:r>
              <a:rPr lang="ru-RU" sz="2000" b="1" dirty="0"/>
              <a:t>использовал библиотеки PyQt5, PyQt5-stubs,</a:t>
            </a:r>
            <a:br>
              <a:rPr lang="ru-RU" sz="2000" b="1" dirty="0"/>
            </a:br>
            <a:r>
              <a:rPr lang="ru-RU" sz="2000" b="1" dirty="0"/>
              <a:t>PyQt5-tools, pynput. Большая часть дизайна была сделана в</a:t>
            </a:r>
            <a:br>
              <a:rPr lang="ru-RU" sz="2000" b="1" dirty="0"/>
            </a:br>
            <a:r>
              <a:rPr lang="ru-RU" sz="2000" b="1" dirty="0"/>
              <a:t>Qt designer</a:t>
            </a:r>
            <a:r>
              <a:rPr lang="ru-RU" sz="2000" b="1" dirty="0" smtClean="0"/>
              <a:t>. Также использовалось большое кол-во методов, с которыми вы сможете познакомиться в записной книжке.</a:t>
            </a:r>
          </a:p>
          <a:p>
            <a:pPr marL="0" indent="0">
              <a:buNone/>
            </a:pP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7481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3357154"/>
            <a:ext cx="3064348" cy="989152"/>
          </a:xfrm>
        </p:spPr>
        <p:txBody>
          <a:bodyPr/>
          <a:lstStyle/>
          <a:p>
            <a:r>
              <a:rPr lang="ru-RU" sz="6600" b="1" dirty="0"/>
              <a:t>В</a:t>
            </a:r>
            <a:r>
              <a:rPr lang="ru-RU" sz="6600" b="1" dirty="0" smtClean="0"/>
              <a:t>ывод</a:t>
            </a:r>
            <a:endParaRPr lang="ru-RU" sz="6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346305"/>
            <a:ext cx="8825658" cy="970277"/>
          </a:xfrm>
        </p:spPr>
        <p:txBody>
          <a:bodyPr>
            <a:noAutofit/>
          </a:bodyPr>
          <a:lstStyle/>
          <a:p>
            <a:r>
              <a:rPr lang="ru-RU" b="1" dirty="0" smtClean="0"/>
              <a:t>В итоге получилась программа, где вы сможете тренировать и улучшать ваш кпс для </a:t>
            </a:r>
            <a:r>
              <a:rPr lang="ru-RU" b="1" dirty="0"/>
              <a:t>улучшения </a:t>
            </a:r>
            <a:r>
              <a:rPr lang="ru-RU" b="1" dirty="0" smtClean="0"/>
              <a:t>скилла (от англ. </a:t>
            </a:r>
            <a:r>
              <a:rPr lang="en-US" b="1" dirty="0" smtClean="0"/>
              <a:t>Skill</a:t>
            </a:r>
            <a:r>
              <a:rPr lang="ru-RU" b="1" dirty="0" smtClean="0"/>
              <a:t>) в видео-играх.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278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107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CPS Test</vt:lpstr>
      <vt:lpstr>Идея проекта и его реализация</vt:lpstr>
      <vt:lpstr>Вывод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Test</dc:title>
  <dc:creator>RePack by Diakov</dc:creator>
  <cp:lastModifiedBy>RePack by Diakov</cp:lastModifiedBy>
  <cp:revision>4</cp:revision>
  <dcterms:created xsi:type="dcterms:W3CDTF">2022-11-13T13:41:35Z</dcterms:created>
  <dcterms:modified xsi:type="dcterms:W3CDTF">2022-11-13T14:09:19Z</dcterms:modified>
</cp:coreProperties>
</file>