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A84EDE-E1AB-F2D2-74AC-7264CA1F2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62D16C1-3D2C-83E5-1A0C-7A53402342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B3C693-7910-71CB-6F6E-15BCBA84C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7E5-EF52-410E-9304-35108702A085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39FF72-0F8A-826A-EC6C-A41AE4325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DE41087-DC77-EF19-A474-C235C3A7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CF99-3902-46D9-92F7-7F245D7D9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2335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433969-50D4-97FB-2788-36BA810EB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63BFB35-AE81-2518-E9CB-5199F0DB6F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3A0438-537B-6428-FC87-EC01314FD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7E5-EF52-410E-9304-35108702A085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71F25B7-9884-E400-9FE9-62DF336B1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2A969C-0045-E747-B556-6E9BFC92E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CF99-3902-46D9-92F7-7F245D7D9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6705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F34A82C-F28C-3154-8C86-DDDD4EBC60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9E42DE-DD67-D19B-2BFC-7FBC99560F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29E377-19FD-F52C-EA88-7557DC90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7E5-EF52-410E-9304-35108702A085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5B028F-B483-9A0A-B0F0-27EF834A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B7BF5B-3CD5-E4BB-2B59-52F946E74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CF99-3902-46D9-92F7-7F245D7D9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3562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02CCF6-265F-4A09-2934-6691220D9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2249680-D7CC-9E30-DDA1-4052F4C243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C599C6-81D2-B4C5-2BA4-6EA2D7EB4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7E5-EF52-410E-9304-35108702A085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42EFF5-9230-854F-B600-235A7174F4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BEF4AC-2147-E1D4-A6D7-0EAE9BD01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CF99-3902-46D9-92F7-7F245D7D9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9320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9192AF-AEF9-90D9-DBC6-2C402DFC04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4F8B34C-C1EE-899F-5D65-59CE2B2E9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52AA94F-CB78-4945-4054-BF2AEBC7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7E5-EF52-410E-9304-35108702A085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CAE350-4BB2-246C-29F7-CC6A5FE8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13CDD1-1279-FBBC-1795-3E2C76C9B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CF99-3902-46D9-92F7-7F245D7D9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5024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5D37F6-EF10-877D-B447-FF6C36D1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F3A4C6-6BEC-6121-A15C-5A85EB807D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06C240-DE98-F420-4DE0-AF686AEFCD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13BB37C-7C18-9BE7-17D8-0BDA11A272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7E5-EF52-410E-9304-35108702A085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98CCAEE-28AA-9905-9DB2-B3E02B904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EC6A6AA-BF05-7F61-9048-B3F035CF3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CF99-3902-46D9-92F7-7F245D7D9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665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9AEB72-2844-642C-B00A-B1BB97F92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184357-E82E-6B61-6A85-3DBAF1C6BA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F2489C1-0C8C-265E-D780-59439B92A3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27AB351-2823-7B4A-11BD-55D1B5DF6E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D92CB4C-B25E-7AF8-5ED6-FFF485AA4C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EADFB8F3-6161-5F5C-997C-1947DE0738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7E5-EF52-410E-9304-35108702A085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821850F2-840C-566B-4235-34D44B53E3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7EF373A-0D71-E98C-1855-3D969EB8B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CF99-3902-46D9-92F7-7F245D7D9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038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19B0566-80CC-2A58-75CF-CA2BC978D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3C817E0-A495-2E65-5471-041ED4EA7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7E5-EF52-410E-9304-35108702A085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AAF2693-056E-4E31-27D0-60D343C4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2EE69FD-16FC-9DE3-1EE3-FA6D17E80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CF99-3902-46D9-92F7-7F245D7D9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7949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675E547-0592-4EB4-AAE6-96510C31B1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7E5-EF52-410E-9304-35108702A085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459105C-3645-705A-C92B-48714F62E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1A96824-B003-6160-2180-325FD1C1A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CF99-3902-46D9-92F7-7F245D7D9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7792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7ABDDEA-1DE2-2F12-740C-58C91F002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FF94173-C9D0-9767-35FD-EDCA09E81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026C21-4E21-084C-492D-AE63B8AD1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B0E5BAE-1BB0-2598-4CE8-F2034B063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7E5-EF52-410E-9304-35108702A085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2422C77-631A-9F30-9DE9-E67D37C2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5B2E0A-0673-FB42-0356-BAABF666B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CF99-3902-46D9-92F7-7F245D7D9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8684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A644D1-8E2F-FC0E-94AD-DDC9316D3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04F13B4-B87B-0735-D8CA-B9EC63127D9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A7F284-5B4D-EAFE-5725-F82849EEDC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D1048A3-2ED1-8EB6-0A27-B3BD34148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37E5-EF52-410E-9304-35108702A085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7EC89CE-63D8-0E7A-70F3-0AB57453C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B4B6AB5-3E72-3BCB-3C43-1F9B0A62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F9CF99-3902-46D9-92F7-7F245D7D9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87485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76C554C-586D-F5E1-FB9F-526C215B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B101CF4-D215-EBF4-AE2E-A2BCAF2B2C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64EA38-1530-80C2-D7A0-F3DB81C1F3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ED37E5-EF52-410E-9304-35108702A085}" type="datetimeFigureOut">
              <a:rPr lang="ru-RU" smtClean="0"/>
              <a:t>19.02.2025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E902741-6E97-DDF6-B458-069B8F88665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CE6100-0888-C15A-C78A-E99333681E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F9CF99-3902-46D9-92F7-7F245D7D9CA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97406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ssk-brown.vercel.app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C25B4E9C-B6F7-FD7A-5D1A-3C2AB46819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2218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визитная карточка, снимок экрана, Шрифт&#10;&#10;Контент, сгенерированный ИИ, может содержать ошибки.">
            <a:extLst>
              <a:ext uri="{FF2B5EF4-FFF2-40B4-BE49-F238E27FC236}">
                <a16:creationId xmlns:a16="http://schemas.microsoft.com/office/drawing/2014/main" id="{B922B503-B0FB-10E8-7E4B-6A11A54D62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159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 descr="Изображение выглядит как текст, снимок экрана, Мобильный телефон, смартфон&#10;&#10;Контент, сгенерированный ИИ, может содержать ошибки.">
            <a:hlinkClick r:id="rId2"/>
            <a:extLst>
              <a:ext uri="{FF2B5EF4-FFF2-40B4-BE49-F238E27FC236}">
                <a16:creationId xmlns:a16="http://schemas.microsoft.com/office/drawing/2014/main" id="{501E9016-89F4-81D9-725E-0D9EDDC7B0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6411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0</Words>
  <Application>Microsoft Office PowerPoint</Application>
  <PresentationFormat>Широкоэкранный</PresentationFormat>
  <Paragraphs>0</Paragraphs>
  <Slides>3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Тема Office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Артём Кириленко</dc:creator>
  <cp:lastModifiedBy>Артём Кириленко</cp:lastModifiedBy>
  <cp:revision>2</cp:revision>
  <dcterms:created xsi:type="dcterms:W3CDTF">2025-02-19T09:30:57Z</dcterms:created>
  <dcterms:modified xsi:type="dcterms:W3CDTF">2025-02-19T09:43:02Z</dcterms:modified>
</cp:coreProperties>
</file>