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9CC2A7-AC36-4A43-8927-C0E1F4162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51295"/>
            <a:ext cx="8825658" cy="1463730"/>
          </a:xfrm>
        </p:spPr>
        <p:txBody>
          <a:bodyPr/>
          <a:lstStyle/>
          <a:p>
            <a:pPr algn="ctr"/>
            <a:r>
              <a:rPr lang="hu-HU" b="1" dirty="0"/>
              <a:t>Aula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5AD7E2-F602-43BF-823E-8FCEF21A5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2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3Schools Web Development Bootcamp | The Learning Community ...">
            <a:extLst>
              <a:ext uri="{FF2B5EF4-FFF2-40B4-BE49-F238E27FC236}">
                <a16:creationId xmlns:a16="http://schemas.microsoft.com/office/drawing/2014/main" id="{0D69803B-9FFD-42E4-BB0F-BD8FD1D7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85" y="1291904"/>
            <a:ext cx="1995182" cy="199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- Stacks">
            <a:extLst>
              <a:ext uri="{FF2B5EF4-FFF2-40B4-BE49-F238E27FC236}">
                <a16:creationId xmlns:a16="http://schemas.microsoft.com/office/drawing/2014/main" id="{98E69805-1462-4287-9E8D-B751FE3D1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503" y="4641450"/>
            <a:ext cx="3517783" cy="89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 and symbol, meaning, history, PNG, brand">
            <a:extLst>
              <a:ext uri="{FF2B5EF4-FFF2-40B4-BE49-F238E27FC236}">
                <a16:creationId xmlns:a16="http://schemas.microsoft.com/office/drawing/2014/main" id="{D308E753-D643-4C71-8C45-B92C27AE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22" y="1323363"/>
            <a:ext cx="3743355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:Visual Studio Code 1.35 icon.svg - Wikipedia">
            <a:extLst>
              <a:ext uri="{FF2B5EF4-FFF2-40B4-BE49-F238E27FC236}">
                <a16:creationId xmlns:a16="http://schemas.microsoft.com/office/drawing/2014/main" id="{82F4FDA7-A3B5-4D8C-B72C-C79AE4772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85" y="3761762"/>
            <a:ext cx="2105637" cy="2105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Figma Icon | Figma">
            <a:extLst>
              <a:ext uri="{FF2B5EF4-FFF2-40B4-BE49-F238E27FC236}">
                <a16:creationId xmlns:a16="http://schemas.microsoft.com/office/drawing/2014/main" id="{1EF94F5A-9C6D-4D9D-BE79-290A7E6C6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2115" y="1422371"/>
            <a:ext cx="188595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78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800213" y="260059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/>
              <a:t>terv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36947AE-BD6B-4095-99F3-CAC92B018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092"/>
            <a:ext cx="8580459" cy="584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DB58AF6A-FEBD-44FA-A23C-7812AFF22E55}"/>
              </a:ext>
            </a:extLst>
          </p:cNvPr>
          <p:cNvSpPr txBox="1"/>
          <p:nvPr/>
        </p:nvSpPr>
        <p:spPr>
          <a:xfrm>
            <a:off x="2954322" y="343949"/>
            <a:ext cx="6283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b="1" dirty="0"/>
              <a:t>terv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6B65A0-855F-47E7-AAAB-43775B79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19" y="1317945"/>
            <a:ext cx="11764161" cy="55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3F0D73F3-3C45-4464-B75C-5EF3451A9ECA}"/>
              </a:ext>
            </a:extLst>
          </p:cNvPr>
          <p:cNvSpPr txBox="1"/>
          <p:nvPr/>
        </p:nvSpPr>
        <p:spPr>
          <a:xfrm>
            <a:off x="3414319" y="276837"/>
            <a:ext cx="4832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b="1" dirty="0" err="1"/>
              <a:t>sql</a:t>
            </a:r>
            <a:endParaRPr lang="hu-HU" sz="3200" b="1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8BA946D-DA52-4133-A8F3-FF7B438C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9007"/>
            <a:ext cx="5387130" cy="577192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A1A70B-37B8-45D1-AC63-31E6AE3E0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0" y="1039007"/>
            <a:ext cx="6150637" cy="581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4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CF1B03-2C49-40CC-AF0D-218F9EADD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785" y="763398"/>
            <a:ext cx="10497353" cy="1740566"/>
          </a:xfrm>
        </p:spPr>
        <p:txBody>
          <a:bodyPr/>
          <a:lstStyle/>
          <a:p>
            <a:r>
              <a:rPr lang="hu-HU" dirty="0"/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CF28596-9DB0-4659-9BD6-E9D896276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5623" y="3253681"/>
            <a:ext cx="8825658" cy="1100356"/>
          </a:xfrm>
        </p:spPr>
        <p:txBody>
          <a:bodyPr/>
          <a:lstStyle/>
          <a:p>
            <a:pPr algn="ctr"/>
            <a:r>
              <a:rPr lang="hu-HU" dirty="0"/>
              <a:t>Keszitette: Konyhási Máté, Pintér Csongor, Jankovics </a:t>
            </a:r>
            <a:r>
              <a:rPr lang="hu-HU" dirty="0" err="1"/>
              <a:t>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91166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19</Words>
  <Application>Microsoft Office PowerPoint</Application>
  <PresentationFormat>Szélesvásznú</PresentationFormat>
  <Paragraphs>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Aula projekt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projekt</dc:title>
  <dc:creator>Konyhási Máté</dc:creator>
  <cp:lastModifiedBy>Konyhási Máté</cp:lastModifiedBy>
  <cp:revision>2</cp:revision>
  <dcterms:created xsi:type="dcterms:W3CDTF">2025-01-07T09:03:22Z</dcterms:created>
  <dcterms:modified xsi:type="dcterms:W3CDTF">2025-01-31T12:51:42Z</dcterms:modified>
</cp:coreProperties>
</file>