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9" r:id="rId3"/>
    <p:sldId id="294" r:id="rId4"/>
    <p:sldId id="258" r:id="rId5"/>
    <p:sldId id="295" r:id="rId6"/>
    <p:sldId id="297" r:id="rId7"/>
    <p:sldId id="298" r:id="rId8"/>
    <p:sldId id="291" r:id="rId9"/>
    <p:sldId id="276" r:id="rId10"/>
    <p:sldId id="263" r:id="rId11"/>
    <p:sldId id="290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226"/>
    <a:srgbClr val="1E2029"/>
    <a:srgbClr val="1F2731"/>
    <a:srgbClr val="272A30"/>
    <a:srgbClr val="858B9B"/>
    <a:srgbClr val="1DD3CF"/>
    <a:srgbClr val="26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2" autoAdjust="0"/>
    <p:restoredTop sz="94660"/>
  </p:normalViewPr>
  <p:slideViewPr>
    <p:cSldViewPr snapToGrid="0">
      <p:cViewPr>
        <p:scale>
          <a:sx n="94" d="100"/>
          <a:sy n="94" d="100"/>
        </p:scale>
        <p:origin x="-27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6CC74-E312-4D83-871D-49AB1EEED709}" type="datetimeFigureOut">
              <a:rPr lang="en-US" smtClean="0">
                <a:latin typeface="字魂59号-创粗黑" panose="00000500000000000000" pitchFamily="2" charset="-122"/>
              </a:rPr>
              <a:t>5/11/2020</a:t>
            </a:fld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9E974-55D1-4AFA-B0B7-E0D57E5E8F78}" type="slidenum">
              <a:rPr lang="en-US" smtClean="0">
                <a:latin typeface="字魂59号-创粗黑" panose="00000500000000000000" pitchFamily="2" charset="-122"/>
              </a:rPr>
              <a:t>‹#›</a:t>
            </a:fld>
            <a:endParaRPr lang="en-US" dirty="0"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00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E5C2BE6-84F2-4463-AE67-152E55434B60}" type="datetimeFigureOut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368287A9-A232-408A-A929-F202A348AD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5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0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8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9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8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0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287A9-A232-408A-A929-F202A348AD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287A9-A232-408A-A929-F202A348AD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1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4" y="1750214"/>
            <a:ext cx="3206751" cy="313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52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3" y="1750214"/>
            <a:ext cx="3206751" cy="313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53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6" y="1750214"/>
            <a:ext cx="3206751" cy="313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8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6" y="1674845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4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5" y="1674845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4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674845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4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6" y="3906757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4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5" y="3906757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5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3906757"/>
            <a:ext cx="3106739" cy="2016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4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 874"/>
          <p:cNvGrpSpPr/>
          <p:nvPr userDrawn="1"/>
        </p:nvGrpSpPr>
        <p:grpSpPr>
          <a:xfrm>
            <a:off x="-1998548" y="1674845"/>
            <a:ext cx="15209558" cy="4165229"/>
            <a:chOff x="-4762" y="-4762"/>
            <a:chExt cx="4475162" cy="1225550"/>
          </a:xfrm>
          <a:solidFill>
            <a:schemeClr val="tx1">
              <a:alpha val="13000"/>
            </a:schemeClr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69850" y="676276"/>
              <a:ext cx="12700" cy="19050"/>
            </a:xfrm>
            <a:custGeom>
              <a:avLst/>
              <a:gdLst>
                <a:gd name="T0" fmla="*/ 0 w 4"/>
                <a:gd name="T1" fmla="*/ 3 h 6"/>
                <a:gd name="T2" fmla="*/ 4 w 4"/>
                <a:gd name="T3" fmla="*/ 4 h 6"/>
                <a:gd name="T4" fmla="*/ 0 w 4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1" y="6"/>
                    <a:pt x="2" y="6"/>
                    <a:pt x="4" y="4"/>
                  </a:cubicBezTo>
                  <a:cubicBezTo>
                    <a:pt x="2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79375" y="649288"/>
              <a:ext cx="11112" cy="23813"/>
            </a:xfrm>
            <a:custGeom>
              <a:avLst/>
              <a:gdLst>
                <a:gd name="T0" fmla="*/ 0 w 4"/>
                <a:gd name="T1" fmla="*/ 4 h 8"/>
                <a:gd name="T2" fmla="*/ 4 w 4"/>
                <a:gd name="T3" fmla="*/ 5 h 8"/>
                <a:gd name="T4" fmla="*/ 0 w 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4"/>
                  </a:moveTo>
                  <a:cubicBezTo>
                    <a:pt x="2" y="3"/>
                    <a:pt x="3" y="8"/>
                    <a:pt x="4" y="5"/>
                  </a:cubicBezTo>
                  <a:cubicBezTo>
                    <a:pt x="3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2713" y="696913"/>
              <a:ext cx="7937" cy="19050"/>
            </a:xfrm>
            <a:custGeom>
              <a:avLst/>
              <a:gdLst>
                <a:gd name="T0" fmla="*/ 0 w 3"/>
                <a:gd name="T1" fmla="*/ 4 h 6"/>
                <a:gd name="T2" fmla="*/ 3 w 3"/>
                <a:gd name="T3" fmla="*/ 2 h 6"/>
                <a:gd name="T4" fmla="*/ 1 w 3"/>
                <a:gd name="T5" fmla="*/ 0 h 6"/>
                <a:gd name="T6" fmla="*/ 0 w 3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4"/>
                  </a:moveTo>
                  <a:cubicBezTo>
                    <a:pt x="1" y="6"/>
                    <a:pt x="1" y="3"/>
                    <a:pt x="3" y="2"/>
                  </a:cubicBezTo>
                  <a:cubicBezTo>
                    <a:pt x="3" y="0"/>
                    <a:pt x="2" y="1"/>
                    <a:pt x="1" y="0"/>
                  </a:cubicBezTo>
                  <a:cubicBezTo>
                    <a:pt x="0" y="1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231775" y="923926"/>
              <a:ext cx="14287" cy="22225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7 h 7"/>
                <a:gd name="T4" fmla="*/ 5 w 5"/>
                <a:gd name="T5" fmla="*/ 4 h 7"/>
                <a:gd name="T6" fmla="*/ 0 w 5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1" y="4"/>
                    <a:pt x="2" y="6"/>
                    <a:pt x="2" y="7"/>
                  </a:cubicBezTo>
                  <a:cubicBezTo>
                    <a:pt x="3" y="4"/>
                    <a:pt x="4" y="6"/>
                    <a:pt x="5" y="4"/>
                  </a:cubicBezTo>
                  <a:cubicBezTo>
                    <a:pt x="3" y="0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00013" y="661988"/>
              <a:ext cx="12700" cy="20638"/>
            </a:xfrm>
            <a:custGeom>
              <a:avLst/>
              <a:gdLst>
                <a:gd name="T0" fmla="*/ 1 w 4"/>
                <a:gd name="T1" fmla="*/ 1 h 7"/>
                <a:gd name="T2" fmla="*/ 4 w 4"/>
                <a:gd name="T3" fmla="*/ 4 h 7"/>
                <a:gd name="T4" fmla="*/ 2 w 4"/>
                <a:gd name="T5" fmla="*/ 0 h 7"/>
                <a:gd name="T6" fmla="*/ 1 w 4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1"/>
                  </a:moveTo>
                  <a:cubicBezTo>
                    <a:pt x="0" y="4"/>
                    <a:pt x="3" y="7"/>
                    <a:pt x="4" y="4"/>
                  </a:cubicBezTo>
                  <a:cubicBezTo>
                    <a:pt x="4" y="1"/>
                    <a:pt x="3" y="3"/>
                    <a:pt x="2" y="0"/>
                  </a:cubicBezTo>
                  <a:cubicBezTo>
                    <a:pt x="2" y="1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252413" y="930276"/>
              <a:ext cx="7937" cy="26988"/>
            </a:xfrm>
            <a:custGeom>
              <a:avLst/>
              <a:gdLst>
                <a:gd name="T0" fmla="*/ 0 w 3"/>
                <a:gd name="T1" fmla="*/ 3 h 9"/>
                <a:gd name="T2" fmla="*/ 2 w 3"/>
                <a:gd name="T3" fmla="*/ 9 h 9"/>
                <a:gd name="T4" fmla="*/ 1 w 3"/>
                <a:gd name="T5" fmla="*/ 0 h 9"/>
                <a:gd name="T6" fmla="*/ 0 w 3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9">
                  <a:moveTo>
                    <a:pt x="0" y="3"/>
                  </a:moveTo>
                  <a:cubicBezTo>
                    <a:pt x="1" y="3"/>
                    <a:pt x="1" y="6"/>
                    <a:pt x="2" y="9"/>
                  </a:cubicBezTo>
                  <a:cubicBezTo>
                    <a:pt x="3" y="6"/>
                    <a:pt x="3" y="3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180975" y="723901"/>
              <a:ext cx="11112" cy="23813"/>
            </a:xfrm>
            <a:custGeom>
              <a:avLst/>
              <a:gdLst>
                <a:gd name="T0" fmla="*/ 1 w 4"/>
                <a:gd name="T1" fmla="*/ 4 h 8"/>
                <a:gd name="T2" fmla="*/ 4 w 4"/>
                <a:gd name="T3" fmla="*/ 4 h 8"/>
                <a:gd name="T4" fmla="*/ 1 w 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1" y="4"/>
                  </a:moveTo>
                  <a:cubicBezTo>
                    <a:pt x="0" y="7"/>
                    <a:pt x="3" y="8"/>
                    <a:pt x="4" y="4"/>
                  </a:cubicBezTo>
                  <a:cubicBezTo>
                    <a:pt x="3" y="0"/>
                    <a:pt x="2" y="7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303213" y="946151"/>
              <a:ext cx="38100" cy="28575"/>
            </a:xfrm>
            <a:custGeom>
              <a:avLst/>
              <a:gdLst>
                <a:gd name="T0" fmla="*/ 0 w 13"/>
                <a:gd name="T1" fmla="*/ 6 h 10"/>
                <a:gd name="T2" fmla="*/ 1 w 13"/>
                <a:gd name="T3" fmla="*/ 7 h 10"/>
                <a:gd name="T4" fmla="*/ 4 w 13"/>
                <a:gd name="T5" fmla="*/ 4 h 10"/>
                <a:gd name="T6" fmla="*/ 8 w 13"/>
                <a:gd name="T7" fmla="*/ 10 h 10"/>
                <a:gd name="T8" fmla="*/ 13 w 13"/>
                <a:gd name="T9" fmla="*/ 2 h 10"/>
                <a:gd name="T10" fmla="*/ 9 w 13"/>
                <a:gd name="T11" fmla="*/ 0 h 10"/>
                <a:gd name="T12" fmla="*/ 6 w 13"/>
                <a:gd name="T13" fmla="*/ 4 h 10"/>
                <a:gd name="T14" fmla="*/ 6 w 13"/>
                <a:gd name="T15" fmla="*/ 1 h 10"/>
                <a:gd name="T16" fmla="*/ 2 w 13"/>
                <a:gd name="T17" fmla="*/ 1 h 10"/>
                <a:gd name="T18" fmla="*/ 0 w 13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0" y="6"/>
                  </a:moveTo>
                  <a:cubicBezTo>
                    <a:pt x="0" y="7"/>
                    <a:pt x="2" y="6"/>
                    <a:pt x="1" y="7"/>
                  </a:cubicBezTo>
                  <a:cubicBezTo>
                    <a:pt x="2" y="9"/>
                    <a:pt x="3" y="5"/>
                    <a:pt x="4" y="4"/>
                  </a:cubicBezTo>
                  <a:cubicBezTo>
                    <a:pt x="4" y="7"/>
                    <a:pt x="6" y="9"/>
                    <a:pt x="8" y="10"/>
                  </a:cubicBezTo>
                  <a:cubicBezTo>
                    <a:pt x="8" y="4"/>
                    <a:pt x="11" y="4"/>
                    <a:pt x="13" y="2"/>
                  </a:cubicBezTo>
                  <a:cubicBezTo>
                    <a:pt x="12" y="2"/>
                    <a:pt x="10" y="3"/>
                    <a:pt x="9" y="0"/>
                  </a:cubicBezTo>
                  <a:cubicBezTo>
                    <a:pt x="9" y="4"/>
                    <a:pt x="8" y="2"/>
                    <a:pt x="6" y="4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4" y="3"/>
                    <a:pt x="3" y="3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198438" y="733426"/>
              <a:ext cx="12700" cy="23813"/>
            </a:xfrm>
            <a:custGeom>
              <a:avLst/>
              <a:gdLst>
                <a:gd name="T0" fmla="*/ 0 w 4"/>
                <a:gd name="T1" fmla="*/ 4 h 8"/>
                <a:gd name="T2" fmla="*/ 2 w 4"/>
                <a:gd name="T3" fmla="*/ 8 h 8"/>
                <a:gd name="T4" fmla="*/ 4 w 4"/>
                <a:gd name="T5" fmla="*/ 5 h 8"/>
                <a:gd name="T6" fmla="*/ 0 w 4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4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4"/>
                    <a:pt x="4" y="5"/>
                  </a:cubicBezTo>
                  <a:cubicBezTo>
                    <a:pt x="4" y="3"/>
                    <a:pt x="1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215900" y="665163"/>
              <a:ext cx="12700" cy="14288"/>
            </a:xfrm>
            <a:custGeom>
              <a:avLst/>
              <a:gdLst>
                <a:gd name="T0" fmla="*/ 0 w 4"/>
                <a:gd name="T1" fmla="*/ 4 h 5"/>
                <a:gd name="T2" fmla="*/ 4 w 4"/>
                <a:gd name="T3" fmla="*/ 2 h 5"/>
                <a:gd name="T4" fmla="*/ 0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1" y="5"/>
                    <a:pt x="3" y="4"/>
                    <a:pt x="4" y="2"/>
                  </a:cubicBezTo>
                  <a:cubicBezTo>
                    <a:pt x="3" y="1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412750" y="1023938"/>
              <a:ext cx="12700" cy="14288"/>
            </a:xfrm>
            <a:custGeom>
              <a:avLst/>
              <a:gdLst>
                <a:gd name="T0" fmla="*/ 0 w 4"/>
                <a:gd name="T1" fmla="*/ 2 h 5"/>
                <a:gd name="T2" fmla="*/ 4 w 4"/>
                <a:gd name="T3" fmla="*/ 0 h 5"/>
                <a:gd name="T4" fmla="*/ 0 w 4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5"/>
                    <a:pt x="4" y="4"/>
                    <a:pt x="4" y="0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8" name="Freeform 16"/>
            <p:cNvSpPr>
              <a:spLocks/>
            </p:cNvSpPr>
            <p:nvPr userDrawn="1"/>
          </p:nvSpPr>
          <p:spPr bwMode="auto">
            <a:xfrm>
              <a:off x="258763" y="676276"/>
              <a:ext cx="11112" cy="20638"/>
            </a:xfrm>
            <a:custGeom>
              <a:avLst/>
              <a:gdLst>
                <a:gd name="T0" fmla="*/ 0 w 4"/>
                <a:gd name="T1" fmla="*/ 3 h 7"/>
                <a:gd name="T2" fmla="*/ 4 w 4"/>
                <a:gd name="T3" fmla="*/ 3 h 7"/>
                <a:gd name="T4" fmla="*/ 0 w 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1" y="3"/>
                    <a:pt x="3" y="7"/>
                    <a:pt x="4" y="3"/>
                  </a:cubicBezTo>
                  <a:cubicBezTo>
                    <a:pt x="3" y="2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395288" y="841376"/>
              <a:ext cx="11112" cy="23813"/>
            </a:xfrm>
            <a:custGeom>
              <a:avLst/>
              <a:gdLst>
                <a:gd name="T0" fmla="*/ 0 w 4"/>
                <a:gd name="T1" fmla="*/ 6 h 8"/>
                <a:gd name="T2" fmla="*/ 4 w 4"/>
                <a:gd name="T3" fmla="*/ 2 h 8"/>
                <a:gd name="T4" fmla="*/ 2 w 4"/>
                <a:gd name="T5" fmla="*/ 0 h 8"/>
                <a:gd name="T6" fmla="*/ 0 w 4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6"/>
                  </a:moveTo>
                  <a:cubicBezTo>
                    <a:pt x="2" y="8"/>
                    <a:pt x="2" y="4"/>
                    <a:pt x="4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6"/>
                    <a:pt x="0" y="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87338" y="631826"/>
              <a:ext cx="19050" cy="20638"/>
            </a:xfrm>
            <a:custGeom>
              <a:avLst/>
              <a:gdLst>
                <a:gd name="T0" fmla="*/ 5 w 6"/>
                <a:gd name="T1" fmla="*/ 7 h 7"/>
                <a:gd name="T2" fmla="*/ 2 w 6"/>
                <a:gd name="T3" fmla="*/ 0 h 7"/>
                <a:gd name="T4" fmla="*/ 5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6" y="4"/>
                    <a:pt x="2" y="4"/>
                    <a:pt x="2" y="0"/>
                  </a:cubicBezTo>
                  <a:cubicBezTo>
                    <a:pt x="0" y="4"/>
                    <a:pt x="4" y="5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341313" y="658813"/>
              <a:ext cx="20637" cy="17463"/>
            </a:xfrm>
            <a:custGeom>
              <a:avLst/>
              <a:gdLst>
                <a:gd name="T0" fmla="*/ 3 w 7"/>
                <a:gd name="T1" fmla="*/ 5 h 6"/>
                <a:gd name="T2" fmla="*/ 7 w 7"/>
                <a:gd name="T3" fmla="*/ 4 h 6"/>
                <a:gd name="T4" fmla="*/ 2 w 7"/>
                <a:gd name="T5" fmla="*/ 0 h 6"/>
                <a:gd name="T6" fmla="*/ 3 w 7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3" y="5"/>
                  </a:moveTo>
                  <a:cubicBezTo>
                    <a:pt x="4" y="5"/>
                    <a:pt x="6" y="6"/>
                    <a:pt x="7" y="4"/>
                  </a:cubicBezTo>
                  <a:cubicBezTo>
                    <a:pt x="6" y="2"/>
                    <a:pt x="4" y="2"/>
                    <a:pt x="2" y="0"/>
                  </a:cubicBezTo>
                  <a:cubicBezTo>
                    <a:pt x="0" y="1"/>
                    <a:pt x="4" y="3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2" name="Freeform 20"/>
            <p:cNvSpPr>
              <a:spLocks/>
            </p:cNvSpPr>
            <p:nvPr userDrawn="1"/>
          </p:nvSpPr>
          <p:spPr bwMode="auto">
            <a:xfrm>
              <a:off x="496888" y="960438"/>
              <a:ext cx="14287" cy="23813"/>
            </a:xfrm>
            <a:custGeom>
              <a:avLst/>
              <a:gdLst>
                <a:gd name="T0" fmla="*/ 1 w 5"/>
                <a:gd name="T1" fmla="*/ 2 h 8"/>
                <a:gd name="T2" fmla="*/ 4 w 5"/>
                <a:gd name="T3" fmla="*/ 4 h 8"/>
                <a:gd name="T4" fmla="*/ 1 w 5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1" y="2"/>
                  </a:moveTo>
                  <a:cubicBezTo>
                    <a:pt x="0" y="8"/>
                    <a:pt x="3" y="3"/>
                    <a:pt x="4" y="4"/>
                  </a:cubicBezTo>
                  <a:cubicBezTo>
                    <a:pt x="5" y="0"/>
                    <a:pt x="2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3" name="Freeform 21"/>
            <p:cNvSpPr>
              <a:spLocks/>
            </p:cNvSpPr>
            <p:nvPr userDrawn="1"/>
          </p:nvSpPr>
          <p:spPr bwMode="auto">
            <a:xfrm>
              <a:off x="496888" y="906463"/>
              <a:ext cx="11112" cy="20638"/>
            </a:xfrm>
            <a:custGeom>
              <a:avLst/>
              <a:gdLst>
                <a:gd name="T0" fmla="*/ 4 w 4"/>
                <a:gd name="T1" fmla="*/ 3 h 7"/>
                <a:gd name="T2" fmla="*/ 1 w 4"/>
                <a:gd name="T3" fmla="*/ 0 h 7"/>
                <a:gd name="T4" fmla="*/ 1 w 4"/>
                <a:gd name="T5" fmla="*/ 7 h 7"/>
                <a:gd name="T6" fmla="*/ 4 w 4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3" y="0"/>
                    <a:pt x="2" y="5"/>
                    <a:pt x="1" y="0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2" y="3"/>
                    <a:pt x="4" y="7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4" name="Freeform 22"/>
            <p:cNvSpPr>
              <a:spLocks/>
            </p:cNvSpPr>
            <p:nvPr userDrawn="1"/>
          </p:nvSpPr>
          <p:spPr bwMode="auto">
            <a:xfrm>
              <a:off x="582613" y="1065213"/>
              <a:ext cx="15875" cy="14288"/>
            </a:xfrm>
            <a:custGeom>
              <a:avLst/>
              <a:gdLst>
                <a:gd name="T0" fmla="*/ 0 w 5"/>
                <a:gd name="T1" fmla="*/ 1 h 5"/>
                <a:gd name="T2" fmla="*/ 5 w 5"/>
                <a:gd name="T3" fmla="*/ 2 h 5"/>
                <a:gd name="T4" fmla="*/ 0 w 5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1"/>
                  </a:moveTo>
                  <a:cubicBezTo>
                    <a:pt x="2" y="3"/>
                    <a:pt x="3" y="5"/>
                    <a:pt x="5" y="2"/>
                  </a:cubicBezTo>
                  <a:cubicBezTo>
                    <a:pt x="4" y="2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5" name="Freeform 23"/>
            <p:cNvSpPr>
              <a:spLocks/>
            </p:cNvSpPr>
            <p:nvPr userDrawn="1"/>
          </p:nvSpPr>
          <p:spPr bwMode="auto">
            <a:xfrm>
              <a:off x="317500" y="517526"/>
              <a:ext cx="14287" cy="22225"/>
            </a:xfrm>
            <a:custGeom>
              <a:avLst/>
              <a:gdLst>
                <a:gd name="T0" fmla="*/ 0 w 5"/>
                <a:gd name="T1" fmla="*/ 3 h 7"/>
                <a:gd name="T2" fmla="*/ 3 w 5"/>
                <a:gd name="T3" fmla="*/ 7 h 7"/>
                <a:gd name="T4" fmla="*/ 2 w 5"/>
                <a:gd name="T5" fmla="*/ 0 h 7"/>
                <a:gd name="T6" fmla="*/ 0 w 5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1" y="6"/>
                    <a:pt x="2" y="4"/>
                    <a:pt x="3" y="7"/>
                  </a:cubicBezTo>
                  <a:cubicBezTo>
                    <a:pt x="5" y="5"/>
                    <a:pt x="3" y="2"/>
                    <a:pt x="2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6" name="Freeform 24"/>
            <p:cNvSpPr>
              <a:spLocks/>
            </p:cNvSpPr>
            <p:nvPr userDrawn="1"/>
          </p:nvSpPr>
          <p:spPr bwMode="auto">
            <a:xfrm>
              <a:off x="354013" y="581026"/>
              <a:ext cx="11112" cy="23813"/>
            </a:xfrm>
            <a:custGeom>
              <a:avLst/>
              <a:gdLst>
                <a:gd name="T0" fmla="*/ 0 w 4"/>
                <a:gd name="T1" fmla="*/ 4 h 8"/>
                <a:gd name="T2" fmla="*/ 4 w 4"/>
                <a:gd name="T3" fmla="*/ 8 h 8"/>
                <a:gd name="T4" fmla="*/ 0 w 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4"/>
                  </a:moveTo>
                  <a:cubicBezTo>
                    <a:pt x="1" y="8"/>
                    <a:pt x="2" y="7"/>
                    <a:pt x="4" y="8"/>
                  </a:cubicBezTo>
                  <a:cubicBezTo>
                    <a:pt x="4" y="5"/>
                    <a:pt x="1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7" name="Freeform 25"/>
            <p:cNvSpPr>
              <a:spLocks/>
            </p:cNvSpPr>
            <p:nvPr userDrawn="1"/>
          </p:nvSpPr>
          <p:spPr bwMode="auto">
            <a:xfrm>
              <a:off x="344488" y="517526"/>
              <a:ext cx="41275" cy="33338"/>
            </a:xfrm>
            <a:custGeom>
              <a:avLst/>
              <a:gdLst>
                <a:gd name="T0" fmla="*/ 1 w 14"/>
                <a:gd name="T1" fmla="*/ 6 h 11"/>
                <a:gd name="T2" fmla="*/ 2 w 14"/>
                <a:gd name="T3" fmla="*/ 6 h 11"/>
                <a:gd name="T4" fmla="*/ 12 w 14"/>
                <a:gd name="T5" fmla="*/ 11 h 11"/>
                <a:gd name="T6" fmla="*/ 14 w 14"/>
                <a:gd name="T7" fmla="*/ 2 h 11"/>
                <a:gd name="T8" fmla="*/ 11 w 14"/>
                <a:gd name="T9" fmla="*/ 5 h 11"/>
                <a:gd name="T10" fmla="*/ 9 w 14"/>
                <a:gd name="T11" fmla="*/ 0 h 11"/>
                <a:gd name="T12" fmla="*/ 5 w 14"/>
                <a:gd name="T13" fmla="*/ 6 h 11"/>
                <a:gd name="T14" fmla="*/ 2 w 14"/>
                <a:gd name="T15" fmla="*/ 1 h 11"/>
                <a:gd name="T16" fmla="*/ 1 w 14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1">
                  <a:moveTo>
                    <a:pt x="1" y="6"/>
                  </a:moveTo>
                  <a:cubicBezTo>
                    <a:pt x="1" y="7"/>
                    <a:pt x="1" y="7"/>
                    <a:pt x="2" y="6"/>
                  </a:cubicBezTo>
                  <a:cubicBezTo>
                    <a:pt x="5" y="11"/>
                    <a:pt x="9" y="7"/>
                    <a:pt x="12" y="11"/>
                  </a:cubicBezTo>
                  <a:cubicBezTo>
                    <a:pt x="14" y="8"/>
                    <a:pt x="13" y="5"/>
                    <a:pt x="14" y="2"/>
                  </a:cubicBezTo>
                  <a:cubicBezTo>
                    <a:pt x="12" y="0"/>
                    <a:pt x="13" y="5"/>
                    <a:pt x="11" y="5"/>
                  </a:cubicBezTo>
                  <a:cubicBezTo>
                    <a:pt x="9" y="2"/>
                    <a:pt x="11" y="0"/>
                    <a:pt x="9" y="0"/>
                  </a:cubicBezTo>
                  <a:cubicBezTo>
                    <a:pt x="9" y="5"/>
                    <a:pt x="6" y="3"/>
                    <a:pt x="5" y="6"/>
                  </a:cubicBezTo>
                  <a:cubicBezTo>
                    <a:pt x="4" y="3"/>
                    <a:pt x="3" y="3"/>
                    <a:pt x="2" y="1"/>
                  </a:cubicBezTo>
                  <a:cubicBezTo>
                    <a:pt x="0" y="3"/>
                    <a:pt x="3" y="5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8" name="Freeform 26"/>
            <p:cNvSpPr>
              <a:spLocks/>
            </p:cNvSpPr>
            <p:nvPr userDrawn="1"/>
          </p:nvSpPr>
          <p:spPr bwMode="auto">
            <a:xfrm>
              <a:off x="568325" y="922338"/>
              <a:ext cx="14287" cy="31750"/>
            </a:xfrm>
            <a:custGeom>
              <a:avLst/>
              <a:gdLst>
                <a:gd name="T0" fmla="*/ 2 w 5"/>
                <a:gd name="T1" fmla="*/ 6 h 11"/>
                <a:gd name="T2" fmla="*/ 4 w 5"/>
                <a:gd name="T3" fmla="*/ 4 h 11"/>
                <a:gd name="T4" fmla="*/ 2 w 5"/>
                <a:gd name="T5" fmla="*/ 1 h 11"/>
                <a:gd name="T6" fmla="*/ 0 w 5"/>
                <a:gd name="T7" fmla="*/ 7 h 11"/>
                <a:gd name="T8" fmla="*/ 4 w 5"/>
                <a:gd name="T9" fmla="*/ 11 h 11"/>
                <a:gd name="T10" fmla="*/ 2 w 5"/>
                <a:gd name="T1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2" y="6"/>
                  </a:moveTo>
                  <a:cubicBezTo>
                    <a:pt x="1" y="5"/>
                    <a:pt x="3" y="4"/>
                    <a:pt x="4" y="4"/>
                  </a:cubicBezTo>
                  <a:cubicBezTo>
                    <a:pt x="5" y="0"/>
                    <a:pt x="2" y="5"/>
                    <a:pt x="2" y="1"/>
                  </a:cubicBezTo>
                  <a:cubicBezTo>
                    <a:pt x="0" y="3"/>
                    <a:pt x="1" y="5"/>
                    <a:pt x="0" y="7"/>
                  </a:cubicBezTo>
                  <a:cubicBezTo>
                    <a:pt x="1" y="9"/>
                    <a:pt x="3" y="10"/>
                    <a:pt x="4" y="11"/>
                  </a:cubicBezTo>
                  <a:cubicBezTo>
                    <a:pt x="5" y="8"/>
                    <a:pt x="3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59" name="Freeform 27"/>
            <p:cNvSpPr>
              <a:spLocks/>
            </p:cNvSpPr>
            <p:nvPr userDrawn="1"/>
          </p:nvSpPr>
          <p:spPr bwMode="auto">
            <a:xfrm>
              <a:off x="255588" y="296863"/>
              <a:ext cx="11112" cy="23813"/>
            </a:xfrm>
            <a:custGeom>
              <a:avLst/>
              <a:gdLst>
                <a:gd name="T0" fmla="*/ 0 w 4"/>
                <a:gd name="T1" fmla="*/ 2 h 8"/>
                <a:gd name="T2" fmla="*/ 4 w 4"/>
                <a:gd name="T3" fmla="*/ 4 h 8"/>
                <a:gd name="T4" fmla="*/ 0 w 4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2"/>
                  </a:moveTo>
                  <a:cubicBezTo>
                    <a:pt x="1" y="4"/>
                    <a:pt x="3" y="8"/>
                    <a:pt x="4" y="4"/>
                  </a:cubicBezTo>
                  <a:cubicBezTo>
                    <a:pt x="3" y="3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0" name="Freeform 28"/>
            <p:cNvSpPr>
              <a:spLocks/>
            </p:cNvSpPr>
            <p:nvPr userDrawn="1"/>
          </p:nvSpPr>
          <p:spPr bwMode="auto">
            <a:xfrm>
              <a:off x="252413" y="276226"/>
              <a:ext cx="11112" cy="17463"/>
            </a:xfrm>
            <a:custGeom>
              <a:avLst/>
              <a:gdLst>
                <a:gd name="T0" fmla="*/ 1 w 4"/>
                <a:gd name="T1" fmla="*/ 3 h 6"/>
                <a:gd name="T2" fmla="*/ 4 w 4"/>
                <a:gd name="T3" fmla="*/ 4 h 6"/>
                <a:gd name="T4" fmla="*/ 1 w 4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cubicBezTo>
                    <a:pt x="0" y="6"/>
                    <a:pt x="3" y="6"/>
                    <a:pt x="4" y="4"/>
                  </a:cubicBezTo>
                  <a:cubicBezTo>
                    <a:pt x="3" y="0"/>
                    <a:pt x="2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1" name="Freeform 29"/>
            <p:cNvSpPr>
              <a:spLocks/>
            </p:cNvSpPr>
            <p:nvPr userDrawn="1"/>
          </p:nvSpPr>
          <p:spPr bwMode="auto">
            <a:xfrm>
              <a:off x="266700" y="288926"/>
              <a:ext cx="9525" cy="17463"/>
            </a:xfrm>
            <a:custGeom>
              <a:avLst/>
              <a:gdLst>
                <a:gd name="T0" fmla="*/ 2 w 3"/>
                <a:gd name="T1" fmla="*/ 6 h 6"/>
                <a:gd name="T2" fmla="*/ 3 w 3"/>
                <a:gd name="T3" fmla="*/ 1 h 6"/>
                <a:gd name="T4" fmla="*/ 1 w 3"/>
                <a:gd name="T5" fmla="*/ 0 h 6"/>
                <a:gd name="T6" fmla="*/ 2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2" y="1"/>
                    <a:pt x="1" y="0"/>
                  </a:cubicBezTo>
                  <a:cubicBezTo>
                    <a:pt x="0" y="2"/>
                    <a:pt x="1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2" name="Freeform 30"/>
            <p:cNvSpPr>
              <a:spLocks/>
            </p:cNvSpPr>
            <p:nvPr userDrawn="1"/>
          </p:nvSpPr>
          <p:spPr bwMode="auto">
            <a:xfrm>
              <a:off x="588963" y="933451"/>
              <a:ext cx="17462" cy="17463"/>
            </a:xfrm>
            <a:custGeom>
              <a:avLst/>
              <a:gdLst>
                <a:gd name="T0" fmla="*/ 0 w 6"/>
                <a:gd name="T1" fmla="*/ 1 h 6"/>
                <a:gd name="T2" fmla="*/ 5 w 6"/>
                <a:gd name="T3" fmla="*/ 6 h 6"/>
                <a:gd name="T4" fmla="*/ 0 w 6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1"/>
                  </a:moveTo>
                  <a:cubicBezTo>
                    <a:pt x="0" y="6"/>
                    <a:pt x="3" y="3"/>
                    <a:pt x="5" y="6"/>
                  </a:cubicBezTo>
                  <a:cubicBezTo>
                    <a:pt x="6" y="0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3" name="Freeform 31"/>
            <p:cNvSpPr>
              <a:spLocks/>
            </p:cNvSpPr>
            <p:nvPr userDrawn="1"/>
          </p:nvSpPr>
          <p:spPr bwMode="auto">
            <a:xfrm>
              <a:off x="225425" y="123826"/>
              <a:ext cx="17462" cy="17463"/>
            </a:xfrm>
            <a:custGeom>
              <a:avLst/>
              <a:gdLst>
                <a:gd name="T0" fmla="*/ 0 w 6"/>
                <a:gd name="T1" fmla="*/ 5 h 6"/>
                <a:gd name="T2" fmla="*/ 6 w 6"/>
                <a:gd name="T3" fmla="*/ 0 h 6"/>
                <a:gd name="T4" fmla="*/ 0 w 6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5"/>
                  </a:moveTo>
                  <a:cubicBezTo>
                    <a:pt x="1" y="6"/>
                    <a:pt x="3" y="4"/>
                    <a:pt x="6" y="0"/>
                  </a:cubicBezTo>
                  <a:cubicBezTo>
                    <a:pt x="4" y="2"/>
                    <a:pt x="2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4" name="Freeform 32"/>
            <p:cNvSpPr>
              <a:spLocks/>
            </p:cNvSpPr>
            <p:nvPr userDrawn="1"/>
          </p:nvSpPr>
          <p:spPr bwMode="auto">
            <a:xfrm>
              <a:off x="627063" y="936626"/>
              <a:ext cx="12700" cy="30163"/>
            </a:xfrm>
            <a:custGeom>
              <a:avLst/>
              <a:gdLst>
                <a:gd name="T0" fmla="*/ 4 w 4"/>
                <a:gd name="T1" fmla="*/ 7 h 10"/>
                <a:gd name="T2" fmla="*/ 0 w 4"/>
                <a:gd name="T3" fmla="*/ 3 h 10"/>
                <a:gd name="T4" fmla="*/ 4 w 4"/>
                <a:gd name="T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4" y="4"/>
                    <a:pt x="2" y="0"/>
                    <a:pt x="0" y="3"/>
                  </a:cubicBezTo>
                  <a:cubicBezTo>
                    <a:pt x="0" y="6"/>
                    <a:pt x="3" y="10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5" name="Freeform 33"/>
            <p:cNvSpPr>
              <a:spLocks/>
            </p:cNvSpPr>
            <p:nvPr userDrawn="1"/>
          </p:nvSpPr>
          <p:spPr bwMode="auto">
            <a:xfrm>
              <a:off x="354013" y="374651"/>
              <a:ext cx="20637" cy="20638"/>
            </a:xfrm>
            <a:custGeom>
              <a:avLst/>
              <a:gdLst>
                <a:gd name="T0" fmla="*/ 0 w 7"/>
                <a:gd name="T1" fmla="*/ 4 h 7"/>
                <a:gd name="T2" fmla="*/ 4 w 7"/>
                <a:gd name="T3" fmla="*/ 0 h 7"/>
                <a:gd name="T4" fmla="*/ 0 w 7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4"/>
                  </a:moveTo>
                  <a:cubicBezTo>
                    <a:pt x="2" y="7"/>
                    <a:pt x="7" y="5"/>
                    <a:pt x="4" y="0"/>
                  </a:cubicBezTo>
                  <a:cubicBezTo>
                    <a:pt x="3" y="5"/>
                    <a:pt x="2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6" name="Freeform 34"/>
            <p:cNvSpPr>
              <a:spLocks/>
            </p:cNvSpPr>
            <p:nvPr userDrawn="1"/>
          </p:nvSpPr>
          <p:spPr bwMode="auto">
            <a:xfrm>
              <a:off x="446088" y="533401"/>
              <a:ext cx="17462" cy="34925"/>
            </a:xfrm>
            <a:custGeom>
              <a:avLst/>
              <a:gdLst>
                <a:gd name="T0" fmla="*/ 0 w 6"/>
                <a:gd name="T1" fmla="*/ 7 h 12"/>
                <a:gd name="T2" fmla="*/ 6 w 6"/>
                <a:gd name="T3" fmla="*/ 8 h 12"/>
                <a:gd name="T4" fmla="*/ 6 w 6"/>
                <a:gd name="T5" fmla="*/ 4 h 12"/>
                <a:gd name="T6" fmla="*/ 0 w 6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2">
                  <a:moveTo>
                    <a:pt x="0" y="7"/>
                  </a:moveTo>
                  <a:cubicBezTo>
                    <a:pt x="0" y="12"/>
                    <a:pt x="5" y="12"/>
                    <a:pt x="6" y="8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4" y="0"/>
                    <a:pt x="2" y="1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7" name="Freeform 35"/>
            <p:cNvSpPr>
              <a:spLocks/>
            </p:cNvSpPr>
            <p:nvPr userDrawn="1"/>
          </p:nvSpPr>
          <p:spPr bwMode="auto">
            <a:xfrm>
              <a:off x="296863" y="215901"/>
              <a:ext cx="14287" cy="22225"/>
            </a:xfrm>
            <a:custGeom>
              <a:avLst/>
              <a:gdLst>
                <a:gd name="T0" fmla="*/ 0 w 5"/>
                <a:gd name="T1" fmla="*/ 3 h 7"/>
                <a:gd name="T2" fmla="*/ 5 w 5"/>
                <a:gd name="T3" fmla="*/ 5 h 7"/>
                <a:gd name="T4" fmla="*/ 0 w 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2" y="7"/>
                    <a:pt x="4" y="7"/>
                    <a:pt x="5" y="5"/>
                  </a:cubicBezTo>
                  <a:cubicBezTo>
                    <a:pt x="4" y="6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8" name="Freeform 36"/>
            <p:cNvSpPr>
              <a:spLocks/>
            </p:cNvSpPr>
            <p:nvPr userDrawn="1"/>
          </p:nvSpPr>
          <p:spPr bwMode="auto">
            <a:xfrm>
              <a:off x="663575" y="936626"/>
              <a:ext cx="30162" cy="41275"/>
            </a:xfrm>
            <a:custGeom>
              <a:avLst/>
              <a:gdLst>
                <a:gd name="T0" fmla="*/ 0 w 10"/>
                <a:gd name="T1" fmla="*/ 10 h 14"/>
                <a:gd name="T2" fmla="*/ 1 w 10"/>
                <a:gd name="T3" fmla="*/ 12 h 14"/>
                <a:gd name="T4" fmla="*/ 10 w 10"/>
                <a:gd name="T5" fmla="*/ 10 h 14"/>
                <a:gd name="T6" fmla="*/ 0 w 10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4">
                  <a:moveTo>
                    <a:pt x="0" y="10"/>
                  </a:moveTo>
                  <a:cubicBezTo>
                    <a:pt x="1" y="10"/>
                    <a:pt x="2" y="11"/>
                    <a:pt x="1" y="12"/>
                  </a:cubicBezTo>
                  <a:cubicBezTo>
                    <a:pt x="4" y="8"/>
                    <a:pt x="7" y="14"/>
                    <a:pt x="10" y="10"/>
                  </a:cubicBezTo>
                  <a:cubicBezTo>
                    <a:pt x="6" y="10"/>
                    <a:pt x="4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69" name="Freeform 37"/>
            <p:cNvSpPr>
              <a:spLocks/>
            </p:cNvSpPr>
            <p:nvPr userDrawn="1"/>
          </p:nvSpPr>
          <p:spPr bwMode="auto">
            <a:xfrm>
              <a:off x="412750" y="390526"/>
              <a:ext cx="9525" cy="23813"/>
            </a:xfrm>
            <a:custGeom>
              <a:avLst/>
              <a:gdLst>
                <a:gd name="T0" fmla="*/ 0 w 3"/>
                <a:gd name="T1" fmla="*/ 4 h 8"/>
                <a:gd name="T2" fmla="*/ 3 w 3"/>
                <a:gd name="T3" fmla="*/ 2 h 8"/>
                <a:gd name="T4" fmla="*/ 2 w 3"/>
                <a:gd name="T5" fmla="*/ 0 h 8"/>
                <a:gd name="T6" fmla="*/ 0 w 3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4"/>
                  </a:moveTo>
                  <a:cubicBezTo>
                    <a:pt x="1" y="8"/>
                    <a:pt x="2" y="3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370" name="Freeform 38"/>
            <p:cNvSpPr>
              <a:spLocks/>
            </p:cNvSpPr>
            <p:nvPr userDrawn="1"/>
          </p:nvSpPr>
          <p:spPr bwMode="auto">
            <a:xfrm>
              <a:off x="693738" y="950913"/>
              <a:ext cx="17462" cy="23813"/>
            </a:xfrm>
            <a:custGeom>
              <a:avLst/>
              <a:gdLst>
                <a:gd name="T0" fmla="*/ 1 w 6"/>
                <a:gd name="T1" fmla="*/ 5 h 8"/>
                <a:gd name="T2" fmla="*/ 3 w 6"/>
                <a:gd name="T3" fmla="*/ 8 h 8"/>
                <a:gd name="T4" fmla="*/ 6 w 6"/>
                <a:gd name="T5" fmla="*/ 5 h 8"/>
                <a:gd name="T6" fmla="*/ 3 w 6"/>
                <a:gd name="T7" fmla="*/ 3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8"/>
                    <a:pt x="2" y="6"/>
                    <a:pt x="3" y="8"/>
                  </a:cubicBezTo>
                  <a:cubicBezTo>
                    <a:pt x="2" y="3"/>
                    <a:pt x="4" y="8"/>
                    <a:pt x="6" y="5"/>
                  </a:cubicBezTo>
                  <a:cubicBezTo>
                    <a:pt x="5" y="0"/>
                    <a:pt x="4" y="8"/>
                    <a:pt x="3" y="3"/>
                  </a:cubicBezTo>
                  <a:cubicBezTo>
                    <a:pt x="2" y="5"/>
                    <a:pt x="1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1" name="Freeform 39"/>
            <p:cNvSpPr>
              <a:spLocks/>
            </p:cNvSpPr>
            <p:nvPr userDrawn="1"/>
          </p:nvSpPr>
          <p:spPr bwMode="auto">
            <a:xfrm>
              <a:off x="711200" y="960438"/>
              <a:ext cx="20637" cy="36513"/>
            </a:xfrm>
            <a:custGeom>
              <a:avLst/>
              <a:gdLst>
                <a:gd name="T0" fmla="*/ 0 w 7"/>
                <a:gd name="T1" fmla="*/ 4 h 12"/>
                <a:gd name="T2" fmla="*/ 6 w 7"/>
                <a:gd name="T3" fmla="*/ 9 h 12"/>
                <a:gd name="T4" fmla="*/ 4 w 7"/>
                <a:gd name="T5" fmla="*/ 0 h 12"/>
                <a:gd name="T6" fmla="*/ 0 w 7"/>
                <a:gd name="T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4"/>
                  </a:moveTo>
                  <a:cubicBezTo>
                    <a:pt x="3" y="6"/>
                    <a:pt x="4" y="12"/>
                    <a:pt x="6" y="9"/>
                  </a:cubicBezTo>
                  <a:cubicBezTo>
                    <a:pt x="3" y="6"/>
                    <a:pt x="7" y="3"/>
                    <a:pt x="4" y="0"/>
                  </a:cubicBezTo>
                  <a:cubicBezTo>
                    <a:pt x="4" y="6"/>
                    <a:pt x="2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2" name="Freeform 40"/>
            <p:cNvSpPr>
              <a:spLocks/>
            </p:cNvSpPr>
            <p:nvPr userDrawn="1"/>
          </p:nvSpPr>
          <p:spPr bwMode="auto">
            <a:xfrm>
              <a:off x="419100" y="276226"/>
              <a:ext cx="14287" cy="20638"/>
            </a:xfrm>
            <a:custGeom>
              <a:avLst/>
              <a:gdLst>
                <a:gd name="T0" fmla="*/ 0 w 5"/>
                <a:gd name="T1" fmla="*/ 6 h 7"/>
                <a:gd name="T2" fmla="*/ 3 w 5"/>
                <a:gd name="T3" fmla="*/ 0 h 7"/>
                <a:gd name="T4" fmla="*/ 0 w 5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6"/>
                  </a:moveTo>
                  <a:cubicBezTo>
                    <a:pt x="2" y="7"/>
                    <a:pt x="5" y="5"/>
                    <a:pt x="3" y="0"/>
                  </a:cubicBezTo>
                  <a:cubicBezTo>
                    <a:pt x="2" y="3"/>
                    <a:pt x="1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3" name="Freeform 41"/>
            <p:cNvSpPr>
              <a:spLocks/>
            </p:cNvSpPr>
            <p:nvPr userDrawn="1"/>
          </p:nvSpPr>
          <p:spPr bwMode="auto">
            <a:xfrm>
              <a:off x="755650" y="966788"/>
              <a:ext cx="36512" cy="41275"/>
            </a:xfrm>
            <a:custGeom>
              <a:avLst/>
              <a:gdLst>
                <a:gd name="T0" fmla="*/ 0 w 12"/>
                <a:gd name="T1" fmla="*/ 3 h 14"/>
                <a:gd name="T2" fmla="*/ 6 w 12"/>
                <a:gd name="T3" fmla="*/ 5 h 14"/>
                <a:gd name="T4" fmla="*/ 4 w 12"/>
                <a:gd name="T5" fmla="*/ 11 h 14"/>
                <a:gd name="T6" fmla="*/ 12 w 12"/>
                <a:gd name="T7" fmla="*/ 7 h 14"/>
                <a:gd name="T8" fmla="*/ 9 w 12"/>
                <a:gd name="T9" fmla="*/ 2 h 14"/>
                <a:gd name="T10" fmla="*/ 10 w 12"/>
                <a:gd name="T11" fmla="*/ 6 h 14"/>
                <a:gd name="T12" fmla="*/ 0 w 12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cubicBezTo>
                    <a:pt x="2" y="7"/>
                    <a:pt x="4" y="4"/>
                    <a:pt x="6" y="5"/>
                  </a:cubicBezTo>
                  <a:cubicBezTo>
                    <a:pt x="7" y="7"/>
                    <a:pt x="6" y="9"/>
                    <a:pt x="4" y="11"/>
                  </a:cubicBezTo>
                  <a:cubicBezTo>
                    <a:pt x="7" y="14"/>
                    <a:pt x="7" y="5"/>
                    <a:pt x="12" y="7"/>
                  </a:cubicBezTo>
                  <a:cubicBezTo>
                    <a:pt x="11" y="3"/>
                    <a:pt x="11" y="5"/>
                    <a:pt x="9" y="2"/>
                  </a:cubicBezTo>
                  <a:cubicBezTo>
                    <a:pt x="7" y="5"/>
                    <a:pt x="10" y="3"/>
                    <a:pt x="10" y="6"/>
                  </a:cubicBezTo>
                  <a:cubicBezTo>
                    <a:pt x="7" y="6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4" name="Freeform 42"/>
            <p:cNvSpPr>
              <a:spLocks/>
            </p:cNvSpPr>
            <p:nvPr userDrawn="1"/>
          </p:nvSpPr>
          <p:spPr bwMode="auto">
            <a:xfrm>
              <a:off x="627063" y="604838"/>
              <a:ext cx="15875" cy="20638"/>
            </a:xfrm>
            <a:custGeom>
              <a:avLst/>
              <a:gdLst>
                <a:gd name="T0" fmla="*/ 0 w 5"/>
                <a:gd name="T1" fmla="*/ 4 h 7"/>
                <a:gd name="T2" fmla="*/ 5 w 5"/>
                <a:gd name="T3" fmla="*/ 0 h 7"/>
                <a:gd name="T4" fmla="*/ 0 w 5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2" y="7"/>
                    <a:pt x="4" y="3"/>
                    <a:pt x="5" y="0"/>
                  </a:cubicBezTo>
                  <a:cubicBezTo>
                    <a:pt x="3" y="0"/>
                    <a:pt x="1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5" name="Freeform 43"/>
            <p:cNvSpPr>
              <a:spLocks/>
            </p:cNvSpPr>
            <p:nvPr userDrawn="1"/>
          </p:nvSpPr>
          <p:spPr bwMode="auto">
            <a:xfrm>
              <a:off x="544513" y="422276"/>
              <a:ext cx="6350" cy="20638"/>
            </a:xfrm>
            <a:custGeom>
              <a:avLst/>
              <a:gdLst>
                <a:gd name="T0" fmla="*/ 0 w 2"/>
                <a:gd name="T1" fmla="*/ 3 h 7"/>
                <a:gd name="T2" fmla="*/ 1 w 2"/>
                <a:gd name="T3" fmla="*/ 7 h 7"/>
                <a:gd name="T4" fmla="*/ 2 w 2"/>
                <a:gd name="T5" fmla="*/ 1 h 7"/>
                <a:gd name="T6" fmla="*/ 0 w 2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7">
                  <a:moveTo>
                    <a:pt x="0" y="3"/>
                  </a:moveTo>
                  <a:cubicBezTo>
                    <a:pt x="1" y="3"/>
                    <a:pt x="0" y="4"/>
                    <a:pt x="1" y="7"/>
                  </a:cubicBezTo>
                  <a:cubicBezTo>
                    <a:pt x="2" y="5"/>
                    <a:pt x="2" y="3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6" name="Freeform 44"/>
            <p:cNvSpPr>
              <a:spLocks/>
            </p:cNvSpPr>
            <p:nvPr userDrawn="1"/>
          </p:nvSpPr>
          <p:spPr bwMode="auto">
            <a:xfrm>
              <a:off x="666750" y="458788"/>
              <a:ext cx="17462" cy="17463"/>
            </a:xfrm>
            <a:custGeom>
              <a:avLst/>
              <a:gdLst>
                <a:gd name="T0" fmla="*/ 0 w 6"/>
                <a:gd name="T1" fmla="*/ 5 h 6"/>
                <a:gd name="T2" fmla="*/ 6 w 6"/>
                <a:gd name="T3" fmla="*/ 3 h 6"/>
                <a:gd name="T4" fmla="*/ 0 w 6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5"/>
                  </a:moveTo>
                  <a:cubicBezTo>
                    <a:pt x="2" y="5"/>
                    <a:pt x="4" y="6"/>
                    <a:pt x="6" y="3"/>
                  </a:cubicBezTo>
                  <a:cubicBezTo>
                    <a:pt x="4" y="4"/>
                    <a:pt x="0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7" name="Freeform 45"/>
            <p:cNvSpPr>
              <a:spLocks/>
            </p:cNvSpPr>
            <p:nvPr userDrawn="1"/>
          </p:nvSpPr>
          <p:spPr bwMode="auto">
            <a:xfrm>
              <a:off x="585788" y="160338"/>
              <a:ext cx="15875" cy="17463"/>
            </a:xfrm>
            <a:custGeom>
              <a:avLst/>
              <a:gdLst>
                <a:gd name="T0" fmla="*/ 0 w 5"/>
                <a:gd name="T1" fmla="*/ 4 h 6"/>
                <a:gd name="T2" fmla="*/ 3 w 5"/>
                <a:gd name="T3" fmla="*/ 6 h 6"/>
                <a:gd name="T4" fmla="*/ 3 w 5"/>
                <a:gd name="T5" fmla="*/ 1 h 6"/>
                <a:gd name="T6" fmla="*/ 0 w 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6"/>
                    <a:pt x="2" y="5"/>
                    <a:pt x="3" y="6"/>
                  </a:cubicBezTo>
                  <a:cubicBezTo>
                    <a:pt x="5" y="5"/>
                    <a:pt x="1" y="3"/>
                    <a:pt x="3" y="1"/>
                  </a:cubicBezTo>
                  <a:cubicBezTo>
                    <a:pt x="2" y="0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8" name="Freeform 46"/>
            <p:cNvSpPr>
              <a:spLocks/>
            </p:cNvSpPr>
            <p:nvPr userDrawn="1"/>
          </p:nvSpPr>
          <p:spPr bwMode="auto">
            <a:xfrm>
              <a:off x="517525" y="19051"/>
              <a:ext cx="17462" cy="19050"/>
            </a:xfrm>
            <a:custGeom>
              <a:avLst/>
              <a:gdLst>
                <a:gd name="T0" fmla="*/ 0 w 6"/>
                <a:gd name="T1" fmla="*/ 3 h 6"/>
                <a:gd name="T2" fmla="*/ 6 w 6"/>
                <a:gd name="T3" fmla="*/ 0 h 6"/>
                <a:gd name="T4" fmla="*/ 0 w 6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3"/>
                  </a:moveTo>
                  <a:cubicBezTo>
                    <a:pt x="2" y="6"/>
                    <a:pt x="4" y="4"/>
                    <a:pt x="6" y="0"/>
                  </a:cubicBezTo>
                  <a:cubicBezTo>
                    <a:pt x="4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59" name="Freeform 47"/>
            <p:cNvSpPr>
              <a:spLocks/>
            </p:cNvSpPr>
            <p:nvPr userDrawn="1"/>
          </p:nvSpPr>
          <p:spPr bwMode="auto">
            <a:xfrm>
              <a:off x="803275" y="550863"/>
              <a:ext cx="12700" cy="17463"/>
            </a:xfrm>
            <a:custGeom>
              <a:avLst/>
              <a:gdLst>
                <a:gd name="T0" fmla="*/ 0 w 4"/>
                <a:gd name="T1" fmla="*/ 3 h 6"/>
                <a:gd name="T2" fmla="*/ 2 w 4"/>
                <a:gd name="T3" fmla="*/ 6 h 6"/>
                <a:gd name="T4" fmla="*/ 3 w 4"/>
                <a:gd name="T5" fmla="*/ 5 h 6"/>
                <a:gd name="T6" fmla="*/ 0 w 4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4" y="2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0" name="Freeform 48"/>
            <p:cNvSpPr>
              <a:spLocks/>
            </p:cNvSpPr>
            <p:nvPr userDrawn="1"/>
          </p:nvSpPr>
          <p:spPr bwMode="auto">
            <a:xfrm>
              <a:off x="622300" y="103188"/>
              <a:ext cx="23812" cy="30163"/>
            </a:xfrm>
            <a:custGeom>
              <a:avLst/>
              <a:gdLst>
                <a:gd name="T0" fmla="*/ 0 w 8"/>
                <a:gd name="T1" fmla="*/ 5 h 10"/>
                <a:gd name="T2" fmla="*/ 5 w 8"/>
                <a:gd name="T3" fmla="*/ 10 h 10"/>
                <a:gd name="T4" fmla="*/ 5 w 8"/>
                <a:gd name="T5" fmla="*/ 4 h 10"/>
                <a:gd name="T6" fmla="*/ 8 w 8"/>
                <a:gd name="T7" fmla="*/ 2 h 10"/>
                <a:gd name="T8" fmla="*/ 5 w 8"/>
                <a:gd name="T9" fmla="*/ 0 h 10"/>
                <a:gd name="T10" fmla="*/ 0 w 8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5"/>
                  </a:moveTo>
                  <a:cubicBezTo>
                    <a:pt x="1" y="8"/>
                    <a:pt x="3" y="5"/>
                    <a:pt x="5" y="10"/>
                  </a:cubicBezTo>
                  <a:cubicBezTo>
                    <a:pt x="6" y="8"/>
                    <a:pt x="5" y="6"/>
                    <a:pt x="5" y="4"/>
                  </a:cubicBezTo>
                  <a:cubicBezTo>
                    <a:pt x="6" y="2"/>
                    <a:pt x="8" y="6"/>
                    <a:pt x="8" y="2"/>
                  </a:cubicBezTo>
                  <a:cubicBezTo>
                    <a:pt x="7" y="0"/>
                    <a:pt x="6" y="4"/>
                    <a:pt x="5" y="0"/>
                  </a:cubicBezTo>
                  <a:cubicBezTo>
                    <a:pt x="4" y="6"/>
                    <a:pt x="2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1" name="Freeform 49"/>
            <p:cNvSpPr>
              <a:spLocks/>
            </p:cNvSpPr>
            <p:nvPr userDrawn="1"/>
          </p:nvSpPr>
          <p:spPr bwMode="auto">
            <a:xfrm>
              <a:off x="827088" y="488951"/>
              <a:ext cx="15875" cy="20638"/>
            </a:xfrm>
            <a:custGeom>
              <a:avLst/>
              <a:gdLst>
                <a:gd name="T0" fmla="*/ 1 w 5"/>
                <a:gd name="T1" fmla="*/ 5 h 7"/>
                <a:gd name="T2" fmla="*/ 4 w 5"/>
                <a:gd name="T3" fmla="*/ 6 h 7"/>
                <a:gd name="T4" fmla="*/ 2 w 5"/>
                <a:gd name="T5" fmla="*/ 0 h 7"/>
                <a:gd name="T6" fmla="*/ 1 w 5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1" y="5"/>
                  </a:moveTo>
                  <a:cubicBezTo>
                    <a:pt x="2" y="5"/>
                    <a:pt x="3" y="7"/>
                    <a:pt x="4" y="6"/>
                  </a:cubicBezTo>
                  <a:cubicBezTo>
                    <a:pt x="5" y="4"/>
                    <a:pt x="4" y="0"/>
                    <a:pt x="2" y="0"/>
                  </a:cubicBezTo>
                  <a:cubicBezTo>
                    <a:pt x="0" y="2"/>
                    <a:pt x="3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2" name="Freeform 50"/>
            <p:cNvSpPr>
              <a:spLocks/>
            </p:cNvSpPr>
            <p:nvPr userDrawn="1"/>
          </p:nvSpPr>
          <p:spPr bwMode="auto">
            <a:xfrm>
              <a:off x="698500" y="114301"/>
              <a:ext cx="19050" cy="1905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0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0" y="4"/>
                    <a:pt x="6" y="6"/>
                    <a:pt x="6" y="0"/>
                  </a:cubicBezTo>
                  <a:cubicBezTo>
                    <a:pt x="4" y="1"/>
                    <a:pt x="2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3" name="Freeform 51"/>
            <p:cNvSpPr>
              <a:spLocks/>
            </p:cNvSpPr>
            <p:nvPr userDrawn="1"/>
          </p:nvSpPr>
          <p:spPr bwMode="auto">
            <a:xfrm>
              <a:off x="687388" y="19051"/>
              <a:ext cx="14287" cy="15875"/>
            </a:xfrm>
            <a:custGeom>
              <a:avLst/>
              <a:gdLst>
                <a:gd name="T0" fmla="*/ 0 w 5"/>
                <a:gd name="T1" fmla="*/ 2 h 5"/>
                <a:gd name="T2" fmla="*/ 5 w 5"/>
                <a:gd name="T3" fmla="*/ 1 h 5"/>
                <a:gd name="T4" fmla="*/ 0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2" y="5"/>
                    <a:pt x="3" y="4"/>
                    <a:pt x="5" y="1"/>
                  </a:cubicBezTo>
                  <a:cubicBezTo>
                    <a:pt x="3" y="1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4" name="Freeform 52"/>
            <p:cNvSpPr>
              <a:spLocks/>
            </p:cNvSpPr>
            <p:nvPr userDrawn="1"/>
          </p:nvSpPr>
          <p:spPr bwMode="auto">
            <a:xfrm>
              <a:off x="765175" y="153988"/>
              <a:ext cx="14287" cy="14288"/>
            </a:xfrm>
            <a:custGeom>
              <a:avLst/>
              <a:gdLst>
                <a:gd name="T0" fmla="*/ 0 w 5"/>
                <a:gd name="T1" fmla="*/ 2 h 5"/>
                <a:gd name="T2" fmla="*/ 5 w 5"/>
                <a:gd name="T3" fmla="*/ 3 h 5"/>
                <a:gd name="T4" fmla="*/ 0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2" y="3"/>
                    <a:pt x="3" y="5"/>
                    <a:pt x="5" y="3"/>
                  </a:cubicBezTo>
                  <a:cubicBezTo>
                    <a:pt x="3" y="1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5" name="Freeform 53"/>
            <p:cNvSpPr>
              <a:spLocks/>
            </p:cNvSpPr>
            <p:nvPr userDrawn="1"/>
          </p:nvSpPr>
          <p:spPr bwMode="auto">
            <a:xfrm>
              <a:off x="815975" y="174626"/>
              <a:ext cx="7937" cy="14288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4 h 5"/>
                <a:gd name="T4" fmla="*/ 1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5"/>
                    <a:pt x="2" y="3"/>
                    <a:pt x="3" y="4"/>
                  </a:cubicBezTo>
                  <a:cubicBezTo>
                    <a:pt x="3" y="3"/>
                    <a:pt x="2" y="2"/>
                    <a:pt x="1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6" name="Freeform 54"/>
            <p:cNvSpPr>
              <a:spLocks/>
            </p:cNvSpPr>
            <p:nvPr userDrawn="1"/>
          </p:nvSpPr>
          <p:spPr bwMode="auto">
            <a:xfrm>
              <a:off x="833438" y="165101"/>
              <a:ext cx="14287" cy="22225"/>
            </a:xfrm>
            <a:custGeom>
              <a:avLst/>
              <a:gdLst>
                <a:gd name="T0" fmla="*/ 0 w 5"/>
                <a:gd name="T1" fmla="*/ 4 h 7"/>
                <a:gd name="T2" fmla="*/ 4 w 5"/>
                <a:gd name="T3" fmla="*/ 6 h 7"/>
                <a:gd name="T4" fmla="*/ 0 w 5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2" y="7"/>
                    <a:pt x="3" y="5"/>
                    <a:pt x="4" y="6"/>
                  </a:cubicBezTo>
                  <a:cubicBezTo>
                    <a:pt x="5" y="5"/>
                    <a:pt x="1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7" name="Freeform 55"/>
            <p:cNvSpPr>
              <a:spLocks/>
            </p:cNvSpPr>
            <p:nvPr userDrawn="1"/>
          </p:nvSpPr>
          <p:spPr bwMode="auto">
            <a:xfrm>
              <a:off x="1016000" y="520701"/>
              <a:ext cx="25400" cy="22225"/>
            </a:xfrm>
            <a:custGeom>
              <a:avLst/>
              <a:gdLst>
                <a:gd name="T0" fmla="*/ 3 w 9"/>
                <a:gd name="T1" fmla="*/ 7 h 7"/>
                <a:gd name="T2" fmla="*/ 3 w 9"/>
                <a:gd name="T3" fmla="*/ 6 h 7"/>
                <a:gd name="T4" fmla="*/ 5 w 9"/>
                <a:gd name="T5" fmla="*/ 7 h 7"/>
                <a:gd name="T6" fmla="*/ 7 w 9"/>
                <a:gd name="T7" fmla="*/ 3 h 7"/>
                <a:gd name="T8" fmla="*/ 6 w 9"/>
                <a:gd name="T9" fmla="*/ 0 h 7"/>
                <a:gd name="T10" fmla="*/ 3 w 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3" y="7"/>
                    <a:pt x="3" y="6"/>
                    <a:pt x="3" y="6"/>
                  </a:cubicBezTo>
                  <a:cubicBezTo>
                    <a:pt x="3" y="5"/>
                    <a:pt x="4" y="7"/>
                    <a:pt x="5" y="7"/>
                  </a:cubicBezTo>
                  <a:cubicBezTo>
                    <a:pt x="6" y="7"/>
                    <a:pt x="5" y="2"/>
                    <a:pt x="7" y="3"/>
                  </a:cubicBezTo>
                  <a:cubicBezTo>
                    <a:pt x="9" y="0"/>
                    <a:pt x="5" y="2"/>
                    <a:pt x="6" y="0"/>
                  </a:cubicBezTo>
                  <a:cubicBezTo>
                    <a:pt x="5" y="0"/>
                    <a:pt x="0" y="3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8" name="Freeform 56"/>
            <p:cNvSpPr>
              <a:spLocks/>
            </p:cNvSpPr>
            <p:nvPr userDrawn="1"/>
          </p:nvSpPr>
          <p:spPr bwMode="auto">
            <a:xfrm>
              <a:off x="1039813" y="517526"/>
              <a:ext cx="14287" cy="22225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3 h 7"/>
                <a:gd name="T4" fmla="*/ 3 w 5"/>
                <a:gd name="T5" fmla="*/ 6 h 7"/>
                <a:gd name="T6" fmla="*/ 5 w 5"/>
                <a:gd name="T7" fmla="*/ 4 h 7"/>
                <a:gd name="T8" fmla="*/ 3 w 5"/>
                <a:gd name="T9" fmla="*/ 0 h 7"/>
                <a:gd name="T10" fmla="*/ 0 w 5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1" y="5"/>
                    <a:pt x="1" y="4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3" y="7"/>
                    <a:pt x="4" y="5"/>
                    <a:pt x="5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69" name="Freeform 57"/>
            <p:cNvSpPr>
              <a:spLocks/>
            </p:cNvSpPr>
            <p:nvPr userDrawn="1"/>
          </p:nvSpPr>
          <p:spPr bwMode="auto">
            <a:xfrm>
              <a:off x="1068388" y="563563"/>
              <a:ext cx="12700" cy="17463"/>
            </a:xfrm>
            <a:custGeom>
              <a:avLst/>
              <a:gdLst>
                <a:gd name="T0" fmla="*/ 0 w 4"/>
                <a:gd name="T1" fmla="*/ 5 h 6"/>
                <a:gd name="T2" fmla="*/ 4 w 4"/>
                <a:gd name="T3" fmla="*/ 3 h 6"/>
                <a:gd name="T4" fmla="*/ 0 w 4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0" y="5"/>
                  </a:moveTo>
                  <a:cubicBezTo>
                    <a:pt x="1" y="6"/>
                    <a:pt x="2" y="5"/>
                    <a:pt x="4" y="3"/>
                  </a:cubicBezTo>
                  <a:cubicBezTo>
                    <a:pt x="2" y="0"/>
                    <a:pt x="1" y="2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0" name="Freeform 58"/>
            <p:cNvSpPr>
              <a:spLocks/>
            </p:cNvSpPr>
            <p:nvPr userDrawn="1"/>
          </p:nvSpPr>
          <p:spPr bwMode="auto">
            <a:xfrm>
              <a:off x="904875" y="198438"/>
              <a:ext cx="9525" cy="23813"/>
            </a:xfrm>
            <a:custGeom>
              <a:avLst/>
              <a:gdLst>
                <a:gd name="T0" fmla="*/ 1 w 3"/>
                <a:gd name="T1" fmla="*/ 6 h 8"/>
                <a:gd name="T2" fmla="*/ 2 w 3"/>
                <a:gd name="T3" fmla="*/ 0 h 8"/>
                <a:gd name="T4" fmla="*/ 1 w 3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1" y="6"/>
                  </a:moveTo>
                  <a:cubicBezTo>
                    <a:pt x="3" y="8"/>
                    <a:pt x="3" y="2"/>
                    <a:pt x="2" y="0"/>
                  </a:cubicBezTo>
                  <a:cubicBezTo>
                    <a:pt x="0" y="0"/>
                    <a:pt x="1" y="4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1" name="Freeform 59"/>
            <p:cNvSpPr>
              <a:spLocks/>
            </p:cNvSpPr>
            <p:nvPr userDrawn="1"/>
          </p:nvSpPr>
          <p:spPr bwMode="auto">
            <a:xfrm>
              <a:off x="898525" y="168276"/>
              <a:ext cx="19050" cy="30163"/>
            </a:xfrm>
            <a:custGeom>
              <a:avLst/>
              <a:gdLst>
                <a:gd name="T0" fmla="*/ 0 w 6"/>
                <a:gd name="T1" fmla="*/ 6 h 10"/>
                <a:gd name="T2" fmla="*/ 6 w 6"/>
                <a:gd name="T3" fmla="*/ 4 h 10"/>
                <a:gd name="T4" fmla="*/ 0 w 6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6"/>
                  </a:moveTo>
                  <a:cubicBezTo>
                    <a:pt x="2" y="8"/>
                    <a:pt x="5" y="10"/>
                    <a:pt x="6" y="4"/>
                  </a:cubicBezTo>
                  <a:cubicBezTo>
                    <a:pt x="4" y="6"/>
                    <a:pt x="2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2" name="Freeform 60"/>
            <p:cNvSpPr>
              <a:spLocks/>
            </p:cNvSpPr>
            <p:nvPr userDrawn="1"/>
          </p:nvSpPr>
          <p:spPr bwMode="auto">
            <a:xfrm>
              <a:off x="917575" y="204788"/>
              <a:ext cx="14287" cy="14288"/>
            </a:xfrm>
            <a:custGeom>
              <a:avLst/>
              <a:gdLst>
                <a:gd name="T0" fmla="*/ 0 w 5"/>
                <a:gd name="T1" fmla="*/ 4 h 5"/>
                <a:gd name="T2" fmla="*/ 5 w 5"/>
                <a:gd name="T3" fmla="*/ 3 h 5"/>
                <a:gd name="T4" fmla="*/ 0 w 5"/>
                <a:gd name="T5" fmla="*/ 0 h 5"/>
                <a:gd name="T6" fmla="*/ 0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2" y="3"/>
                    <a:pt x="3" y="5"/>
                    <a:pt x="5" y="3"/>
                  </a:cubicBezTo>
                  <a:cubicBezTo>
                    <a:pt x="3" y="2"/>
                    <a:pt x="2" y="2"/>
                    <a:pt x="0" y="0"/>
                  </a:cubicBezTo>
                  <a:cubicBezTo>
                    <a:pt x="0" y="2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3" name="Freeform 61"/>
            <p:cNvSpPr>
              <a:spLocks/>
            </p:cNvSpPr>
            <p:nvPr userDrawn="1"/>
          </p:nvSpPr>
          <p:spPr bwMode="auto">
            <a:xfrm>
              <a:off x="941388" y="238126"/>
              <a:ext cx="14287" cy="26988"/>
            </a:xfrm>
            <a:custGeom>
              <a:avLst/>
              <a:gdLst>
                <a:gd name="T0" fmla="*/ 0 w 5"/>
                <a:gd name="T1" fmla="*/ 8 h 9"/>
                <a:gd name="T2" fmla="*/ 2 w 5"/>
                <a:gd name="T3" fmla="*/ 0 h 9"/>
                <a:gd name="T4" fmla="*/ 0 w 5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cubicBezTo>
                    <a:pt x="4" y="7"/>
                    <a:pt x="5" y="9"/>
                    <a:pt x="2" y="0"/>
                  </a:cubicBezTo>
                  <a:cubicBezTo>
                    <a:pt x="0" y="3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4" name="Freeform 62"/>
            <p:cNvSpPr>
              <a:spLocks/>
            </p:cNvSpPr>
            <p:nvPr userDrawn="1"/>
          </p:nvSpPr>
          <p:spPr bwMode="auto">
            <a:xfrm>
              <a:off x="1111250" y="566738"/>
              <a:ext cx="11112" cy="17463"/>
            </a:xfrm>
            <a:custGeom>
              <a:avLst/>
              <a:gdLst>
                <a:gd name="T0" fmla="*/ 0 w 4"/>
                <a:gd name="T1" fmla="*/ 3 h 6"/>
                <a:gd name="T2" fmla="*/ 4 w 4"/>
                <a:gd name="T3" fmla="*/ 4 h 6"/>
                <a:gd name="T4" fmla="*/ 0 w 4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1" y="6"/>
                    <a:pt x="2" y="6"/>
                    <a:pt x="4" y="4"/>
                  </a:cubicBezTo>
                  <a:cubicBezTo>
                    <a:pt x="3" y="3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5" name="Freeform 63"/>
            <p:cNvSpPr>
              <a:spLocks/>
            </p:cNvSpPr>
            <p:nvPr userDrawn="1"/>
          </p:nvSpPr>
          <p:spPr bwMode="auto">
            <a:xfrm>
              <a:off x="1169988" y="571501"/>
              <a:ext cx="36512" cy="33338"/>
            </a:xfrm>
            <a:custGeom>
              <a:avLst/>
              <a:gdLst>
                <a:gd name="T0" fmla="*/ 1 w 12"/>
                <a:gd name="T1" fmla="*/ 11 h 11"/>
                <a:gd name="T2" fmla="*/ 12 w 12"/>
                <a:gd name="T3" fmla="*/ 4 h 11"/>
                <a:gd name="T4" fmla="*/ 2 w 12"/>
                <a:gd name="T5" fmla="*/ 7 h 11"/>
                <a:gd name="T6" fmla="*/ 3 w 12"/>
                <a:gd name="T7" fmla="*/ 3 h 11"/>
                <a:gd name="T8" fmla="*/ 1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6" y="6"/>
                    <a:pt x="9" y="10"/>
                    <a:pt x="12" y="4"/>
                  </a:cubicBezTo>
                  <a:cubicBezTo>
                    <a:pt x="9" y="4"/>
                    <a:pt x="5" y="4"/>
                    <a:pt x="2" y="7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0" y="0"/>
                    <a:pt x="0" y="7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6" name="Freeform 64"/>
            <p:cNvSpPr>
              <a:spLocks/>
            </p:cNvSpPr>
            <p:nvPr userDrawn="1"/>
          </p:nvSpPr>
          <p:spPr bwMode="auto">
            <a:xfrm>
              <a:off x="1017588" y="214313"/>
              <a:ext cx="12700" cy="34925"/>
            </a:xfrm>
            <a:custGeom>
              <a:avLst/>
              <a:gdLst>
                <a:gd name="T0" fmla="*/ 1 w 4"/>
                <a:gd name="T1" fmla="*/ 10 h 12"/>
                <a:gd name="T2" fmla="*/ 3 w 4"/>
                <a:gd name="T3" fmla="*/ 6 h 12"/>
                <a:gd name="T4" fmla="*/ 1 w 4"/>
                <a:gd name="T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2">
                  <a:moveTo>
                    <a:pt x="1" y="10"/>
                  </a:moveTo>
                  <a:cubicBezTo>
                    <a:pt x="3" y="12"/>
                    <a:pt x="2" y="3"/>
                    <a:pt x="3" y="6"/>
                  </a:cubicBezTo>
                  <a:cubicBezTo>
                    <a:pt x="4" y="0"/>
                    <a:pt x="0" y="8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7" name="Freeform 65"/>
            <p:cNvSpPr>
              <a:spLocks/>
            </p:cNvSpPr>
            <p:nvPr userDrawn="1"/>
          </p:nvSpPr>
          <p:spPr bwMode="auto">
            <a:xfrm>
              <a:off x="1027113" y="225426"/>
              <a:ext cx="12700" cy="14288"/>
            </a:xfrm>
            <a:custGeom>
              <a:avLst/>
              <a:gdLst>
                <a:gd name="T0" fmla="*/ 0 w 4"/>
                <a:gd name="T1" fmla="*/ 3 h 5"/>
                <a:gd name="T2" fmla="*/ 4 w 4"/>
                <a:gd name="T3" fmla="*/ 1 h 5"/>
                <a:gd name="T4" fmla="*/ 0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2" y="5"/>
                    <a:pt x="3" y="5"/>
                    <a:pt x="4" y="1"/>
                  </a:cubicBezTo>
                  <a:cubicBezTo>
                    <a:pt x="3" y="0"/>
                    <a:pt x="2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8" name="Freeform 66"/>
            <p:cNvSpPr>
              <a:spLocks/>
            </p:cNvSpPr>
            <p:nvPr userDrawn="1"/>
          </p:nvSpPr>
          <p:spPr bwMode="auto">
            <a:xfrm>
              <a:off x="1235075" y="584201"/>
              <a:ext cx="12700" cy="14288"/>
            </a:xfrm>
            <a:custGeom>
              <a:avLst/>
              <a:gdLst>
                <a:gd name="T0" fmla="*/ 0 w 4"/>
                <a:gd name="T1" fmla="*/ 2 h 5"/>
                <a:gd name="T2" fmla="*/ 2 w 4"/>
                <a:gd name="T3" fmla="*/ 5 h 5"/>
                <a:gd name="T4" fmla="*/ 4 w 4"/>
                <a:gd name="T5" fmla="*/ 1 h 5"/>
                <a:gd name="T6" fmla="*/ 0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3"/>
                    <a:pt x="4" y="1"/>
                  </a:cubicBezTo>
                  <a:cubicBezTo>
                    <a:pt x="3" y="2"/>
                    <a:pt x="2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79" name="Freeform 67"/>
            <p:cNvSpPr>
              <a:spLocks/>
            </p:cNvSpPr>
            <p:nvPr userDrawn="1"/>
          </p:nvSpPr>
          <p:spPr bwMode="auto">
            <a:xfrm>
              <a:off x="1108075" y="285751"/>
              <a:ext cx="14287" cy="20638"/>
            </a:xfrm>
            <a:custGeom>
              <a:avLst/>
              <a:gdLst>
                <a:gd name="T0" fmla="*/ 3 w 5"/>
                <a:gd name="T1" fmla="*/ 7 h 7"/>
                <a:gd name="T2" fmla="*/ 5 w 5"/>
                <a:gd name="T3" fmla="*/ 1 h 7"/>
                <a:gd name="T4" fmla="*/ 3 w 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cubicBezTo>
                    <a:pt x="4" y="5"/>
                    <a:pt x="3" y="3"/>
                    <a:pt x="5" y="1"/>
                  </a:cubicBezTo>
                  <a:cubicBezTo>
                    <a:pt x="2" y="0"/>
                    <a:pt x="0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0" name="Freeform 68"/>
            <p:cNvSpPr>
              <a:spLocks/>
            </p:cNvSpPr>
            <p:nvPr userDrawn="1"/>
          </p:nvSpPr>
          <p:spPr bwMode="auto">
            <a:xfrm>
              <a:off x="1308100" y="85726"/>
              <a:ext cx="14287" cy="26988"/>
            </a:xfrm>
            <a:custGeom>
              <a:avLst/>
              <a:gdLst>
                <a:gd name="T0" fmla="*/ 0 w 5"/>
                <a:gd name="T1" fmla="*/ 4 h 9"/>
                <a:gd name="T2" fmla="*/ 5 w 5"/>
                <a:gd name="T3" fmla="*/ 0 h 9"/>
                <a:gd name="T4" fmla="*/ 0 w 5"/>
                <a:gd name="T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0" y="4"/>
                  </a:moveTo>
                  <a:cubicBezTo>
                    <a:pt x="2" y="9"/>
                    <a:pt x="4" y="3"/>
                    <a:pt x="5" y="0"/>
                  </a:cubicBezTo>
                  <a:cubicBezTo>
                    <a:pt x="3" y="0"/>
                    <a:pt x="2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1" name="Freeform 69"/>
            <p:cNvSpPr>
              <a:spLocks/>
            </p:cNvSpPr>
            <p:nvPr userDrawn="1"/>
          </p:nvSpPr>
          <p:spPr bwMode="auto">
            <a:xfrm>
              <a:off x="1444625" y="87313"/>
              <a:ext cx="30162" cy="46038"/>
            </a:xfrm>
            <a:custGeom>
              <a:avLst/>
              <a:gdLst>
                <a:gd name="T0" fmla="*/ 0 w 10"/>
                <a:gd name="T1" fmla="*/ 9 h 15"/>
                <a:gd name="T2" fmla="*/ 4 w 10"/>
                <a:gd name="T3" fmla="*/ 9 h 15"/>
                <a:gd name="T4" fmla="*/ 2 w 10"/>
                <a:gd name="T5" fmla="*/ 13 h 15"/>
                <a:gd name="T6" fmla="*/ 6 w 10"/>
                <a:gd name="T7" fmla="*/ 9 h 15"/>
                <a:gd name="T8" fmla="*/ 4 w 10"/>
                <a:gd name="T9" fmla="*/ 6 h 15"/>
                <a:gd name="T10" fmla="*/ 10 w 10"/>
                <a:gd name="T11" fmla="*/ 4 h 15"/>
                <a:gd name="T12" fmla="*/ 7 w 10"/>
                <a:gd name="T13" fmla="*/ 1 h 15"/>
                <a:gd name="T14" fmla="*/ 1 w 10"/>
                <a:gd name="T15" fmla="*/ 0 h 15"/>
                <a:gd name="T16" fmla="*/ 0 w 10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0" y="9"/>
                  </a:moveTo>
                  <a:cubicBezTo>
                    <a:pt x="2" y="13"/>
                    <a:pt x="2" y="5"/>
                    <a:pt x="4" y="9"/>
                  </a:cubicBezTo>
                  <a:cubicBezTo>
                    <a:pt x="5" y="12"/>
                    <a:pt x="2" y="11"/>
                    <a:pt x="2" y="13"/>
                  </a:cubicBezTo>
                  <a:cubicBezTo>
                    <a:pt x="3" y="15"/>
                    <a:pt x="5" y="13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6" y="1"/>
                    <a:pt x="8" y="8"/>
                    <a:pt x="10" y="4"/>
                  </a:cubicBezTo>
                  <a:cubicBezTo>
                    <a:pt x="9" y="3"/>
                    <a:pt x="8" y="4"/>
                    <a:pt x="7" y="1"/>
                  </a:cubicBezTo>
                  <a:cubicBezTo>
                    <a:pt x="4" y="5"/>
                    <a:pt x="2" y="3"/>
                    <a:pt x="1" y="0"/>
                  </a:cubicBezTo>
                  <a:cubicBezTo>
                    <a:pt x="1" y="3"/>
                    <a:pt x="3" y="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2" name="Freeform 70"/>
            <p:cNvSpPr>
              <a:spLocks/>
            </p:cNvSpPr>
            <p:nvPr userDrawn="1"/>
          </p:nvSpPr>
          <p:spPr bwMode="auto">
            <a:xfrm>
              <a:off x="1495425" y="100013"/>
              <a:ext cx="14287" cy="26988"/>
            </a:xfrm>
            <a:custGeom>
              <a:avLst/>
              <a:gdLst>
                <a:gd name="T0" fmla="*/ 0 w 5"/>
                <a:gd name="T1" fmla="*/ 5 h 9"/>
                <a:gd name="T2" fmla="*/ 2 w 5"/>
                <a:gd name="T3" fmla="*/ 9 h 9"/>
                <a:gd name="T4" fmla="*/ 5 w 5"/>
                <a:gd name="T5" fmla="*/ 4 h 9"/>
                <a:gd name="T6" fmla="*/ 2 w 5"/>
                <a:gd name="T7" fmla="*/ 2 h 9"/>
                <a:gd name="T8" fmla="*/ 0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4" y="7"/>
                    <a:pt x="5" y="4"/>
                  </a:cubicBezTo>
                  <a:cubicBezTo>
                    <a:pt x="3" y="1"/>
                    <a:pt x="1" y="8"/>
                    <a:pt x="2" y="2"/>
                  </a:cubicBezTo>
                  <a:cubicBezTo>
                    <a:pt x="1" y="0"/>
                    <a:pt x="0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3" name="Freeform 71"/>
            <p:cNvSpPr>
              <a:spLocks/>
            </p:cNvSpPr>
            <p:nvPr userDrawn="1"/>
          </p:nvSpPr>
          <p:spPr bwMode="auto">
            <a:xfrm>
              <a:off x="1512888" y="103188"/>
              <a:ext cx="12700" cy="26988"/>
            </a:xfrm>
            <a:custGeom>
              <a:avLst/>
              <a:gdLst>
                <a:gd name="T0" fmla="*/ 1 w 4"/>
                <a:gd name="T1" fmla="*/ 9 h 9"/>
                <a:gd name="T2" fmla="*/ 4 w 4"/>
                <a:gd name="T3" fmla="*/ 3 h 9"/>
                <a:gd name="T4" fmla="*/ 2 w 4"/>
                <a:gd name="T5" fmla="*/ 0 h 9"/>
                <a:gd name="T6" fmla="*/ 1 w 4"/>
                <a:gd name="T7" fmla="*/ 1 h 9"/>
                <a:gd name="T8" fmla="*/ 0 w 4"/>
                <a:gd name="T9" fmla="*/ 5 h 9"/>
                <a:gd name="T10" fmla="*/ 1 w 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1" y="9"/>
                  </a:moveTo>
                  <a:cubicBezTo>
                    <a:pt x="1" y="7"/>
                    <a:pt x="3" y="5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4"/>
                    <a:pt x="2" y="3"/>
                    <a:pt x="0" y="5"/>
                  </a:cubicBezTo>
                  <a:cubicBezTo>
                    <a:pt x="0" y="6"/>
                    <a:pt x="0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4" name="Freeform 72"/>
            <p:cNvSpPr>
              <a:spLocks/>
            </p:cNvSpPr>
            <p:nvPr userDrawn="1"/>
          </p:nvSpPr>
          <p:spPr bwMode="auto">
            <a:xfrm>
              <a:off x="1530350" y="123826"/>
              <a:ext cx="22225" cy="17463"/>
            </a:xfrm>
            <a:custGeom>
              <a:avLst/>
              <a:gdLst>
                <a:gd name="T0" fmla="*/ 2 w 7"/>
                <a:gd name="T1" fmla="*/ 6 h 6"/>
                <a:gd name="T2" fmla="*/ 7 w 7"/>
                <a:gd name="T3" fmla="*/ 3 h 6"/>
                <a:gd name="T4" fmla="*/ 1 w 7"/>
                <a:gd name="T5" fmla="*/ 0 h 6"/>
                <a:gd name="T6" fmla="*/ 2 w 7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2" y="6"/>
                  </a:moveTo>
                  <a:cubicBezTo>
                    <a:pt x="4" y="3"/>
                    <a:pt x="5" y="6"/>
                    <a:pt x="7" y="3"/>
                  </a:cubicBezTo>
                  <a:cubicBezTo>
                    <a:pt x="5" y="1"/>
                    <a:pt x="3" y="5"/>
                    <a:pt x="1" y="0"/>
                  </a:cubicBezTo>
                  <a:cubicBezTo>
                    <a:pt x="0" y="4"/>
                    <a:pt x="1" y="2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5" name="Freeform 73"/>
            <p:cNvSpPr>
              <a:spLocks/>
            </p:cNvSpPr>
            <p:nvPr userDrawn="1"/>
          </p:nvSpPr>
          <p:spPr bwMode="auto">
            <a:xfrm>
              <a:off x="1554163" y="117476"/>
              <a:ext cx="9525" cy="19050"/>
            </a:xfrm>
            <a:custGeom>
              <a:avLst/>
              <a:gdLst>
                <a:gd name="T0" fmla="*/ 1 w 3"/>
                <a:gd name="T1" fmla="*/ 0 h 6"/>
                <a:gd name="T2" fmla="*/ 1 w 3"/>
                <a:gd name="T3" fmla="*/ 6 h 6"/>
                <a:gd name="T4" fmla="*/ 3 w 3"/>
                <a:gd name="T5" fmla="*/ 5 h 6"/>
                <a:gd name="T6" fmla="*/ 1 w 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2" y="6"/>
                    <a:pt x="3" y="5"/>
                  </a:cubicBezTo>
                  <a:cubicBezTo>
                    <a:pt x="3" y="3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6" name="Freeform 74"/>
            <p:cNvSpPr>
              <a:spLocks/>
            </p:cNvSpPr>
            <p:nvPr userDrawn="1"/>
          </p:nvSpPr>
          <p:spPr bwMode="auto">
            <a:xfrm>
              <a:off x="1563688" y="120651"/>
              <a:ext cx="9525" cy="17463"/>
            </a:xfrm>
            <a:custGeom>
              <a:avLst/>
              <a:gdLst>
                <a:gd name="T0" fmla="*/ 0 w 3"/>
                <a:gd name="T1" fmla="*/ 2 h 6"/>
                <a:gd name="T2" fmla="*/ 1 w 3"/>
                <a:gd name="T3" fmla="*/ 6 h 6"/>
                <a:gd name="T4" fmla="*/ 2 w 3"/>
                <a:gd name="T5" fmla="*/ 4 h 6"/>
                <a:gd name="T6" fmla="*/ 1 w 3"/>
                <a:gd name="T7" fmla="*/ 0 h 6"/>
                <a:gd name="T8" fmla="*/ 0 w 3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2"/>
                  </a:moveTo>
                  <a:cubicBezTo>
                    <a:pt x="1" y="3"/>
                    <a:pt x="0" y="5"/>
                    <a:pt x="1" y="6"/>
                  </a:cubicBezTo>
                  <a:cubicBezTo>
                    <a:pt x="2" y="5"/>
                    <a:pt x="2" y="3"/>
                    <a:pt x="2" y="4"/>
                  </a:cubicBezTo>
                  <a:cubicBezTo>
                    <a:pt x="3" y="3"/>
                    <a:pt x="2" y="1"/>
                    <a:pt x="1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7" name="Freeform 75"/>
            <p:cNvSpPr>
              <a:spLocks/>
            </p:cNvSpPr>
            <p:nvPr userDrawn="1"/>
          </p:nvSpPr>
          <p:spPr bwMode="auto">
            <a:xfrm>
              <a:off x="1570038" y="106363"/>
              <a:ext cx="14287" cy="23813"/>
            </a:xfrm>
            <a:custGeom>
              <a:avLst/>
              <a:gdLst>
                <a:gd name="T0" fmla="*/ 1 w 5"/>
                <a:gd name="T1" fmla="*/ 0 h 8"/>
                <a:gd name="T2" fmla="*/ 5 w 5"/>
                <a:gd name="T3" fmla="*/ 4 h 8"/>
                <a:gd name="T4" fmla="*/ 1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1" y="0"/>
                  </a:moveTo>
                  <a:cubicBezTo>
                    <a:pt x="0" y="2"/>
                    <a:pt x="4" y="8"/>
                    <a:pt x="5" y="4"/>
                  </a:cubicBezTo>
                  <a:cubicBezTo>
                    <a:pt x="4" y="3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8" name="Freeform 76"/>
            <p:cNvSpPr>
              <a:spLocks/>
            </p:cNvSpPr>
            <p:nvPr userDrawn="1"/>
          </p:nvSpPr>
          <p:spPr bwMode="auto">
            <a:xfrm>
              <a:off x="1644650" y="117476"/>
              <a:ext cx="14287" cy="20638"/>
            </a:xfrm>
            <a:custGeom>
              <a:avLst/>
              <a:gdLst>
                <a:gd name="T0" fmla="*/ 2 w 5"/>
                <a:gd name="T1" fmla="*/ 7 h 7"/>
                <a:gd name="T2" fmla="*/ 5 w 5"/>
                <a:gd name="T3" fmla="*/ 3 h 7"/>
                <a:gd name="T4" fmla="*/ 2 w 5"/>
                <a:gd name="T5" fmla="*/ 1 h 7"/>
                <a:gd name="T6" fmla="*/ 2 w 5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2" y="7"/>
                  </a:moveTo>
                  <a:cubicBezTo>
                    <a:pt x="3" y="4"/>
                    <a:pt x="4" y="5"/>
                    <a:pt x="5" y="3"/>
                  </a:cubicBezTo>
                  <a:cubicBezTo>
                    <a:pt x="4" y="0"/>
                    <a:pt x="3" y="4"/>
                    <a:pt x="2" y="1"/>
                  </a:cubicBezTo>
                  <a:cubicBezTo>
                    <a:pt x="1" y="3"/>
                    <a:pt x="0" y="5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89" name="Freeform 77"/>
            <p:cNvSpPr>
              <a:spLocks/>
            </p:cNvSpPr>
            <p:nvPr userDrawn="1"/>
          </p:nvSpPr>
          <p:spPr bwMode="auto">
            <a:xfrm>
              <a:off x="1692275" y="127001"/>
              <a:ext cx="7937" cy="14288"/>
            </a:xfrm>
            <a:custGeom>
              <a:avLst/>
              <a:gdLst>
                <a:gd name="T0" fmla="*/ 0 w 3"/>
                <a:gd name="T1" fmla="*/ 3 h 5"/>
                <a:gd name="T2" fmla="*/ 3 w 3"/>
                <a:gd name="T3" fmla="*/ 3 h 5"/>
                <a:gd name="T4" fmla="*/ 2 w 3"/>
                <a:gd name="T5" fmla="*/ 0 h 5"/>
                <a:gd name="T6" fmla="*/ 0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1" y="5"/>
                    <a:pt x="2" y="5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0" name="Freeform 78"/>
            <p:cNvSpPr>
              <a:spLocks/>
            </p:cNvSpPr>
            <p:nvPr userDrawn="1"/>
          </p:nvSpPr>
          <p:spPr bwMode="auto">
            <a:xfrm>
              <a:off x="1716088" y="127001"/>
              <a:ext cx="20637" cy="20638"/>
            </a:xfrm>
            <a:custGeom>
              <a:avLst/>
              <a:gdLst>
                <a:gd name="T0" fmla="*/ 0 w 7"/>
                <a:gd name="T1" fmla="*/ 5 h 7"/>
                <a:gd name="T2" fmla="*/ 6 w 7"/>
                <a:gd name="T3" fmla="*/ 7 h 7"/>
                <a:gd name="T4" fmla="*/ 4 w 7"/>
                <a:gd name="T5" fmla="*/ 1 h 7"/>
                <a:gd name="T6" fmla="*/ 3 w 7"/>
                <a:gd name="T7" fmla="*/ 3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2" y="6"/>
                    <a:pt x="4" y="6"/>
                    <a:pt x="6" y="7"/>
                  </a:cubicBezTo>
                  <a:cubicBezTo>
                    <a:pt x="7" y="5"/>
                    <a:pt x="3" y="3"/>
                    <a:pt x="4" y="1"/>
                  </a:cubicBezTo>
                  <a:cubicBezTo>
                    <a:pt x="3" y="0"/>
                    <a:pt x="4" y="2"/>
                    <a:pt x="3" y="3"/>
                  </a:cubicBezTo>
                  <a:cubicBezTo>
                    <a:pt x="2" y="4"/>
                    <a:pt x="1" y="1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1" name="Freeform 79"/>
            <p:cNvSpPr>
              <a:spLocks/>
            </p:cNvSpPr>
            <p:nvPr userDrawn="1"/>
          </p:nvSpPr>
          <p:spPr bwMode="auto">
            <a:xfrm>
              <a:off x="1733550" y="100013"/>
              <a:ext cx="12700" cy="17463"/>
            </a:xfrm>
            <a:custGeom>
              <a:avLst/>
              <a:gdLst>
                <a:gd name="T0" fmla="*/ 0 w 4"/>
                <a:gd name="T1" fmla="*/ 5 h 6"/>
                <a:gd name="T2" fmla="*/ 4 w 4"/>
                <a:gd name="T3" fmla="*/ 4 h 6"/>
                <a:gd name="T4" fmla="*/ 1 w 4"/>
                <a:gd name="T5" fmla="*/ 0 h 6"/>
                <a:gd name="T6" fmla="*/ 0 w 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0" y="5"/>
                  </a:moveTo>
                  <a:cubicBezTo>
                    <a:pt x="1" y="6"/>
                    <a:pt x="3" y="3"/>
                    <a:pt x="4" y="4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1"/>
                    <a:pt x="2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2" name="Freeform 80"/>
            <p:cNvSpPr>
              <a:spLocks/>
            </p:cNvSpPr>
            <p:nvPr userDrawn="1"/>
          </p:nvSpPr>
          <p:spPr bwMode="auto">
            <a:xfrm>
              <a:off x="1754188" y="127001"/>
              <a:ext cx="42862" cy="30163"/>
            </a:xfrm>
            <a:custGeom>
              <a:avLst/>
              <a:gdLst>
                <a:gd name="T0" fmla="*/ 3 w 14"/>
                <a:gd name="T1" fmla="*/ 9 h 10"/>
                <a:gd name="T2" fmla="*/ 12 w 14"/>
                <a:gd name="T3" fmla="*/ 10 h 10"/>
                <a:gd name="T4" fmla="*/ 7 w 14"/>
                <a:gd name="T5" fmla="*/ 0 h 10"/>
                <a:gd name="T6" fmla="*/ 4 w 14"/>
                <a:gd name="T7" fmla="*/ 6 h 10"/>
                <a:gd name="T8" fmla="*/ 1 w 14"/>
                <a:gd name="T9" fmla="*/ 0 h 10"/>
                <a:gd name="T10" fmla="*/ 3 w 14"/>
                <a:gd name="T1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3" y="9"/>
                  </a:moveTo>
                  <a:cubicBezTo>
                    <a:pt x="6" y="5"/>
                    <a:pt x="9" y="10"/>
                    <a:pt x="12" y="10"/>
                  </a:cubicBezTo>
                  <a:cubicBezTo>
                    <a:pt x="14" y="5"/>
                    <a:pt x="8" y="4"/>
                    <a:pt x="7" y="0"/>
                  </a:cubicBezTo>
                  <a:cubicBezTo>
                    <a:pt x="7" y="4"/>
                    <a:pt x="8" y="5"/>
                    <a:pt x="4" y="6"/>
                  </a:cubicBezTo>
                  <a:cubicBezTo>
                    <a:pt x="3" y="2"/>
                    <a:pt x="3" y="0"/>
                    <a:pt x="1" y="0"/>
                  </a:cubicBezTo>
                  <a:cubicBezTo>
                    <a:pt x="0" y="5"/>
                    <a:pt x="1" y="6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3" name="Freeform 81"/>
            <p:cNvSpPr>
              <a:spLocks/>
            </p:cNvSpPr>
            <p:nvPr userDrawn="1"/>
          </p:nvSpPr>
          <p:spPr bwMode="auto">
            <a:xfrm>
              <a:off x="1766888" y="109538"/>
              <a:ext cx="17462" cy="17463"/>
            </a:xfrm>
            <a:custGeom>
              <a:avLst/>
              <a:gdLst>
                <a:gd name="T0" fmla="*/ 0 w 6"/>
                <a:gd name="T1" fmla="*/ 5 h 6"/>
                <a:gd name="T2" fmla="*/ 6 w 6"/>
                <a:gd name="T3" fmla="*/ 6 h 6"/>
                <a:gd name="T4" fmla="*/ 0 w 6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5"/>
                  </a:moveTo>
                  <a:cubicBezTo>
                    <a:pt x="2" y="6"/>
                    <a:pt x="4" y="4"/>
                    <a:pt x="6" y="6"/>
                  </a:cubicBezTo>
                  <a:cubicBezTo>
                    <a:pt x="6" y="4"/>
                    <a:pt x="2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4" name="Freeform 82"/>
            <p:cNvSpPr>
              <a:spLocks/>
            </p:cNvSpPr>
            <p:nvPr userDrawn="1"/>
          </p:nvSpPr>
          <p:spPr bwMode="auto">
            <a:xfrm>
              <a:off x="1797050" y="96838"/>
              <a:ext cx="7937" cy="23813"/>
            </a:xfrm>
            <a:custGeom>
              <a:avLst/>
              <a:gdLst>
                <a:gd name="T0" fmla="*/ 0 w 3"/>
                <a:gd name="T1" fmla="*/ 5 h 8"/>
                <a:gd name="T2" fmla="*/ 2 w 3"/>
                <a:gd name="T3" fmla="*/ 8 h 8"/>
                <a:gd name="T4" fmla="*/ 3 w 3"/>
                <a:gd name="T5" fmla="*/ 0 h 8"/>
                <a:gd name="T6" fmla="*/ 0 w 3"/>
                <a:gd name="T7" fmla="*/ 2 h 8"/>
                <a:gd name="T8" fmla="*/ 0 w 3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0" y="5"/>
                  </a:moveTo>
                  <a:cubicBezTo>
                    <a:pt x="1" y="7"/>
                    <a:pt x="1" y="6"/>
                    <a:pt x="2" y="8"/>
                  </a:cubicBezTo>
                  <a:cubicBezTo>
                    <a:pt x="3" y="6"/>
                    <a:pt x="1" y="3"/>
                    <a:pt x="3" y="0"/>
                  </a:cubicBezTo>
                  <a:cubicBezTo>
                    <a:pt x="2" y="0"/>
                    <a:pt x="1" y="0"/>
                    <a:pt x="0" y="2"/>
                  </a:cubicBezTo>
                  <a:cubicBezTo>
                    <a:pt x="2" y="5"/>
                    <a:pt x="2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5" name="Freeform 83"/>
            <p:cNvSpPr>
              <a:spLocks/>
            </p:cNvSpPr>
            <p:nvPr userDrawn="1"/>
          </p:nvSpPr>
          <p:spPr bwMode="auto">
            <a:xfrm>
              <a:off x="1835150" y="103188"/>
              <a:ext cx="9525" cy="17463"/>
            </a:xfrm>
            <a:custGeom>
              <a:avLst/>
              <a:gdLst>
                <a:gd name="T0" fmla="*/ 0 w 3"/>
                <a:gd name="T1" fmla="*/ 4 h 6"/>
                <a:gd name="T2" fmla="*/ 2 w 3"/>
                <a:gd name="T3" fmla="*/ 6 h 6"/>
                <a:gd name="T4" fmla="*/ 2 w 3"/>
                <a:gd name="T5" fmla="*/ 0 h 6"/>
                <a:gd name="T6" fmla="*/ 0 w 3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4"/>
                  </a:moveTo>
                  <a:cubicBezTo>
                    <a:pt x="1" y="6"/>
                    <a:pt x="1" y="5"/>
                    <a:pt x="2" y="6"/>
                  </a:cubicBezTo>
                  <a:cubicBezTo>
                    <a:pt x="2" y="4"/>
                    <a:pt x="3" y="2"/>
                    <a:pt x="2" y="0"/>
                  </a:cubicBezTo>
                  <a:cubicBezTo>
                    <a:pt x="2" y="3"/>
                    <a:pt x="1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6" name="Freeform 84"/>
            <p:cNvSpPr>
              <a:spLocks/>
            </p:cNvSpPr>
            <p:nvPr userDrawn="1"/>
          </p:nvSpPr>
          <p:spPr bwMode="auto">
            <a:xfrm>
              <a:off x="2300288" y="187326"/>
              <a:ext cx="20637" cy="28575"/>
            </a:xfrm>
            <a:custGeom>
              <a:avLst/>
              <a:gdLst>
                <a:gd name="T0" fmla="*/ 0 w 7"/>
                <a:gd name="T1" fmla="*/ 7 h 10"/>
                <a:gd name="T2" fmla="*/ 7 w 7"/>
                <a:gd name="T3" fmla="*/ 5 h 10"/>
                <a:gd name="T4" fmla="*/ 1 w 7"/>
                <a:gd name="T5" fmla="*/ 0 h 10"/>
                <a:gd name="T6" fmla="*/ 0 w 7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0" y="7"/>
                  </a:moveTo>
                  <a:cubicBezTo>
                    <a:pt x="2" y="10"/>
                    <a:pt x="4" y="8"/>
                    <a:pt x="7" y="5"/>
                  </a:cubicBezTo>
                  <a:cubicBezTo>
                    <a:pt x="5" y="3"/>
                    <a:pt x="3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7" name="Freeform 85"/>
            <p:cNvSpPr>
              <a:spLocks/>
            </p:cNvSpPr>
            <p:nvPr userDrawn="1"/>
          </p:nvSpPr>
          <p:spPr bwMode="auto">
            <a:xfrm>
              <a:off x="2430463" y="160338"/>
              <a:ext cx="12700" cy="20638"/>
            </a:xfrm>
            <a:custGeom>
              <a:avLst/>
              <a:gdLst>
                <a:gd name="T0" fmla="*/ 0 w 4"/>
                <a:gd name="T1" fmla="*/ 4 h 7"/>
                <a:gd name="T2" fmla="*/ 3 w 4"/>
                <a:gd name="T3" fmla="*/ 5 h 7"/>
                <a:gd name="T4" fmla="*/ 0 w 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4"/>
                  </a:moveTo>
                  <a:cubicBezTo>
                    <a:pt x="1" y="7"/>
                    <a:pt x="2" y="4"/>
                    <a:pt x="3" y="5"/>
                  </a:cubicBezTo>
                  <a:cubicBezTo>
                    <a:pt x="4" y="3"/>
                    <a:pt x="1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8" name="Freeform 86"/>
            <p:cNvSpPr>
              <a:spLocks/>
            </p:cNvSpPr>
            <p:nvPr userDrawn="1"/>
          </p:nvSpPr>
          <p:spPr bwMode="auto">
            <a:xfrm>
              <a:off x="2568575" y="192088"/>
              <a:ext cx="14287" cy="12700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1 h 4"/>
                <a:gd name="T4" fmla="*/ 0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0" y="4"/>
                    <a:pt x="4" y="4"/>
                    <a:pt x="5" y="1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799" name="Freeform 87"/>
            <p:cNvSpPr>
              <a:spLocks/>
            </p:cNvSpPr>
            <p:nvPr userDrawn="1"/>
          </p:nvSpPr>
          <p:spPr bwMode="auto">
            <a:xfrm>
              <a:off x="2633663" y="187326"/>
              <a:ext cx="20637" cy="17463"/>
            </a:xfrm>
            <a:custGeom>
              <a:avLst/>
              <a:gdLst>
                <a:gd name="T0" fmla="*/ 0 w 7"/>
                <a:gd name="T1" fmla="*/ 6 h 6"/>
                <a:gd name="T2" fmla="*/ 7 w 7"/>
                <a:gd name="T3" fmla="*/ 0 h 6"/>
                <a:gd name="T4" fmla="*/ 0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cubicBezTo>
                    <a:pt x="2" y="3"/>
                    <a:pt x="6" y="4"/>
                    <a:pt x="7" y="0"/>
                  </a:cubicBezTo>
                  <a:cubicBezTo>
                    <a:pt x="5" y="0"/>
                    <a:pt x="1" y="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0" name="Freeform 88"/>
            <p:cNvSpPr>
              <a:spLocks/>
            </p:cNvSpPr>
            <p:nvPr userDrawn="1"/>
          </p:nvSpPr>
          <p:spPr bwMode="auto">
            <a:xfrm>
              <a:off x="2768600" y="180976"/>
              <a:ext cx="14287" cy="14288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5 h 5"/>
                <a:gd name="T4" fmla="*/ 0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1" y="5"/>
                    <a:pt x="3" y="4"/>
                    <a:pt x="5" y="5"/>
                  </a:cubicBezTo>
                  <a:cubicBezTo>
                    <a:pt x="5" y="2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1" name="Freeform 89"/>
            <p:cNvSpPr>
              <a:spLocks/>
            </p:cNvSpPr>
            <p:nvPr userDrawn="1"/>
          </p:nvSpPr>
          <p:spPr bwMode="auto">
            <a:xfrm>
              <a:off x="2901950" y="214313"/>
              <a:ext cx="9525" cy="20638"/>
            </a:xfrm>
            <a:custGeom>
              <a:avLst/>
              <a:gdLst>
                <a:gd name="T0" fmla="*/ 1 w 3"/>
                <a:gd name="T1" fmla="*/ 7 h 7"/>
                <a:gd name="T2" fmla="*/ 3 w 3"/>
                <a:gd name="T3" fmla="*/ 1 h 7"/>
                <a:gd name="T4" fmla="*/ 0 w 3"/>
                <a:gd name="T5" fmla="*/ 3 h 7"/>
                <a:gd name="T6" fmla="*/ 1 w 3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1" y="7"/>
                  </a:moveTo>
                  <a:cubicBezTo>
                    <a:pt x="2" y="5"/>
                    <a:pt x="3" y="3"/>
                    <a:pt x="3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2" name="Freeform 90"/>
            <p:cNvSpPr>
              <a:spLocks/>
            </p:cNvSpPr>
            <p:nvPr userDrawn="1"/>
          </p:nvSpPr>
          <p:spPr bwMode="auto">
            <a:xfrm>
              <a:off x="3355975" y="1076326"/>
              <a:ext cx="31750" cy="36513"/>
            </a:xfrm>
            <a:custGeom>
              <a:avLst/>
              <a:gdLst>
                <a:gd name="T0" fmla="*/ 0 w 11"/>
                <a:gd name="T1" fmla="*/ 9 h 12"/>
                <a:gd name="T2" fmla="*/ 11 w 11"/>
                <a:gd name="T3" fmla="*/ 7 h 12"/>
                <a:gd name="T4" fmla="*/ 0 w 11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0" y="9"/>
                  </a:moveTo>
                  <a:cubicBezTo>
                    <a:pt x="3" y="12"/>
                    <a:pt x="7" y="4"/>
                    <a:pt x="11" y="7"/>
                  </a:cubicBezTo>
                  <a:cubicBezTo>
                    <a:pt x="9" y="0"/>
                    <a:pt x="3" y="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3" name="Freeform 91"/>
            <p:cNvSpPr>
              <a:spLocks/>
            </p:cNvSpPr>
            <p:nvPr userDrawn="1"/>
          </p:nvSpPr>
          <p:spPr bwMode="auto">
            <a:xfrm>
              <a:off x="3387725" y="1082676"/>
              <a:ext cx="15875" cy="15875"/>
            </a:xfrm>
            <a:custGeom>
              <a:avLst/>
              <a:gdLst>
                <a:gd name="T0" fmla="*/ 0 w 5"/>
                <a:gd name="T1" fmla="*/ 2 h 5"/>
                <a:gd name="T2" fmla="*/ 5 w 5"/>
                <a:gd name="T3" fmla="*/ 1 h 5"/>
                <a:gd name="T4" fmla="*/ 0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2" y="5"/>
                    <a:pt x="3" y="5"/>
                    <a:pt x="5" y="1"/>
                  </a:cubicBezTo>
                  <a:cubicBezTo>
                    <a:pt x="3" y="0"/>
                    <a:pt x="2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4" name="Freeform 92"/>
            <p:cNvSpPr>
              <a:spLocks/>
            </p:cNvSpPr>
            <p:nvPr userDrawn="1"/>
          </p:nvSpPr>
          <p:spPr bwMode="auto">
            <a:xfrm>
              <a:off x="3152775" y="177801"/>
              <a:ext cx="26987" cy="23813"/>
            </a:xfrm>
            <a:custGeom>
              <a:avLst/>
              <a:gdLst>
                <a:gd name="T0" fmla="*/ 2 w 9"/>
                <a:gd name="T1" fmla="*/ 8 h 8"/>
                <a:gd name="T2" fmla="*/ 2 w 9"/>
                <a:gd name="T3" fmla="*/ 3 h 8"/>
                <a:gd name="T4" fmla="*/ 9 w 9"/>
                <a:gd name="T5" fmla="*/ 2 h 8"/>
                <a:gd name="T6" fmla="*/ 0 w 9"/>
                <a:gd name="T7" fmla="*/ 1 h 8"/>
                <a:gd name="T8" fmla="*/ 2 w 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8"/>
                  </a:moveTo>
                  <a:cubicBezTo>
                    <a:pt x="3" y="6"/>
                    <a:pt x="3" y="5"/>
                    <a:pt x="2" y="3"/>
                  </a:cubicBezTo>
                  <a:cubicBezTo>
                    <a:pt x="5" y="4"/>
                    <a:pt x="6" y="4"/>
                    <a:pt x="9" y="2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2" y="4"/>
                    <a:pt x="1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5" name="Freeform 93"/>
            <p:cNvSpPr>
              <a:spLocks/>
            </p:cNvSpPr>
            <p:nvPr userDrawn="1"/>
          </p:nvSpPr>
          <p:spPr bwMode="auto">
            <a:xfrm>
              <a:off x="3197225" y="215901"/>
              <a:ext cx="12700" cy="23813"/>
            </a:xfrm>
            <a:custGeom>
              <a:avLst/>
              <a:gdLst>
                <a:gd name="T0" fmla="*/ 1 w 4"/>
                <a:gd name="T1" fmla="*/ 8 h 8"/>
                <a:gd name="T2" fmla="*/ 2 w 4"/>
                <a:gd name="T3" fmla="*/ 0 h 8"/>
                <a:gd name="T4" fmla="*/ 1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1" y="8"/>
                  </a:moveTo>
                  <a:cubicBezTo>
                    <a:pt x="1" y="5"/>
                    <a:pt x="4" y="3"/>
                    <a:pt x="2" y="0"/>
                  </a:cubicBezTo>
                  <a:cubicBezTo>
                    <a:pt x="0" y="0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6" name="Freeform 94"/>
            <p:cNvSpPr>
              <a:spLocks/>
            </p:cNvSpPr>
            <p:nvPr userDrawn="1"/>
          </p:nvSpPr>
          <p:spPr bwMode="auto">
            <a:xfrm>
              <a:off x="3187700" y="184151"/>
              <a:ext cx="12700" cy="20638"/>
            </a:xfrm>
            <a:custGeom>
              <a:avLst/>
              <a:gdLst>
                <a:gd name="T0" fmla="*/ 1 w 4"/>
                <a:gd name="T1" fmla="*/ 2 h 7"/>
                <a:gd name="T2" fmla="*/ 2 w 4"/>
                <a:gd name="T3" fmla="*/ 7 h 7"/>
                <a:gd name="T4" fmla="*/ 4 w 4"/>
                <a:gd name="T5" fmla="*/ 2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4"/>
                    <a:pt x="1" y="5"/>
                    <a:pt x="2" y="7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3" y="0"/>
                    <a:pt x="2" y="5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7" name="Freeform 95"/>
            <p:cNvSpPr>
              <a:spLocks/>
            </p:cNvSpPr>
            <p:nvPr userDrawn="1"/>
          </p:nvSpPr>
          <p:spPr bwMode="auto">
            <a:xfrm>
              <a:off x="3513138" y="141288"/>
              <a:ext cx="9525" cy="19050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1 h 6"/>
                <a:gd name="T4" fmla="*/ 0 w 3"/>
                <a:gd name="T5" fmla="*/ 2 h 6"/>
                <a:gd name="T6" fmla="*/ 0 w 3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2" y="6"/>
                    <a:pt x="2" y="3"/>
                    <a:pt x="3" y="1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3"/>
                    <a:pt x="0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8" name="Freeform 96"/>
            <p:cNvSpPr>
              <a:spLocks/>
            </p:cNvSpPr>
            <p:nvPr userDrawn="1"/>
          </p:nvSpPr>
          <p:spPr bwMode="auto">
            <a:xfrm>
              <a:off x="3533775" y="109538"/>
              <a:ext cx="9525" cy="20638"/>
            </a:xfrm>
            <a:custGeom>
              <a:avLst/>
              <a:gdLst>
                <a:gd name="T0" fmla="*/ 0 w 3"/>
                <a:gd name="T1" fmla="*/ 6 h 7"/>
                <a:gd name="T2" fmla="*/ 3 w 3"/>
                <a:gd name="T3" fmla="*/ 1 h 7"/>
                <a:gd name="T4" fmla="*/ 0 w 3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6"/>
                  </a:moveTo>
                  <a:cubicBezTo>
                    <a:pt x="1" y="7"/>
                    <a:pt x="3" y="2"/>
                    <a:pt x="3" y="1"/>
                  </a:cubicBezTo>
                  <a:cubicBezTo>
                    <a:pt x="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09" name="Freeform 97"/>
            <p:cNvSpPr>
              <a:spLocks/>
            </p:cNvSpPr>
            <p:nvPr userDrawn="1"/>
          </p:nvSpPr>
          <p:spPr bwMode="auto">
            <a:xfrm>
              <a:off x="3557588" y="123826"/>
              <a:ext cx="44450" cy="26988"/>
            </a:xfrm>
            <a:custGeom>
              <a:avLst/>
              <a:gdLst>
                <a:gd name="T0" fmla="*/ 0 w 15"/>
                <a:gd name="T1" fmla="*/ 6 h 9"/>
                <a:gd name="T2" fmla="*/ 12 w 15"/>
                <a:gd name="T3" fmla="*/ 6 h 9"/>
                <a:gd name="T4" fmla="*/ 15 w 15"/>
                <a:gd name="T5" fmla="*/ 0 h 9"/>
                <a:gd name="T6" fmla="*/ 0 w 15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0" y="6"/>
                  </a:moveTo>
                  <a:cubicBezTo>
                    <a:pt x="4" y="9"/>
                    <a:pt x="8" y="6"/>
                    <a:pt x="12" y="6"/>
                  </a:cubicBezTo>
                  <a:cubicBezTo>
                    <a:pt x="11" y="2"/>
                    <a:pt x="13" y="3"/>
                    <a:pt x="15" y="0"/>
                  </a:cubicBezTo>
                  <a:cubicBezTo>
                    <a:pt x="10" y="0"/>
                    <a:pt x="6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0" name="Freeform 98"/>
            <p:cNvSpPr>
              <a:spLocks/>
            </p:cNvSpPr>
            <p:nvPr userDrawn="1"/>
          </p:nvSpPr>
          <p:spPr bwMode="auto">
            <a:xfrm>
              <a:off x="3600450" y="123826"/>
              <a:ext cx="14287" cy="20638"/>
            </a:xfrm>
            <a:custGeom>
              <a:avLst/>
              <a:gdLst>
                <a:gd name="T0" fmla="*/ 0 w 5"/>
                <a:gd name="T1" fmla="*/ 4 h 7"/>
                <a:gd name="T2" fmla="*/ 5 w 5"/>
                <a:gd name="T3" fmla="*/ 2 h 7"/>
                <a:gd name="T4" fmla="*/ 0 w 5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1" y="7"/>
                    <a:pt x="3" y="3"/>
                    <a:pt x="5" y="2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1" name="Freeform 99"/>
            <p:cNvSpPr>
              <a:spLocks/>
            </p:cNvSpPr>
            <p:nvPr userDrawn="1"/>
          </p:nvSpPr>
          <p:spPr bwMode="auto">
            <a:xfrm>
              <a:off x="3617913" y="117476"/>
              <a:ext cx="17462" cy="20638"/>
            </a:xfrm>
            <a:custGeom>
              <a:avLst/>
              <a:gdLst>
                <a:gd name="T0" fmla="*/ 0 w 6"/>
                <a:gd name="T1" fmla="*/ 4 h 7"/>
                <a:gd name="T2" fmla="*/ 6 w 6"/>
                <a:gd name="T3" fmla="*/ 5 h 7"/>
                <a:gd name="T4" fmla="*/ 0 w 6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4"/>
                  </a:moveTo>
                  <a:cubicBezTo>
                    <a:pt x="2" y="5"/>
                    <a:pt x="4" y="7"/>
                    <a:pt x="6" y="5"/>
                  </a:cubicBezTo>
                  <a:cubicBezTo>
                    <a:pt x="6" y="2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2" name="Freeform 100"/>
            <p:cNvSpPr>
              <a:spLocks/>
            </p:cNvSpPr>
            <p:nvPr userDrawn="1"/>
          </p:nvSpPr>
          <p:spPr bwMode="auto">
            <a:xfrm>
              <a:off x="3632200" y="136526"/>
              <a:ext cx="20637" cy="26988"/>
            </a:xfrm>
            <a:custGeom>
              <a:avLst/>
              <a:gdLst>
                <a:gd name="T0" fmla="*/ 0 w 7"/>
                <a:gd name="T1" fmla="*/ 5 h 9"/>
                <a:gd name="T2" fmla="*/ 5 w 7"/>
                <a:gd name="T3" fmla="*/ 9 h 9"/>
                <a:gd name="T4" fmla="*/ 6 w 7"/>
                <a:gd name="T5" fmla="*/ 0 h 9"/>
                <a:gd name="T6" fmla="*/ 0 w 7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3" y="5"/>
                    <a:pt x="3" y="7"/>
                    <a:pt x="5" y="9"/>
                  </a:cubicBezTo>
                  <a:cubicBezTo>
                    <a:pt x="6" y="5"/>
                    <a:pt x="7" y="5"/>
                    <a:pt x="6" y="0"/>
                  </a:cubicBezTo>
                  <a:cubicBezTo>
                    <a:pt x="5" y="6"/>
                    <a:pt x="2" y="2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3" name="Freeform 101"/>
            <p:cNvSpPr>
              <a:spLocks/>
            </p:cNvSpPr>
            <p:nvPr userDrawn="1"/>
          </p:nvSpPr>
          <p:spPr bwMode="auto">
            <a:xfrm>
              <a:off x="3644900" y="1588"/>
              <a:ext cx="11112" cy="20638"/>
            </a:xfrm>
            <a:custGeom>
              <a:avLst/>
              <a:gdLst>
                <a:gd name="T0" fmla="*/ 0 w 4"/>
                <a:gd name="T1" fmla="*/ 3 h 7"/>
                <a:gd name="T2" fmla="*/ 4 w 4"/>
                <a:gd name="T3" fmla="*/ 3 h 7"/>
                <a:gd name="T4" fmla="*/ 2 w 4"/>
                <a:gd name="T5" fmla="*/ 0 h 7"/>
                <a:gd name="T6" fmla="*/ 0 w 4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7"/>
                    <a:pt x="3" y="5"/>
                    <a:pt x="4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1" y="2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4" name="Freeform 102"/>
            <p:cNvSpPr>
              <a:spLocks/>
            </p:cNvSpPr>
            <p:nvPr userDrawn="1"/>
          </p:nvSpPr>
          <p:spPr bwMode="auto">
            <a:xfrm>
              <a:off x="3703638" y="82551"/>
              <a:ext cx="30162" cy="38100"/>
            </a:xfrm>
            <a:custGeom>
              <a:avLst/>
              <a:gdLst>
                <a:gd name="T0" fmla="*/ 1 w 10"/>
                <a:gd name="T1" fmla="*/ 9 h 13"/>
                <a:gd name="T2" fmla="*/ 1 w 10"/>
                <a:gd name="T3" fmla="*/ 11 h 13"/>
                <a:gd name="T4" fmla="*/ 1 w 10"/>
                <a:gd name="T5" fmla="*/ 13 h 13"/>
                <a:gd name="T6" fmla="*/ 10 w 10"/>
                <a:gd name="T7" fmla="*/ 7 h 13"/>
                <a:gd name="T8" fmla="*/ 10 w 10"/>
                <a:gd name="T9" fmla="*/ 5 h 13"/>
                <a:gd name="T10" fmla="*/ 3 w 10"/>
                <a:gd name="T11" fmla="*/ 9 h 13"/>
                <a:gd name="T12" fmla="*/ 5 w 10"/>
                <a:gd name="T13" fmla="*/ 3 h 13"/>
                <a:gd name="T14" fmla="*/ 1 w 10"/>
                <a:gd name="T15" fmla="*/ 5 h 13"/>
                <a:gd name="T16" fmla="*/ 1 w 10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1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3" y="9"/>
                    <a:pt x="7" y="12"/>
                    <a:pt x="10" y="7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8" y="7"/>
                    <a:pt x="6" y="6"/>
                    <a:pt x="3" y="9"/>
                  </a:cubicBezTo>
                  <a:cubicBezTo>
                    <a:pt x="1" y="5"/>
                    <a:pt x="5" y="6"/>
                    <a:pt x="5" y="3"/>
                  </a:cubicBezTo>
                  <a:cubicBezTo>
                    <a:pt x="4" y="0"/>
                    <a:pt x="2" y="8"/>
                    <a:pt x="1" y="5"/>
                  </a:cubicBezTo>
                  <a:cubicBezTo>
                    <a:pt x="1" y="6"/>
                    <a:pt x="3" y="11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5" name="Freeform 103"/>
            <p:cNvSpPr>
              <a:spLocks/>
            </p:cNvSpPr>
            <p:nvPr userDrawn="1"/>
          </p:nvSpPr>
          <p:spPr bwMode="auto">
            <a:xfrm>
              <a:off x="3671888" y="-4762"/>
              <a:ext cx="23812" cy="15875"/>
            </a:xfrm>
            <a:custGeom>
              <a:avLst/>
              <a:gdLst>
                <a:gd name="T0" fmla="*/ 0 w 8"/>
                <a:gd name="T1" fmla="*/ 4 h 5"/>
                <a:gd name="T2" fmla="*/ 8 w 8"/>
                <a:gd name="T3" fmla="*/ 1 h 5"/>
                <a:gd name="T4" fmla="*/ 0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4"/>
                  </a:moveTo>
                  <a:cubicBezTo>
                    <a:pt x="2" y="5"/>
                    <a:pt x="5" y="4"/>
                    <a:pt x="8" y="1"/>
                  </a:cubicBezTo>
                  <a:cubicBezTo>
                    <a:pt x="5" y="0"/>
                    <a:pt x="3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6" name="Freeform 104"/>
            <p:cNvSpPr>
              <a:spLocks/>
            </p:cNvSpPr>
            <p:nvPr userDrawn="1"/>
          </p:nvSpPr>
          <p:spPr bwMode="auto">
            <a:xfrm>
              <a:off x="3743325" y="93663"/>
              <a:ext cx="14287" cy="23813"/>
            </a:xfrm>
            <a:custGeom>
              <a:avLst/>
              <a:gdLst>
                <a:gd name="T0" fmla="*/ 0 w 5"/>
                <a:gd name="T1" fmla="*/ 3 h 8"/>
                <a:gd name="T2" fmla="*/ 3 w 5"/>
                <a:gd name="T3" fmla="*/ 8 h 8"/>
                <a:gd name="T4" fmla="*/ 5 w 5"/>
                <a:gd name="T5" fmla="*/ 2 h 8"/>
                <a:gd name="T6" fmla="*/ 0 w 5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1" y="3"/>
                    <a:pt x="1" y="8"/>
                    <a:pt x="3" y="8"/>
                  </a:cubicBezTo>
                  <a:cubicBezTo>
                    <a:pt x="2" y="5"/>
                    <a:pt x="3" y="3"/>
                    <a:pt x="5" y="2"/>
                  </a:cubicBezTo>
                  <a:cubicBezTo>
                    <a:pt x="3" y="0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7" name="Freeform 105"/>
            <p:cNvSpPr>
              <a:spLocks/>
            </p:cNvSpPr>
            <p:nvPr userDrawn="1"/>
          </p:nvSpPr>
          <p:spPr bwMode="auto">
            <a:xfrm>
              <a:off x="3751263" y="73026"/>
              <a:ext cx="19050" cy="17463"/>
            </a:xfrm>
            <a:custGeom>
              <a:avLst/>
              <a:gdLst>
                <a:gd name="T0" fmla="*/ 0 w 6"/>
                <a:gd name="T1" fmla="*/ 4 h 6"/>
                <a:gd name="T2" fmla="*/ 6 w 6"/>
                <a:gd name="T3" fmla="*/ 2 h 6"/>
                <a:gd name="T4" fmla="*/ 0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2" y="6"/>
                    <a:pt x="4" y="3"/>
                    <a:pt x="6" y="2"/>
                  </a:cubicBezTo>
                  <a:cubicBezTo>
                    <a:pt x="3" y="0"/>
                    <a:pt x="3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8" name="Freeform 106"/>
            <p:cNvSpPr>
              <a:spLocks/>
            </p:cNvSpPr>
            <p:nvPr userDrawn="1"/>
          </p:nvSpPr>
          <p:spPr bwMode="auto">
            <a:xfrm>
              <a:off x="3784600" y="76201"/>
              <a:ext cx="30162" cy="36513"/>
            </a:xfrm>
            <a:custGeom>
              <a:avLst/>
              <a:gdLst>
                <a:gd name="T0" fmla="*/ 9 w 10"/>
                <a:gd name="T1" fmla="*/ 4 h 12"/>
                <a:gd name="T2" fmla="*/ 9 w 10"/>
                <a:gd name="T3" fmla="*/ 0 h 12"/>
                <a:gd name="T4" fmla="*/ 0 w 10"/>
                <a:gd name="T5" fmla="*/ 3 h 12"/>
                <a:gd name="T6" fmla="*/ 9 w 10"/>
                <a:gd name="T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10" y="3"/>
                    <a:pt x="8" y="1"/>
                    <a:pt x="9" y="0"/>
                  </a:cubicBezTo>
                  <a:cubicBezTo>
                    <a:pt x="6" y="0"/>
                    <a:pt x="3" y="8"/>
                    <a:pt x="0" y="3"/>
                  </a:cubicBezTo>
                  <a:cubicBezTo>
                    <a:pt x="0" y="12"/>
                    <a:pt x="6" y="1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19" name="Freeform 107"/>
            <p:cNvSpPr>
              <a:spLocks/>
            </p:cNvSpPr>
            <p:nvPr userDrawn="1"/>
          </p:nvSpPr>
          <p:spPr bwMode="auto">
            <a:xfrm>
              <a:off x="3781425" y="49213"/>
              <a:ext cx="30162" cy="33338"/>
            </a:xfrm>
            <a:custGeom>
              <a:avLst/>
              <a:gdLst>
                <a:gd name="T0" fmla="*/ 0 w 10"/>
                <a:gd name="T1" fmla="*/ 8 h 11"/>
                <a:gd name="T2" fmla="*/ 10 w 10"/>
                <a:gd name="T3" fmla="*/ 3 h 11"/>
                <a:gd name="T4" fmla="*/ 0 w 10"/>
                <a:gd name="T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0" y="8"/>
                  </a:moveTo>
                  <a:cubicBezTo>
                    <a:pt x="3" y="11"/>
                    <a:pt x="6" y="6"/>
                    <a:pt x="10" y="3"/>
                  </a:cubicBezTo>
                  <a:cubicBezTo>
                    <a:pt x="7" y="0"/>
                    <a:pt x="3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0" name="Freeform 108"/>
            <p:cNvSpPr>
              <a:spLocks/>
            </p:cNvSpPr>
            <p:nvPr userDrawn="1"/>
          </p:nvSpPr>
          <p:spPr bwMode="auto">
            <a:xfrm>
              <a:off x="3802063" y="25401"/>
              <a:ext cx="15875" cy="23813"/>
            </a:xfrm>
            <a:custGeom>
              <a:avLst/>
              <a:gdLst>
                <a:gd name="T0" fmla="*/ 1 w 5"/>
                <a:gd name="T1" fmla="*/ 3 h 8"/>
                <a:gd name="T2" fmla="*/ 5 w 5"/>
                <a:gd name="T3" fmla="*/ 2 h 8"/>
                <a:gd name="T4" fmla="*/ 1 w 5"/>
                <a:gd name="T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1" y="3"/>
                  </a:moveTo>
                  <a:cubicBezTo>
                    <a:pt x="0" y="8"/>
                    <a:pt x="4" y="3"/>
                    <a:pt x="5" y="2"/>
                  </a:cubicBezTo>
                  <a:cubicBezTo>
                    <a:pt x="4" y="0"/>
                    <a:pt x="2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1" name="Freeform 109"/>
            <p:cNvSpPr>
              <a:spLocks/>
            </p:cNvSpPr>
            <p:nvPr userDrawn="1"/>
          </p:nvSpPr>
          <p:spPr bwMode="auto">
            <a:xfrm>
              <a:off x="3808413" y="39688"/>
              <a:ext cx="23812" cy="23813"/>
            </a:xfrm>
            <a:custGeom>
              <a:avLst/>
              <a:gdLst>
                <a:gd name="T0" fmla="*/ 0 w 8"/>
                <a:gd name="T1" fmla="*/ 4 h 8"/>
                <a:gd name="T2" fmla="*/ 8 w 8"/>
                <a:gd name="T3" fmla="*/ 2 h 8"/>
                <a:gd name="T4" fmla="*/ 0 w 8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3" y="5"/>
                    <a:pt x="5" y="8"/>
                    <a:pt x="8" y="2"/>
                  </a:cubicBezTo>
                  <a:cubicBezTo>
                    <a:pt x="5" y="6"/>
                    <a:pt x="3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2" name="Freeform 110"/>
            <p:cNvSpPr>
              <a:spLocks/>
            </p:cNvSpPr>
            <p:nvPr userDrawn="1"/>
          </p:nvSpPr>
          <p:spPr bwMode="auto">
            <a:xfrm>
              <a:off x="3829050" y="4763"/>
              <a:ext cx="60325" cy="88900"/>
            </a:xfrm>
            <a:custGeom>
              <a:avLst/>
              <a:gdLst>
                <a:gd name="T0" fmla="*/ 6 w 20"/>
                <a:gd name="T1" fmla="*/ 23 h 30"/>
                <a:gd name="T2" fmla="*/ 9 w 20"/>
                <a:gd name="T3" fmla="*/ 17 h 30"/>
                <a:gd name="T4" fmla="*/ 6 w 20"/>
                <a:gd name="T5" fmla="*/ 23 h 30"/>
                <a:gd name="T6" fmla="*/ 10 w 20"/>
                <a:gd name="T7" fmla="*/ 25 h 30"/>
                <a:gd name="T8" fmla="*/ 20 w 20"/>
                <a:gd name="T9" fmla="*/ 6 h 30"/>
                <a:gd name="T10" fmla="*/ 13 w 20"/>
                <a:gd name="T11" fmla="*/ 14 h 30"/>
                <a:gd name="T12" fmla="*/ 11 w 20"/>
                <a:gd name="T13" fmla="*/ 8 h 30"/>
                <a:gd name="T14" fmla="*/ 0 w 20"/>
                <a:gd name="T15" fmla="*/ 27 h 30"/>
                <a:gd name="T16" fmla="*/ 6 w 20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0">
                  <a:moveTo>
                    <a:pt x="6" y="23"/>
                  </a:moveTo>
                  <a:cubicBezTo>
                    <a:pt x="4" y="19"/>
                    <a:pt x="7" y="15"/>
                    <a:pt x="9" y="17"/>
                  </a:cubicBezTo>
                  <a:cubicBezTo>
                    <a:pt x="10" y="21"/>
                    <a:pt x="7" y="21"/>
                    <a:pt x="6" y="23"/>
                  </a:cubicBezTo>
                  <a:cubicBezTo>
                    <a:pt x="7" y="27"/>
                    <a:pt x="9" y="21"/>
                    <a:pt x="10" y="25"/>
                  </a:cubicBezTo>
                  <a:cubicBezTo>
                    <a:pt x="11" y="17"/>
                    <a:pt x="17" y="10"/>
                    <a:pt x="20" y="6"/>
                  </a:cubicBezTo>
                  <a:cubicBezTo>
                    <a:pt x="20" y="0"/>
                    <a:pt x="14" y="11"/>
                    <a:pt x="13" y="14"/>
                  </a:cubicBezTo>
                  <a:cubicBezTo>
                    <a:pt x="13" y="9"/>
                    <a:pt x="10" y="13"/>
                    <a:pt x="11" y="8"/>
                  </a:cubicBezTo>
                  <a:cubicBezTo>
                    <a:pt x="8" y="13"/>
                    <a:pt x="5" y="19"/>
                    <a:pt x="0" y="27"/>
                  </a:cubicBezTo>
                  <a:cubicBezTo>
                    <a:pt x="2" y="30"/>
                    <a:pt x="4" y="27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3" name="Freeform 111"/>
            <p:cNvSpPr>
              <a:spLocks/>
            </p:cNvSpPr>
            <p:nvPr userDrawn="1"/>
          </p:nvSpPr>
          <p:spPr bwMode="auto">
            <a:xfrm>
              <a:off x="3883025" y="34926"/>
              <a:ext cx="17462" cy="26988"/>
            </a:xfrm>
            <a:custGeom>
              <a:avLst/>
              <a:gdLst>
                <a:gd name="T0" fmla="*/ 1 w 6"/>
                <a:gd name="T1" fmla="*/ 5 h 9"/>
                <a:gd name="T2" fmla="*/ 2 w 6"/>
                <a:gd name="T3" fmla="*/ 9 h 9"/>
                <a:gd name="T4" fmla="*/ 6 w 6"/>
                <a:gd name="T5" fmla="*/ 6 h 9"/>
                <a:gd name="T6" fmla="*/ 6 w 6"/>
                <a:gd name="T7" fmla="*/ 2 h 9"/>
                <a:gd name="T8" fmla="*/ 4 w 6"/>
                <a:gd name="T9" fmla="*/ 0 h 9"/>
                <a:gd name="T10" fmla="*/ 1 w 6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1" y="5"/>
                  </a:moveTo>
                  <a:cubicBezTo>
                    <a:pt x="0" y="6"/>
                    <a:pt x="1" y="8"/>
                    <a:pt x="2" y="9"/>
                  </a:cubicBezTo>
                  <a:cubicBezTo>
                    <a:pt x="3" y="8"/>
                    <a:pt x="4" y="5"/>
                    <a:pt x="6" y="6"/>
                  </a:cubicBezTo>
                  <a:cubicBezTo>
                    <a:pt x="6" y="5"/>
                    <a:pt x="5" y="3"/>
                    <a:pt x="6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2" y="2"/>
                    <a:pt x="3" y="7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4" name="Freeform 112"/>
            <p:cNvSpPr>
              <a:spLocks/>
            </p:cNvSpPr>
            <p:nvPr userDrawn="1"/>
          </p:nvSpPr>
          <p:spPr bwMode="auto">
            <a:xfrm>
              <a:off x="3900488" y="52388"/>
              <a:ext cx="12700" cy="17463"/>
            </a:xfrm>
            <a:custGeom>
              <a:avLst/>
              <a:gdLst>
                <a:gd name="T0" fmla="*/ 0 w 4"/>
                <a:gd name="T1" fmla="*/ 6 h 6"/>
                <a:gd name="T2" fmla="*/ 2 w 4"/>
                <a:gd name="T3" fmla="*/ 0 h 6"/>
                <a:gd name="T4" fmla="*/ 0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cubicBezTo>
                    <a:pt x="1" y="6"/>
                    <a:pt x="4" y="4"/>
                    <a:pt x="2" y="0"/>
                  </a:cubicBezTo>
                  <a:cubicBezTo>
                    <a:pt x="1" y="2"/>
                    <a:pt x="1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5" name="Freeform 113"/>
            <p:cNvSpPr>
              <a:spLocks/>
            </p:cNvSpPr>
            <p:nvPr userDrawn="1"/>
          </p:nvSpPr>
          <p:spPr bwMode="auto">
            <a:xfrm>
              <a:off x="3906838" y="28576"/>
              <a:ext cx="14287" cy="23813"/>
            </a:xfrm>
            <a:custGeom>
              <a:avLst/>
              <a:gdLst>
                <a:gd name="T0" fmla="*/ 1 w 5"/>
                <a:gd name="T1" fmla="*/ 4 h 8"/>
                <a:gd name="T2" fmla="*/ 4 w 5"/>
                <a:gd name="T3" fmla="*/ 8 h 8"/>
                <a:gd name="T4" fmla="*/ 5 w 5"/>
                <a:gd name="T5" fmla="*/ 3 h 8"/>
                <a:gd name="T6" fmla="*/ 1 w 5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1" y="4"/>
                  </a:moveTo>
                  <a:cubicBezTo>
                    <a:pt x="0" y="8"/>
                    <a:pt x="3" y="5"/>
                    <a:pt x="4" y="8"/>
                  </a:cubicBezTo>
                  <a:cubicBezTo>
                    <a:pt x="4" y="5"/>
                    <a:pt x="3" y="4"/>
                    <a:pt x="5" y="3"/>
                  </a:cubicBezTo>
                  <a:cubicBezTo>
                    <a:pt x="4" y="0"/>
                    <a:pt x="2" y="5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6" name="Freeform 114"/>
            <p:cNvSpPr>
              <a:spLocks/>
            </p:cNvSpPr>
            <p:nvPr userDrawn="1"/>
          </p:nvSpPr>
          <p:spPr bwMode="auto">
            <a:xfrm>
              <a:off x="-4762" y="622301"/>
              <a:ext cx="74612" cy="57150"/>
            </a:xfrm>
            <a:custGeom>
              <a:avLst/>
              <a:gdLst>
                <a:gd name="T0" fmla="*/ 5 w 25"/>
                <a:gd name="T1" fmla="*/ 8 h 19"/>
                <a:gd name="T2" fmla="*/ 4 w 25"/>
                <a:gd name="T3" fmla="*/ 2 h 19"/>
                <a:gd name="T4" fmla="*/ 2 w 25"/>
                <a:gd name="T5" fmla="*/ 4 h 19"/>
                <a:gd name="T6" fmla="*/ 4 w 25"/>
                <a:gd name="T7" fmla="*/ 9 h 19"/>
                <a:gd name="T8" fmla="*/ 16 w 25"/>
                <a:gd name="T9" fmla="*/ 13 h 19"/>
                <a:gd name="T10" fmla="*/ 19 w 25"/>
                <a:gd name="T11" fmla="*/ 14 h 19"/>
                <a:gd name="T12" fmla="*/ 19 w 25"/>
                <a:gd name="T13" fmla="*/ 11 h 19"/>
                <a:gd name="T14" fmla="*/ 21 w 25"/>
                <a:gd name="T15" fmla="*/ 15 h 19"/>
                <a:gd name="T16" fmla="*/ 25 w 25"/>
                <a:gd name="T17" fmla="*/ 5 h 19"/>
                <a:gd name="T18" fmla="*/ 20 w 25"/>
                <a:gd name="T19" fmla="*/ 9 h 19"/>
                <a:gd name="T20" fmla="*/ 16 w 25"/>
                <a:gd name="T21" fmla="*/ 8 h 19"/>
                <a:gd name="T22" fmla="*/ 7 w 25"/>
                <a:gd name="T23" fmla="*/ 1 h 19"/>
                <a:gd name="T24" fmla="*/ 10 w 25"/>
                <a:gd name="T25" fmla="*/ 7 h 19"/>
                <a:gd name="T26" fmla="*/ 5 w 25"/>
                <a:gd name="T2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9">
                  <a:moveTo>
                    <a:pt x="5" y="8"/>
                  </a:moveTo>
                  <a:cubicBezTo>
                    <a:pt x="4" y="6"/>
                    <a:pt x="6" y="4"/>
                    <a:pt x="4" y="2"/>
                  </a:cubicBezTo>
                  <a:cubicBezTo>
                    <a:pt x="4" y="4"/>
                    <a:pt x="3" y="3"/>
                    <a:pt x="2" y="4"/>
                  </a:cubicBezTo>
                  <a:cubicBezTo>
                    <a:pt x="6" y="5"/>
                    <a:pt x="0" y="19"/>
                    <a:pt x="4" y="9"/>
                  </a:cubicBezTo>
                  <a:cubicBezTo>
                    <a:pt x="8" y="10"/>
                    <a:pt x="12" y="8"/>
                    <a:pt x="16" y="13"/>
                  </a:cubicBezTo>
                  <a:cubicBezTo>
                    <a:pt x="18" y="9"/>
                    <a:pt x="18" y="11"/>
                    <a:pt x="19" y="14"/>
                  </a:cubicBezTo>
                  <a:cubicBezTo>
                    <a:pt x="20" y="13"/>
                    <a:pt x="19" y="12"/>
                    <a:pt x="19" y="11"/>
                  </a:cubicBezTo>
                  <a:cubicBezTo>
                    <a:pt x="21" y="9"/>
                    <a:pt x="20" y="14"/>
                    <a:pt x="21" y="15"/>
                  </a:cubicBezTo>
                  <a:cubicBezTo>
                    <a:pt x="22" y="11"/>
                    <a:pt x="23" y="12"/>
                    <a:pt x="25" y="5"/>
                  </a:cubicBezTo>
                  <a:cubicBezTo>
                    <a:pt x="23" y="4"/>
                    <a:pt x="22" y="7"/>
                    <a:pt x="20" y="9"/>
                  </a:cubicBezTo>
                  <a:cubicBezTo>
                    <a:pt x="19" y="4"/>
                    <a:pt x="17" y="7"/>
                    <a:pt x="16" y="8"/>
                  </a:cubicBezTo>
                  <a:cubicBezTo>
                    <a:pt x="13" y="0"/>
                    <a:pt x="9" y="4"/>
                    <a:pt x="7" y="1"/>
                  </a:cubicBezTo>
                  <a:cubicBezTo>
                    <a:pt x="5" y="4"/>
                    <a:pt x="9" y="7"/>
                    <a:pt x="10" y="7"/>
                  </a:cubicBezTo>
                  <a:cubicBezTo>
                    <a:pt x="8" y="10"/>
                    <a:pt x="7" y="4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7" name="Freeform 115"/>
            <p:cNvSpPr>
              <a:spLocks/>
            </p:cNvSpPr>
            <p:nvPr userDrawn="1"/>
          </p:nvSpPr>
          <p:spPr bwMode="auto">
            <a:xfrm>
              <a:off x="127000" y="733426"/>
              <a:ext cx="20637" cy="20638"/>
            </a:xfrm>
            <a:custGeom>
              <a:avLst/>
              <a:gdLst>
                <a:gd name="T0" fmla="*/ 0 w 7"/>
                <a:gd name="T1" fmla="*/ 5 h 7"/>
                <a:gd name="T2" fmla="*/ 7 w 7"/>
                <a:gd name="T3" fmla="*/ 5 h 7"/>
                <a:gd name="T4" fmla="*/ 5 w 7"/>
                <a:gd name="T5" fmla="*/ 0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2" y="7"/>
                    <a:pt x="5" y="6"/>
                    <a:pt x="7" y="5"/>
                  </a:cubicBezTo>
                  <a:cubicBezTo>
                    <a:pt x="5" y="4"/>
                    <a:pt x="6" y="2"/>
                    <a:pt x="5" y="0"/>
                  </a:cubicBezTo>
                  <a:cubicBezTo>
                    <a:pt x="4" y="7"/>
                    <a:pt x="2" y="2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8" name="Freeform 116"/>
            <p:cNvSpPr>
              <a:spLocks noEditPoints="1"/>
            </p:cNvSpPr>
            <p:nvPr userDrawn="1"/>
          </p:nvSpPr>
          <p:spPr bwMode="auto">
            <a:xfrm>
              <a:off x="153988" y="-1587"/>
              <a:ext cx="4316412" cy="1222375"/>
            </a:xfrm>
            <a:custGeom>
              <a:avLst/>
              <a:gdLst>
                <a:gd name="T0" fmla="*/ 1347 w 1448"/>
                <a:gd name="T1" fmla="*/ 35 h 409"/>
                <a:gd name="T2" fmla="*/ 1245 w 1448"/>
                <a:gd name="T3" fmla="*/ 37 h 409"/>
                <a:gd name="T4" fmla="*/ 1128 w 1448"/>
                <a:gd name="T5" fmla="*/ 71 h 409"/>
                <a:gd name="T6" fmla="*/ 992 w 1448"/>
                <a:gd name="T7" fmla="*/ 79 h 409"/>
                <a:gd name="T8" fmla="*/ 889 w 1448"/>
                <a:gd name="T9" fmla="*/ 65 h 409"/>
                <a:gd name="T10" fmla="*/ 766 w 1448"/>
                <a:gd name="T11" fmla="*/ 64 h 409"/>
                <a:gd name="T12" fmla="*/ 678 w 1448"/>
                <a:gd name="T13" fmla="*/ 59 h 409"/>
                <a:gd name="T14" fmla="*/ 616 w 1448"/>
                <a:gd name="T15" fmla="*/ 46 h 409"/>
                <a:gd name="T16" fmla="*/ 558 w 1448"/>
                <a:gd name="T17" fmla="*/ 52 h 409"/>
                <a:gd name="T18" fmla="*/ 454 w 1448"/>
                <a:gd name="T19" fmla="*/ 44 h 409"/>
                <a:gd name="T20" fmla="*/ 383 w 1448"/>
                <a:gd name="T21" fmla="*/ 40 h 409"/>
                <a:gd name="T22" fmla="*/ 251 w 1448"/>
                <a:gd name="T23" fmla="*/ 21 h 409"/>
                <a:gd name="T24" fmla="*/ 164 w 1448"/>
                <a:gd name="T25" fmla="*/ 15 h 409"/>
                <a:gd name="T26" fmla="*/ 224 w 1448"/>
                <a:gd name="T27" fmla="*/ 51 h 409"/>
                <a:gd name="T28" fmla="*/ 320 w 1448"/>
                <a:gd name="T29" fmla="*/ 86 h 409"/>
                <a:gd name="T30" fmla="*/ 298 w 1448"/>
                <a:gd name="T31" fmla="*/ 96 h 409"/>
                <a:gd name="T32" fmla="*/ 188 w 1448"/>
                <a:gd name="T33" fmla="*/ 64 h 409"/>
                <a:gd name="T34" fmla="*/ 86 w 1448"/>
                <a:gd name="T35" fmla="*/ 55 h 409"/>
                <a:gd name="T36" fmla="*/ 70 w 1448"/>
                <a:gd name="T37" fmla="*/ 81 h 409"/>
                <a:gd name="T38" fmla="*/ 73 w 1448"/>
                <a:gd name="T39" fmla="*/ 99 h 409"/>
                <a:gd name="T40" fmla="*/ 158 w 1448"/>
                <a:gd name="T41" fmla="*/ 141 h 409"/>
                <a:gd name="T42" fmla="*/ 291 w 1448"/>
                <a:gd name="T43" fmla="*/ 171 h 409"/>
                <a:gd name="T44" fmla="*/ 399 w 1448"/>
                <a:gd name="T45" fmla="*/ 206 h 409"/>
                <a:gd name="T46" fmla="*/ 302 w 1448"/>
                <a:gd name="T47" fmla="*/ 195 h 409"/>
                <a:gd name="T48" fmla="*/ 176 w 1448"/>
                <a:gd name="T49" fmla="*/ 187 h 409"/>
                <a:gd name="T50" fmla="*/ 96 w 1448"/>
                <a:gd name="T51" fmla="*/ 205 h 409"/>
                <a:gd name="T52" fmla="*/ 106 w 1448"/>
                <a:gd name="T53" fmla="*/ 239 h 409"/>
                <a:gd name="T54" fmla="*/ 3 w 1448"/>
                <a:gd name="T55" fmla="*/ 240 h 409"/>
                <a:gd name="T56" fmla="*/ 77 w 1448"/>
                <a:gd name="T57" fmla="*/ 282 h 409"/>
                <a:gd name="T58" fmla="*/ 275 w 1448"/>
                <a:gd name="T59" fmla="*/ 327 h 409"/>
                <a:gd name="T60" fmla="*/ 393 w 1448"/>
                <a:gd name="T61" fmla="*/ 357 h 409"/>
                <a:gd name="T62" fmla="*/ 208 w 1448"/>
                <a:gd name="T63" fmla="*/ 342 h 409"/>
                <a:gd name="T64" fmla="*/ 68 w 1448"/>
                <a:gd name="T65" fmla="*/ 330 h 409"/>
                <a:gd name="T66" fmla="*/ 214 w 1448"/>
                <a:gd name="T67" fmla="*/ 374 h 409"/>
                <a:gd name="T68" fmla="*/ 917 w 1448"/>
                <a:gd name="T69" fmla="*/ 379 h 409"/>
                <a:gd name="T70" fmla="*/ 1154 w 1448"/>
                <a:gd name="T71" fmla="*/ 339 h 409"/>
                <a:gd name="T72" fmla="*/ 1318 w 1448"/>
                <a:gd name="T73" fmla="*/ 195 h 409"/>
                <a:gd name="T74" fmla="*/ 1427 w 1448"/>
                <a:gd name="T75" fmla="*/ 86 h 409"/>
                <a:gd name="T76" fmla="*/ 238 w 1448"/>
                <a:gd name="T77" fmla="*/ 41 h 409"/>
                <a:gd name="T78" fmla="*/ 300 w 1448"/>
                <a:gd name="T79" fmla="*/ 51 h 409"/>
                <a:gd name="T80" fmla="*/ 89 w 1448"/>
                <a:gd name="T81" fmla="*/ 114 h 409"/>
                <a:gd name="T82" fmla="*/ 109 w 1448"/>
                <a:gd name="T83" fmla="*/ 119 h 409"/>
                <a:gd name="T84" fmla="*/ 131 w 1448"/>
                <a:gd name="T85" fmla="*/ 126 h 409"/>
                <a:gd name="T86" fmla="*/ 168 w 1448"/>
                <a:gd name="T87" fmla="*/ 146 h 409"/>
                <a:gd name="T88" fmla="*/ 255 w 1448"/>
                <a:gd name="T89" fmla="*/ 88 h 409"/>
                <a:gd name="T90" fmla="*/ 287 w 1448"/>
                <a:gd name="T91" fmla="*/ 163 h 409"/>
                <a:gd name="T92" fmla="*/ 142 w 1448"/>
                <a:gd name="T93" fmla="*/ 298 h 409"/>
                <a:gd name="T94" fmla="*/ 171 w 1448"/>
                <a:gd name="T95" fmla="*/ 216 h 409"/>
                <a:gd name="T96" fmla="*/ 231 w 1448"/>
                <a:gd name="T97" fmla="*/ 196 h 409"/>
                <a:gd name="T98" fmla="*/ 435 w 1448"/>
                <a:gd name="T99" fmla="*/ 55 h 409"/>
                <a:gd name="T100" fmla="*/ 380 w 1448"/>
                <a:gd name="T101" fmla="*/ 96 h 409"/>
                <a:gd name="T102" fmla="*/ 361 w 1448"/>
                <a:gd name="T103" fmla="*/ 108 h 409"/>
                <a:gd name="T104" fmla="*/ 403 w 1448"/>
                <a:gd name="T105" fmla="*/ 113 h 409"/>
                <a:gd name="T106" fmla="*/ 433 w 1448"/>
                <a:gd name="T107" fmla="*/ 210 h 409"/>
                <a:gd name="T108" fmla="*/ 484 w 1448"/>
                <a:gd name="T109" fmla="*/ 67 h 409"/>
                <a:gd name="T110" fmla="*/ 531 w 1448"/>
                <a:gd name="T111" fmla="*/ 133 h 409"/>
                <a:gd name="T112" fmla="*/ 607 w 1448"/>
                <a:gd name="T113" fmla="*/ 53 h 409"/>
                <a:gd name="T114" fmla="*/ 672 w 1448"/>
                <a:gd name="T115" fmla="*/ 70 h 409"/>
                <a:gd name="T116" fmla="*/ 260 w 1448"/>
                <a:gd name="T117" fmla="*/ 344 h 409"/>
                <a:gd name="T118" fmla="*/ 694 w 1448"/>
                <a:gd name="T119" fmla="*/ 371 h 409"/>
                <a:gd name="T120" fmla="*/ 805 w 1448"/>
                <a:gd name="T121" fmla="*/ 356 h 409"/>
                <a:gd name="T122" fmla="*/ 1130 w 1448"/>
                <a:gd name="T123" fmla="*/ 345 h 409"/>
                <a:gd name="T124" fmla="*/ 1317 w 1448"/>
                <a:gd name="T125" fmla="*/ 5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48" h="409">
                  <a:moveTo>
                    <a:pt x="1444" y="54"/>
                  </a:moveTo>
                  <a:cubicBezTo>
                    <a:pt x="1441" y="50"/>
                    <a:pt x="1434" y="51"/>
                    <a:pt x="1433" y="40"/>
                  </a:cubicBezTo>
                  <a:cubicBezTo>
                    <a:pt x="1432" y="45"/>
                    <a:pt x="1428" y="43"/>
                    <a:pt x="1428" y="48"/>
                  </a:cubicBezTo>
                  <a:cubicBezTo>
                    <a:pt x="1428" y="49"/>
                    <a:pt x="1429" y="48"/>
                    <a:pt x="1430" y="47"/>
                  </a:cubicBezTo>
                  <a:cubicBezTo>
                    <a:pt x="1430" y="50"/>
                    <a:pt x="1429" y="49"/>
                    <a:pt x="1428" y="51"/>
                  </a:cubicBezTo>
                  <a:cubicBezTo>
                    <a:pt x="1427" y="48"/>
                    <a:pt x="1426" y="47"/>
                    <a:pt x="1425" y="47"/>
                  </a:cubicBezTo>
                  <a:cubicBezTo>
                    <a:pt x="1423" y="45"/>
                    <a:pt x="1424" y="43"/>
                    <a:pt x="1425" y="41"/>
                  </a:cubicBezTo>
                  <a:cubicBezTo>
                    <a:pt x="1424" y="41"/>
                    <a:pt x="1423" y="41"/>
                    <a:pt x="1423" y="44"/>
                  </a:cubicBezTo>
                  <a:cubicBezTo>
                    <a:pt x="1420" y="37"/>
                    <a:pt x="1414" y="43"/>
                    <a:pt x="1409" y="46"/>
                  </a:cubicBezTo>
                  <a:cubicBezTo>
                    <a:pt x="1404" y="38"/>
                    <a:pt x="1399" y="48"/>
                    <a:pt x="1394" y="54"/>
                  </a:cubicBezTo>
                  <a:cubicBezTo>
                    <a:pt x="1393" y="52"/>
                    <a:pt x="1393" y="52"/>
                    <a:pt x="1393" y="52"/>
                  </a:cubicBezTo>
                  <a:cubicBezTo>
                    <a:pt x="1395" y="44"/>
                    <a:pt x="1400" y="43"/>
                    <a:pt x="1403" y="37"/>
                  </a:cubicBezTo>
                  <a:cubicBezTo>
                    <a:pt x="1402" y="35"/>
                    <a:pt x="1401" y="37"/>
                    <a:pt x="1400" y="34"/>
                  </a:cubicBezTo>
                  <a:cubicBezTo>
                    <a:pt x="1392" y="43"/>
                    <a:pt x="1387" y="39"/>
                    <a:pt x="1380" y="45"/>
                  </a:cubicBezTo>
                  <a:cubicBezTo>
                    <a:pt x="1380" y="44"/>
                    <a:pt x="1380" y="44"/>
                    <a:pt x="1379" y="43"/>
                  </a:cubicBezTo>
                  <a:cubicBezTo>
                    <a:pt x="1382" y="42"/>
                    <a:pt x="1386" y="38"/>
                    <a:pt x="1388" y="33"/>
                  </a:cubicBezTo>
                  <a:cubicBezTo>
                    <a:pt x="1387" y="31"/>
                    <a:pt x="1385" y="34"/>
                    <a:pt x="1384" y="31"/>
                  </a:cubicBezTo>
                  <a:cubicBezTo>
                    <a:pt x="1385" y="35"/>
                    <a:pt x="1384" y="36"/>
                    <a:pt x="1382" y="34"/>
                  </a:cubicBezTo>
                  <a:cubicBezTo>
                    <a:pt x="1382" y="36"/>
                    <a:pt x="1382" y="38"/>
                    <a:pt x="1382" y="40"/>
                  </a:cubicBezTo>
                  <a:cubicBezTo>
                    <a:pt x="1379" y="38"/>
                    <a:pt x="1373" y="41"/>
                    <a:pt x="1374" y="48"/>
                  </a:cubicBezTo>
                  <a:cubicBezTo>
                    <a:pt x="1373" y="51"/>
                    <a:pt x="1374" y="43"/>
                    <a:pt x="1372" y="45"/>
                  </a:cubicBezTo>
                  <a:cubicBezTo>
                    <a:pt x="1372" y="44"/>
                    <a:pt x="1374" y="44"/>
                    <a:pt x="1373" y="40"/>
                  </a:cubicBezTo>
                  <a:cubicBezTo>
                    <a:pt x="1371" y="40"/>
                    <a:pt x="1370" y="46"/>
                    <a:pt x="1370" y="49"/>
                  </a:cubicBezTo>
                  <a:cubicBezTo>
                    <a:pt x="1369" y="50"/>
                    <a:pt x="1369" y="44"/>
                    <a:pt x="1368" y="42"/>
                  </a:cubicBezTo>
                  <a:cubicBezTo>
                    <a:pt x="1366" y="45"/>
                    <a:pt x="1367" y="47"/>
                    <a:pt x="1366" y="50"/>
                  </a:cubicBezTo>
                  <a:cubicBezTo>
                    <a:pt x="1364" y="52"/>
                    <a:pt x="1364" y="47"/>
                    <a:pt x="1365" y="46"/>
                  </a:cubicBezTo>
                  <a:cubicBezTo>
                    <a:pt x="1363" y="45"/>
                    <a:pt x="1363" y="50"/>
                    <a:pt x="1363" y="51"/>
                  </a:cubicBezTo>
                  <a:cubicBezTo>
                    <a:pt x="1362" y="51"/>
                    <a:pt x="1361" y="49"/>
                    <a:pt x="1360" y="46"/>
                  </a:cubicBezTo>
                  <a:cubicBezTo>
                    <a:pt x="1361" y="43"/>
                    <a:pt x="1363" y="44"/>
                    <a:pt x="1364" y="42"/>
                  </a:cubicBezTo>
                  <a:cubicBezTo>
                    <a:pt x="1361" y="39"/>
                    <a:pt x="1360" y="45"/>
                    <a:pt x="1360" y="48"/>
                  </a:cubicBezTo>
                  <a:cubicBezTo>
                    <a:pt x="1357" y="49"/>
                    <a:pt x="1354" y="49"/>
                    <a:pt x="1351" y="56"/>
                  </a:cubicBezTo>
                  <a:cubicBezTo>
                    <a:pt x="1349" y="54"/>
                    <a:pt x="1352" y="52"/>
                    <a:pt x="1351" y="49"/>
                  </a:cubicBezTo>
                  <a:cubicBezTo>
                    <a:pt x="1353" y="48"/>
                    <a:pt x="1354" y="47"/>
                    <a:pt x="1356" y="46"/>
                  </a:cubicBezTo>
                  <a:cubicBezTo>
                    <a:pt x="1355" y="43"/>
                    <a:pt x="1355" y="39"/>
                    <a:pt x="1357" y="36"/>
                  </a:cubicBezTo>
                  <a:cubicBezTo>
                    <a:pt x="1355" y="34"/>
                    <a:pt x="1354" y="36"/>
                    <a:pt x="1354" y="39"/>
                  </a:cubicBezTo>
                  <a:cubicBezTo>
                    <a:pt x="1354" y="34"/>
                    <a:pt x="1352" y="38"/>
                    <a:pt x="1352" y="33"/>
                  </a:cubicBezTo>
                  <a:cubicBezTo>
                    <a:pt x="1349" y="38"/>
                    <a:pt x="1347" y="37"/>
                    <a:pt x="1343" y="38"/>
                  </a:cubicBezTo>
                  <a:cubicBezTo>
                    <a:pt x="1343" y="35"/>
                    <a:pt x="1346" y="33"/>
                    <a:pt x="1347" y="37"/>
                  </a:cubicBezTo>
                  <a:cubicBezTo>
                    <a:pt x="1347" y="36"/>
                    <a:pt x="1347" y="36"/>
                    <a:pt x="1347" y="35"/>
                  </a:cubicBezTo>
                  <a:cubicBezTo>
                    <a:pt x="1348" y="34"/>
                    <a:pt x="1348" y="34"/>
                    <a:pt x="1348" y="34"/>
                  </a:cubicBezTo>
                  <a:cubicBezTo>
                    <a:pt x="1346" y="31"/>
                    <a:pt x="1344" y="34"/>
                    <a:pt x="1342" y="35"/>
                  </a:cubicBezTo>
                  <a:cubicBezTo>
                    <a:pt x="1341" y="31"/>
                    <a:pt x="1342" y="28"/>
                    <a:pt x="1342" y="25"/>
                  </a:cubicBezTo>
                  <a:cubicBezTo>
                    <a:pt x="1341" y="28"/>
                    <a:pt x="1340" y="27"/>
                    <a:pt x="1339" y="29"/>
                  </a:cubicBezTo>
                  <a:cubicBezTo>
                    <a:pt x="1337" y="27"/>
                    <a:pt x="1338" y="25"/>
                    <a:pt x="1337" y="23"/>
                  </a:cubicBezTo>
                  <a:cubicBezTo>
                    <a:pt x="1335" y="25"/>
                    <a:pt x="1336" y="26"/>
                    <a:pt x="1335" y="27"/>
                  </a:cubicBezTo>
                  <a:cubicBezTo>
                    <a:pt x="1334" y="26"/>
                    <a:pt x="1335" y="24"/>
                    <a:pt x="1333" y="22"/>
                  </a:cubicBezTo>
                  <a:cubicBezTo>
                    <a:pt x="1331" y="24"/>
                    <a:pt x="1328" y="23"/>
                    <a:pt x="1325" y="23"/>
                  </a:cubicBezTo>
                  <a:cubicBezTo>
                    <a:pt x="1324" y="19"/>
                    <a:pt x="1326" y="21"/>
                    <a:pt x="1328" y="17"/>
                  </a:cubicBezTo>
                  <a:cubicBezTo>
                    <a:pt x="1326" y="15"/>
                    <a:pt x="1325" y="20"/>
                    <a:pt x="1324" y="16"/>
                  </a:cubicBezTo>
                  <a:cubicBezTo>
                    <a:pt x="1324" y="18"/>
                    <a:pt x="1323" y="19"/>
                    <a:pt x="1323" y="20"/>
                  </a:cubicBezTo>
                  <a:cubicBezTo>
                    <a:pt x="1317" y="17"/>
                    <a:pt x="1310" y="24"/>
                    <a:pt x="1303" y="22"/>
                  </a:cubicBezTo>
                  <a:cubicBezTo>
                    <a:pt x="1303" y="23"/>
                    <a:pt x="1304" y="24"/>
                    <a:pt x="1304" y="25"/>
                  </a:cubicBezTo>
                  <a:cubicBezTo>
                    <a:pt x="1303" y="27"/>
                    <a:pt x="1302" y="29"/>
                    <a:pt x="1301" y="29"/>
                  </a:cubicBezTo>
                  <a:cubicBezTo>
                    <a:pt x="1299" y="16"/>
                    <a:pt x="1292" y="32"/>
                    <a:pt x="1288" y="30"/>
                  </a:cubicBezTo>
                  <a:cubicBezTo>
                    <a:pt x="1289" y="18"/>
                    <a:pt x="1294" y="21"/>
                    <a:pt x="1298" y="16"/>
                  </a:cubicBezTo>
                  <a:cubicBezTo>
                    <a:pt x="1296" y="13"/>
                    <a:pt x="1294" y="19"/>
                    <a:pt x="1293" y="13"/>
                  </a:cubicBezTo>
                  <a:cubicBezTo>
                    <a:pt x="1290" y="18"/>
                    <a:pt x="1290" y="18"/>
                    <a:pt x="1290" y="18"/>
                  </a:cubicBezTo>
                  <a:cubicBezTo>
                    <a:pt x="1289" y="16"/>
                    <a:pt x="1289" y="15"/>
                    <a:pt x="1289" y="14"/>
                  </a:cubicBezTo>
                  <a:cubicBezTo>
                    <a:pt x="1290" y="14"/>
                    <a:pt x="1291" y="10"/>
                    <a:pt x="1293" y="12"/>
                  </a:cubicBezTo>
                  <a:cubicBezTo>
                    <a:pt x="1292" y="8"/>
                    <a:pt x="1294" y="10"/>
                    <a:pt x="1294" y="7"/>
                  </a:cubicBezTo>
                  <a:cubicBezTo>
                    <a:pt x="1292" y="0"/>
                    <a:pt x="1290" y="15"/>
                    <a:pt x="1288" y="8"/>
                  </a:cubicBezTo>
                  <a:cubicBezTo>
                    <a:pt x="1286" y="12"/>
                    <a:pt x="1283" y="17"/>
                    <a:pt x="1281" y="21"/>
                  </a:cubicBezTo>
                  <a:cubicBezTo>
                    <a:pt x="1280" y="19"/>
                    <a:pt x="1281" y="17"/>
                    <a:pt x="1282" y="15"/>
                  </a:cubicBezTo>
                  <a:cubicBezTo>
                    <a:pt x="1280" y="10"/>
                    <a:pt x="1279" y="13"/>
                    <a:pt x="1277" y="12"/>
                  </a:cubicBezTo>
                  <a:cubicBezTo>
                    <a:pt x="1277" y="15"/>
                    <a:pt x="1277" y="17"/>
                    <a:pt x="1275" y="19"/>
                  </a:cubicBezTo>
                  <a:cubicBezTo>
                    <a:pt x="1276" y="20"/>
                    <a:pt x="1277" y="17"/>
                    <a:pt x="1278" y="21"/>
                  </a:cubicBezTo>
                  <a:cubicBezTo>
                    <a:pt x="1276" y="23"/>
                    <a:pt x="1275" y="23"/>
                    <a:pt x="1273" y="21"/>
                  </a:cubicBezTo>
                  <a:cubicBezTo>
                    <a:pt x="1269" y="28"/>
                    <a:pt x="1269" y="28"/>
                    <a:pt x="1269" y="28"/>
                  </a:cubicBezTo>
                  <a:cubicBezTo>
                    <a:pt x="1268" y="23"/>
                    <a:pt x="1270" y="24"/>
                    <a:pt x="1267" y="23"/>
                  </a:cubicBezTo>
                  <a:cubicBezTo>
                    <a:pt x="1265" y="21"/>
                    <a:pt x="1268" y="19"/>
                    <a:pt x="1266" y="16"/>
                  </a:cubicBezTo>
                  <a:cubicBezTo>
                    <a:pt x="1265" y="25"/>
                    <a:pt x="1263" y="22"/>
                    <a:pt x="1260" y="29"/>
                  </a:cubicBezTo>
                  <a:cubicBezTo>
                    <a:pt x="1257" y="27"/>
                    <a:pt x="1255" y="27"/>
                    <a:pt x="1252" y="24"/>
                  </a:cubicBezTo>
                  <a:cubicBezTo>
                    <a:pt x="1250" y="32"/>
                    <a:pt x="1247" y="34"/>
                    <a:pt x="1244" y="38"/>
                  </a:cubicBezTo>
                  <a:cubicBezTo>
                    <a:pt x="1242" y="35"/>
                    <a:pt x="1245" y="34"/>
                    <a:pt x="1245" y="31"/>
                  </a:cubicBezTo>
                  <a:cubicBezTo>
                    <a:pt x="1241" y="32"/>
                    <a:pt x="1236" y="43"/>
                    <a:pt x="1234" y="49"/>
                  </a:cubicBezTo>
                  <a:cubicBezTo>
                    <a:pt x="1239" y="51"/>
                    <a:pt x="1240" y="40"/>
                    <a:pt x="1243" y="38"/>
                  </a:cubicBezTo>
                  <a:cubicBezTo>
                    <a:pt x="1244" y="39"/>
                    <a:pt x="1244" y="41"/>
                    <a:pt x="1243" y="42"/>
                  </a:cubicBezTo>
                  <a:cubicBezTo>
                    <a:pt x="1244" y="44"/>
                    <a:pt x="1246" y="39"/>
                    <a:pt x="1245" y="37"/>
                  </a:cubicBezTo>
                  <a:cubicBezTo>
                    <a:pt x="1249" y="44"/>
                    <a:pt x="1257" y="24"/>
                    <a:pt x="1262" y="34"/>
                  </a:cubicBezTo>
                  <a:cubicBezTo>
                    <a:pt x="1258" y="43"/>
                    <a:pt x="1251" y="44"/>
                    <a:pt x="1247" y="42"/>
                  </a:cubicBezTo>
                  <a:cubicBezTo>
                    <a:pt x="1244" y="54"/>
                    <a:pt x="1237" y="53"/>
                    <a:pt x="1231" y="54"/>
                  </a:cubicBezTo>
                  <a:cubicBezTo>
                    <a:pt x="1233" y="49"/>
                    <a:pt x="1234" y="45"/>
                    <a:pt x="1235" y="39"/>
                  </a:cubicBezTo>
                  <a:cubicBezTo>
                    <a:pt x="1233" y="42"/>
                    <a:pt x="1232" y="40"/>
                    <a:pt x="1231" y="43"/>
                  </a:cubicBezTo>
                  <a:cubicBezTo>
                    <a:pt x="1227" y="34"/>
                    <a:pt x="1225" y="48"/>
                    <a:pt x="1221" y="40"/>
                  </a:cubicBezTo>
                  <a:cubicBezTo>
                    <a:pt x="1217" y="44"/>
                    <a:pt x="1219" y="43"/>
                    <a:pt x="1215" y="45"/>
                  </a:cubicBezTo>
                  <a:cubicBezTo>
                    <a:pt x="1216" y="47"/>
                    <a:pt x="1214" y="48"/>
                    <a:pt x="1215" y="49"/>
                  </a:cubicBezTo>
                  <a:cubicBezTo>
                    <a:pt x="1214" y="51"/>
                    <a:pt x="1212" y="50"/>
                    <a:pt x="1211" y="52"/>
                  </a:cubicBezTo>
                  <a:cubicBezTo>
                    <a:pt x="1209" y="49"/>
                    <a:pt x="1212" y="47"/>
                    <a:pt x="1213" y="48"/>
                  </a:cubicBezTo>
                  <a:cubicBezTo>
                    <a:pt x="1213" y="44"/>
                    <a:pt x="1207" y="48"/>
                    <a:pt x="1208" y="52"/>
                  </a:cubicBezTo>
                  <a:cubicBezTo>
                    <a:pt x="1206" y="52"/>
                    <a:pt x="1204" y="55"/>
                    <a:pt x="1202" y="50"/>
                  </a:cubicBezTo>
                  <a:cubicBezTo>
                    <a:pt x="1200" y="49"/>
                    <a:pt x="1197" y="58"/>
                    <a:pt x="1194" y="55"/>
                  </a:cubicBezTo>
                  <a:cubicBezTo>
                    <a:pt x="1193" y="50"/>
                    <a:pt x="1196" y="46"/>
                    <a:pt x="1197" y="41"/>
                  </a:cubicBezTo>
                  <a:cubicBezTo>
                    <a:pt x="1194" y="41"/>
                    <a:pt x="1192" y="48"/>
                    <a:pt x="1188" y="47"/>
                  </a:cubicBezTo>
                  <a:cubicBezTo>
                    <a:pt x="1186" y="43"/>
                    <a:pt x="1187" y="43"/>
                    <a:pt x="1185" y="43"/>
                  </a:cubicBezTo>
                  <a:cubicBezTo>
                    <a:pt x="1184" y="46"/>
                    <a:pt x="1188" y="45"/>
                    <a:pt x="1186" y="48"/>
                  </a:cubicBezTo>
                  <a:cubicBezTo>
                    <a:pt x="1188" y="48"/>
                    <a:pt x="1189" y="49"/>
                    <a:pt x="1190" y="47"/>
                  </a:cubicBezTo>
                  <a:cubicBezTo>
                    <a:pt x="1191" y="51"/>
                    <a:pt x="1191" y="51"/>
                    <a:pt x="1193" y="51"/>
                  </a:cubicBezTo>
                  <a:cubicBezTo>
                    <a:pt x="1194" y="52"/>
                    <a:pt x="1193" y="53"/>
                    <a:pt x="1192" y="54"/>
                  </a:cubicBezTo>
                  <a:cubicBezTo>
                    <a:pt x="1191" y="55"/>
                    <a:pt x="1190" y="49"/>
                    <a:pt x="1189" y="50"/>
                  </a:cubicBezTo>
                  <a:cubicBezTo>
                    <a:pt x="1189" y="52"/>
                    <a:pt x="1188" y="53"/>
                    <a:pt x="1188" y="54"/>
                  </a:cubicBezTo>
                  <a:cubicBezTo>
                    <a:pt x="1186" y="56"/>
                    <a:pt x="1185" y="54"/>
                    <a:pt x="1183" y="54"/>
                  </a:cubicBezTo>
                  <a:cubicBezTo>
                    <a:pt x="1183" y="52"/>
                    <a:pt x="1183" y="51"/>
                    <a:pt x="1184" y="51"/>
                  </a:cubicBezTo>
                  <a:cubicBezTo>
                    <a:pt x="1185" y="50"/>
                    <a:pt x="1185" y="52"/>
                    <a:pt x="1186" y="53"/>
                  </a:cubicBezTo>
                  <a:cubicBezTo>
                    <a:pt x="1186" y="51"/>
                    <a:pt x="1187" y="48"/>
                    <a:pt x="1186" y="46"/>
                  </a:cubicBezTo>
                  <a:cubicBezTo>
                    <a:pt x="1179" y="59"/>
                    <a:pt x="1173" y="58"/>
                    <a:pt x="1167" y="64"/>
                  </a:cubicBezTo>
                  <a:cubicBezTo>
                    <a:pt x="1166" y="63"/>
                    <a:pt x="1166" y="62"/>
                    <a:pt x="1166" y="61"/>
                  </a:cubicBezTo>
                  <a:cubicBezTo>
                    <a:pt x="1166" y="63"/>
                    <a:pt x="1161" y="68"/>
                    <a:pt x="1158" y="68"/>
                  </a:cubicBezTo>
                  <a:cubicBezTo>
                    <a:pt x="1157" y="64"/>
                    <a:pt x="1162" y="62"/>
                    <a:pt x="1162" y="60"/>
                  </a:cubicBezTo>
                  <a:cubicBezTo>
                    <a:pt x="1163" y="63"/>
                    <a:pt x="1164" y="61"/>
                    <a:pt x="1163" y="59"/>
                  </a:cubicBezTo>
                  <a:cubicBezTo>
                    <a:pt x="1157" y="63"/>
                    <a:pt x="1153" y="64"/>
                    <a:pt x="1149" y="64"/>
                  </a:cubicBezTo>
                  <a:cubicBezTo>
                    <a:pt x="1147" y="58"/>
                    <a:pt x="1154" y="61"/>
                    <a:pt x="1154" y="54"/>
                  </a:cubicBezTo>
                  <a:cubicBezTo>
                    <a:pt x="1152" y="55"/>
                    <a:pt x="1151" y="53"/>
                    <a:pt x="1150" y="57"/>
                  </a:cubicBezTo>
                  <a:cubicBezTo>
                    <a:pt x="1144" y="52"/>
                    <a:pt x="1134" y="65"/>
                    <a:pt x="1127" y="66"/>
                  </a:cubicBezTo>
                  <a:cubicBezTo>
                    <a:pt x="1126" y="64"/>
                    <a:pt x="1131" y="62"/>
                    <a:pt x="1129" y="60"/>
                  </a:cubicBezTo>
                  <a:cubicBezTo>
                    <a:pt x="1128" y="64"/>
                    <a:pt x="1125" y="66"/>
                    <a:pt x="1123" y="67"/>
                  </a:cubicBezTo>
                  <a:cubicBezTo>
                    <a:pt x="1125" y="68"/>
                    <a:pt x="1126" y="69"/>
                    <a:pt x="1127" y="68"/>
                  </a:cubicBezTo>
                  <a:cubicBezTo>
                    <a:pt x="1128" y="69"/>
                    <a:pt x="1127" y="70"/>
                    <a:pt x="1128" y="71"/>
                  </a:cubicBezTo>
                  <a:cubicBezTo>
                    <a:pt x="1125" y="73"/>
                    <a:pt x="1122" y="67"/>
                    <a:pt x="1120" y="73"/>
                  </a:cubicBezTo>
                  <a:cubicBezTo>
                    <a:pt x="1119" y="72"/>
                    <a:pt x="1119" y="70"/>
                    <a:pt x="1118" y="69"/>
                  </a:cubicBezTo>
                  <a:cubicBezTo>
                    <a:pt x="1116" y="73"/>
                    <a:pt x="1114" y="70"/>
                    <a:pt x="1112" y="72"/>
                  </a:cubicBezTo>
                  <a:cubicBezTo>
                    <a:pt x="1111" y="70"/>
                    <a:pt x="1111" y="69"/>
                    <a:pt x="1112" y="67"/>
                  </a:cubicBezTo>
                  <a:cubicBezTo>
                    <a:pt x="1111" y="66"/>
                    <a:pt x="1109" y="70"/>
                    <a:pt x="1108" y="66"/>
                  </a:cubicBezTo>
                  <a:cubicBezTo>
                    <a:pt x="1107" y="67"/>
                    <a:pt x="1108" y="68"/>
                    <a:pt x="1108" y="70"/>
                  </a:cubicBezTo>
                  <a:cubicBezTo>
                    <a:pt x="1100" y="68"/>
                    <a:pt x="1094" y="70"/>
                    <a:pt x="1086" y="72"/>
                  </a:cubicBezTo>
                  <a:cubicBezTo>
                    <a:pt x="1085" y="70"/>
                    <a:pt x="1086" y="68"/>
                    <a:pt x="1087" y="67"/>
                  </a:cubicBezTo>
                  <a:cubicBezTo>
                    <a:pt x="1086" y="66"/>
                    <a:pt x="1084" y="68"/>
                    <a:pt x="1083" y="67"/>
                  </a:cubicBezTo>
                  <a:cubicBezTo>
                    <a:pt x="1081" y="69"/>
                    <a:pt x="1084" y="72"/>
                    <a:pt x="1082" y="74"/>
                  </a:cubicBezTo>
                  <a:cubicBezTo>
                    <a:pt x="1080" y="70"/>
                    <a:pt x="1078" y="72"/>
                    <a:pt x="1076" y="75"/>
                  </a:cubicBezTo>
                  <a:cubicBezTo>
                    <a:pt x="1074" y="73"/>
                    <a:pt x="1075" y="71"/>
                    <a:pt x="1074" y="70"/>
                  </a:cubicBezTo>
                  <a:cubicBezTo>
                    <a:pt x="1073" y="72"/>
                    <a:pt x="1074" y="74"/>
                    <a:pt x="1073" y="75"/>
                  </a:cubicBezTo>
                  <a:cubicBezTo>
                    <a:pt x="1071" y="71"/>
                    <a:pt x="1071" y="76"/>
                    <a:pt x="1068" y="77"/>
                  </a:cubicBezTo>
                  <a:cubicBezTo>
                    <a:pt x="1067" y="75"/>
                    <a:pt x="1068" y="73"/>
                    <a:pt x="1066" y="71"/>
                  </a:cubicBezTo>
                  <a:cubicBezTo>
                    <a:pt x="1066" y="73"/>
                    <a:pt x="1066" y="74"/>
                    <a:pt x="1066" y="76"/>
                  </a:cubicBezTo>
                  <a:cubicBezTo>
                    <a:pt x="1064" y="78"/>
                    <a:pt x="1058" y="72"/>
                    <a:pt x="1058" y="66"/>
                  </a:cubicBezTo>
                  <a:cubicBezTo>
                    <a:pt x="1053" y="69"/>
                    <a:pt x="1061" y="72"/>
                    <a:pt x="1058" y="77"/>
                  </a:cubicBezTo>
                  <a:cubicBezTo>
                    <a:pt x="1057" y="76"/>
                    <a:pt x="1057" y="74"/>
                    <a:pt x="1055" y="72"/>
                  </a:cubicBezTo>
                  <a:cubicBezTo>
                    <a:pt x="1053" y="75"/>
                    <a:pt x="1051" y="72"/>
                    <a:pt x="1050" y="78"/>
                  </a:cubicBezTo>
                  <a:cubicBezTo>
                    <a:pt x="1048" y="78"/>
                    <a:pt x="1045" y="79"/>
                    <a:pt x="1045" y="74"/>
                  </a:cubicBezTo>
                  <a:cubicBezTo>
                    <a:pt x="1042" y="78"/>
                    <a:pt x="1042" y="78"/>
                    <a:pt x="1042" y="78"/>
                  </a:cubicBezTo>
                  <a:cubicBezTo>
                    <a:pt x="1044" y="82"/>
                    <a:pt x="1043" y="74"/>
                    <a:pt x="1045" y="79"/>
                  </a:cubicBezTo>
                  <a:cubicBezTo>
                    <a:pt x="1043" y="85"/>
                    <a:pt x="1037" y="80"/>
                    <a:pt x="1033" y="84"/>
                  </a:cubicBezTo>
                  <a:cubicBezTo>
                    <a:pt x="1033" y="81"/>
                    <a:pt x="1033" y="78"/>
                    <a:pt x="1035" y="77"/>
                  </a:cubicBezTo>
                  <a:cubicBezTo>
                    <a:pt x="1032" y="72"/>
                    <a:pt x="1031" y="83"/>
                    <a:pt x="1028" y="84"/>
                  </a:cubicBezTo>
                  <a:cubicBezTo>
                    <a:pt x="1026" y="78"/>
                    <a:pt x="1024" y="83"/>
                    <a:pt x="1022" y="85"/>
                  </a:cubicBezTo>
                  <a:cubicBezTo>
                    <a:pt x="1019" y="80"/>
                    <a:pt x="1017" y="82"/>
                    <a:pt x="1014" y="83"/>
                  </a:cubicBezTo>
                  <a:cubicBezTo>
                    <a:pt x="1014" y="80"/>
                    <a:pt x="1017" y="82"/>
                    <a:pt x="1017" y="79"/>
                  </a:cubicBezTo>
                  <a:cubicBezTo>
                    <a:pt x="1017" y="77"/>
                    <a:pt x="1019" y="74"/>
                    <a:pt x="1018" y="72"/>
                  </a:cubicBezTo>
                  <a:cubicBezTo>
                    <a:pt x="1016" y="77"/>
                    <a:pt x="1012" y="77"/>
                    <a:pt x="1010" y="83"/>
                  </a:cubicBezTo>
                  <a:cubicBezTo>
                    <a:pt x="1009" y="81"/>
                    <a:pt x="1008" y="83"/>
                    <a:pt x="1006" y="81"/>
                  </a:cubicBezTo>
                  <a:cubicBezTo>
                    <a:pt x="1005" y="76"/>
                    <a:pt x="1012" y="80"/>
                    <a:pt x="1008" y="74"/>
                  </a:cubicBezTo>
                  <a:cubicBezTo>
                    <a:pt x="1010" y="71"/>
                    <a:pt x="1011" y="75"/>
                    <a:pt x="1012" y="72"/>
                  </a:cubicBezTo>
                  <a:cubicBezTo>
                    <a:pt x="1011" y="68"/>
                    <a:pt x="1007" y="75"/>
                    <a:pt x="1007" y="69"/>
                  </a:cubicBezTo>
                  <a:cubicBezTo>
                    <a:pt x="1006" y="72"/>
                    <a:pt x="1004" y="71"/>
                    <a:pt x="1002" y="74"/>
                  </a:cubicBezTo>
                  <a:cubicBezTo>
                    <a:pt x="1002" y="67"/>
                    <a:pt x="999" y="73"/>
                    <a:pt x="997" y="69"/>
                  </a:cubicBezTo>
                  <a:cubicBezTo>
                    <a:pt x="994" y="74"/>
                    <a:pt x="991" y="72"/>
                    <a:pt x="989" y="75"/>
                  </a:cubicBezTo>
                  <a:cubicBezTo>
                    <a:pt x="989" y="78"/>
                    <a:pt x="991" y="81"/>
                    <a:pt x="992" y="79"/>
                  </a:cubicBezTo>
                  <a:cubicBezTo>
                    <a:pt x="992" y="85"/>
                    <a:pt x="988" y="81"/>
                    <a:pt x="986" y="81"/>
                  </a:cubicBezTo>
                  <a:cubicBezTo>
                    <a:pt x="986" y="78"/>
                    <a:pt x="987" y="75"/>
                    <a:pt x="988" y="75"/>
                  </a:cubicBezTo>
                  <a:cubicBezTo>
                    <a:pt x="987" y="72"/>
                    <a:pt x="986" y="72"/>
                    <a:pt x="986" y="68"/>
                  </a:cubicBezTo>
                  <a:cubicBezTo>
                    <a:pt x="986" y="76"/>
                    <a:pt x="983" y="70"/>
                    <a:pt x="981" y="75"/>
                  </a:cubicBezTo>
                  <a:cubicBezTo>
                    <a:pt x="982" y="80"/>
                    <a:pt x="983" y="75"/>
                    <a:pt x="984" y="78"/>
                  </a:cubicBezTo>
                  <a:cubicBezTo>
                    <a:pt x="982" y="78"/>
                    <a:pt x="981" y="81"/>
                    <a:pt x="979" y="77"/>
                  </a:cubicBezTo>
                  <a:cubicBezTo>
                    <a:pt x="979" y="76"/>
                    <a:pt x="980" y="77"/>
                    <a:pt x="981" y="75"/>
                  </a:cubicBezTo>
                  <a:cubicBezTo>
                    <a:pt x="980" y="73"/>
                    <a:pt x="979" y="74"/>
                    <a:pt x="980" y="72"/>
                  </a:cubicBezTo>
                  <a:cubicBezTo>
                    <a:pt x="978" y="70"/>
                    <a:pt x="979" y="78"/>
                    <a:pt x="977" y="73"/>
                  </a:cubicBezTo>
                  <a:cubicBezTo>
                    <a:pt x="978" y="76"/>
                    <a:pt x="979" y="79"/>
                    <a:pt x="977" y="81"/>
                  </a:cubicBezTo>
                  <a:cubicBezTo>
                    <a:pt x="975" y="81"/>
                    <a:pt x="977" y="79"/>
                    <a:pt x="975" y="76"/>
                  </a:cubicBezTo>
                  <a:cubicBezTo>
                    <a:pt x="974" y="78"/>
                    <a:pt x="975" y="80"/>
                    <a:pt x="975" y="82"/>
                  </a:cubicBezTo>
                  <a:cubicBezTo>
                    <a:pt x="974" y="82"/>
                    <a:pt x="973" y="81"/>
                    <a:pt x="973" y="83"/>
                  </a:cubicBezTo>
                  <a:cubicBezTo>
                    <a:pt x="970" y="79"/>
                    <a:pt x="974" y="76"/>
                    <a:pt x="972" y="72"/>
                  </a:cubicBezTo>
                  <a:cubicBezTo>
                    <a:pt x="972" y="74"/>
                    <a:pt x="971" y="76"/>
                    <a:pt x="971" y="78"/>
                  </a:cubicBezTo>
                  <a:cubicBezTo>
                    <a:pt x="970" y="82"/>
                    <a:pt x="968" y="74"/>
                    <a:pt x="967" y="80"/>
                  </a:cubicBezTo>
                  <a:cubicBezTo>
                    <a:pt x="965" y="78"/>
                    <a:pt x="966" y="76"/>
                    <a:pt x="965" y="74"/>
                  </a:cubicBezTo>
                  <a:cubicBezTo>
                    <a:pt x="963" y="77"/>
                    <a:pt x="961" y="75"/>
                    <a:pt x="959" y="74"/>
                  </a:cubicBezTo>
                  <a:cubicBezTo>
                    <a:pt x="958" y="80"/>
                    <a:pt x="954" y="78"/>
                    <a:pt x="952" y="77"/>
                  </a:cubicBezTo>
                  <a:cubicBezTo>
                    <a:pt x="951" y="76"/>
                    <a:pt x="954" y="74"/>
                    <a:pt x="952" y="72"/>
                  </a:cubicBezTo>
                  <a:cubicBezTo>
                    <a:pt x="950" y="77"/>
                    <a:pt x="948" y="75"/>
                    <a:pt x="945" y="75"/>
                  </a:cubicBezTo>
                  <a:cubicBezTo>
                    <a:pt x="943" y="77"/>
                    <a:pt x="945" y="79"/>
                    <a:pt x="944" y="81"/>
                  </a:cubicBezTo>
                  <a:cubicBezTo>
                    <a:pt x="941" y="82"/>
                    <a:pt x="944" y="76"/>
                    <a:pt x="942" y="74"/>
                  </a:cubicBezTo>
                  <a:cubicBezTo>
                    <a:pt x="940" y="74"/>
                    <a:pt x="940" y="75"/>
                    <a:pt x="940" y="77"/>
                  </a:cubicBezTo>
                  <a:cubicBezTo>
                    <a:pt x="935" y="67"/>
                    <a:pt x="930" y="81"/>
                    <a:pt x="926" y="76"/>
                  </a:cubicBezTo>
                  <a:cubicBezTo>
                    <a:pt x="924" y="81"/>
                    <a:pt x="923" y="80"/>
                    <a:pt x="920" y="84"/>
                  </a:cubicBezTo>
                  <a:cubicBezTo>
                    <a:pt x="920" y="84"/>
                    <a:pt x="919" y="80"/>
                    <a:pt x="917" y="81"/>
                  </a:cubicBezTo>
                  <a:cubicBezTo>
                    <a:pt x="917" y="77"/>
                    <a:pt x="920" y="79"/>
                    <a:pt x="921" y="76"/>
                  </a:cubicBezTo>
                  <a:cubicBezTo>
                    <a:pt x="918" y="73"/>
                    <a:pt x="916" y="77"/>
                    <a:pt x="914" y="80"/>
                  </a:cubicBezTo>
                  <a:cubicBezTo>
                    <a:pt x="912" y="78"/>
                    <a:pt x="913" y="76"/>
                    <a:pt x="912" y="73"/>
                  </a:cubicBezTo>
                  <a:cubicBezTo>
                    <a:pt x="910" y="74"/>
                    <a:pt x="909" y="71"/>
                    <a:pt x="908" y="76"/>
                  </a:cubicBezTo>
                  <a:cubicBezTo>
                    <a:pt x="907" y="75"/>
                    <a:pt x="907" y="73"/>
                    <a:pt x="906" y="72"/>
                  </a:cubicBezTo>
                  <a:cubicBezTo>
                    <a:pt x="907" y="77"/>
                    <a:pt x="902" y="78"/>
                    <a:pt x="900" y="73"/>
                  </a:cubicBezTo>
                  <a:cubicBezTo>
                    <a:pt x="899" y="79"/>
                    <a:pt x="898" y="76"/>
                    <a:pt x="895" y="75"/>
                  </a:cubicBezTo>
                  <a:cubicBezTo>
                    <a:pt x="893" y="77"/>
                    <a:pt x="896" y="76"/>
                    <a:pt x="896" y="78"/>
                  </a:cubicBezTo>
                  <a:cubicBezTo>
                    <a:pt x="895" y="80"/>
                    <a:pt x="894" y="78"/>
                    <a:pt x="893" y="79"/>
                  </a:cubicBezTo>
                  <a:cubicBezTo>
                    <a:pt x="891" y="74"/>
                    <a:pt x="893" y="74"/>
                    <a:pt x="893" y="72"/>
                  </a:cubicBezTo>
                  <a:cubicBezTo>
                    <a:pt x="891" y="72"/>
                    <a:pt x="889" y="71"/>
                    <a:pt x="887" y="65"/>
                  </a:cubicBezTo>
                  <a:cubicBezTo>
                    <a:pt x="888" y="64"/>
                    <a:pt x="888" y="64"/>
                    <a:pt x="889" y="65"/>
                  </a:cubicBezTo>
                  <a:cubicBezTo>
                    <a:pt x="889" y="61"/>
                    <a:pt x="884" y="63"/>
                    <a:pt x="883" y="62"/>
                  </a:cubicBezTo>
                  <a:cubicBezTo>
                    <a:pt x="887" y="65"/>
                    <a:pt x="886" y="71"/>
                    <a:pt x="891" y="72"/>
                  </a:cubicBezTo>
                  <a:cubicBezTo>
                    <a:pt x="887" y="79"/>
                    <a:pt x="886" y="67"/>
                    <a:pt x="883" y="68"/>
                  </a:cubicBezTo>
                  <a:cubicBezTo>
                    <a:pt x="883" y="72"/>
                    <a:pt x="886" y="76"/>
                    <a:pt x="886" y="80"/>
                  </a:cubicBezTo>
                  <a:cubicBezTo>
                    <a:pt x="885" y="76"/>
                    <a:pt x="881" y="77"/>
                    <a:pt x="881" y="72"/>
                  </a:cubicBezTo>
                  <a:cubicBezTo>
                    <a:pt x="879" y="76"/>
                    <a:pt x="879" y="79"/>
                    <a:pt x="878" y="83"/>
                  </a:cubicBezTo>
                  <a:cubicBezTo>
                    <a:pt x="879" y="77"/>
                    <a:pt x="876" y="77"/>
                    <a:pt x="875" y="74"/>
                  </a:cubicBezTo>
                  <a:cubicBezTo>
                    <a:pt x="874" y="72"/>
                    <a:pt x="877" y="70"/>
                    <a:pt x="875" y="68"/>
                  </a:cubicBezTo>
                  <a:cubicBezTo>
                    <a:pt x="874" y="70"/>
                    <a:pt x="873" y="70"/>
                    <a:pt x="874" y="74"/>
                  </a:cubicBezTo>
                  <a:cubicBezTo>
                    <a:pt x="872" y="74"/>
                    <a:pt x="871" y="71"/>
                    <a:pt x="872" y="76"/>
                  </a:cubicBezTo>
                  <a:cubicBezTo>
                    <a:pt x="870" y="76"/>
                    <a:pt x="869" y="73"/>
                    <a:pt x="868" y="71"/>
                  </a:cubicBezTo>
                  <a:cubicBezTo>
                    <a:pt x="868" y="68"/>
                    <a:pt x="872" y="71"/>
                    <a:pt x="871" y="65"/>
                  </a:cubicBezTo>
                  <a:cubicBezTo>
                    <a:pt x="869" y="68"/>
                    <a:pt x="858" y="75"/>
                    <a:pt x="860" y="65"/>
                  </a:cubicBezTo>
                  <a:cubicBezTo>
                    <a:pt x="859" y="65"/>
                    <a:pt x="857" y="69"/>
                    <a:pt x="856" y="66"/>
                  </a:cubicBezTo>
                  <a:cubicBezTo>
                    <a:pt x="854" y="74"/>
                    <a:pt x="849" y="67"/>
                    <a:pt x="846" y="75"/>
                  </a:cubicBezTo>
                  <a:cubicBezTo>
                    <a:pt x="845" y="69"/>
                    <a:pt x="842" y="73"/>
                    <a:pt x="843" y="68"/>
                  </a:cubicBezTo>
                  <a:cubicBezTo>
                    <a:pt x="842" y="66"/>
                    <a:pt x="842" y="72"/>
                    <a:pt x="840" y="73"/>
                  </a:cubicBezTo>
                  <a:cubicBezTo>
                    <a:pt x="836" y="73"/>
                    <a:pt x="833" y="70"/>
                    <a:pt x="829" y="75"/>
                  </a:cubicBezTo>
                  <a:cubicBezTo>
                    <a:pt x="829" y="70"/>
                    <a:pt x="826" y="72"/>
                    <a:pt x="826" y="75"/>
                  </a:cubicBezTo>
                  <a:cubicBezTo>
                    <a:pt x="824" y="70"/>
                    <a:pt x="823" y="73"/>
                    <a:pt x="822" y="70"/>
                  </a:cubicBezTo>
                  <a:cubicBezTo>
                    <a:pt x="822" y="73"/>
                    <a:pt x="823" y="73"/>
                    <a:pt x="823" y="77"/>
                  </a:cubicBezTo>
                  <a:cubicBezTo>
                    <a:pt x="822" y="77"/>
                    <a:pt x="820" y="74"/>
                    <a:pt x="819" y="72"/>
                  </a:cubicBezTo>
                  <a:cubicBezTo>
                    <a:pt x="817" y="71"/>
                    <a:pt x="818" y="76"/>
                    <a:pt x="814" y="71"/>
                  </a:cubicBezTo>
                  <a:cubicBezTo>
                    <a:pt x="814" y="73"/>
                    <a:pt x="815" y="74"/>
                    <a:pt x="814" y="75"/>
                  </a:cubicBezTo>
                  <a:cubicBezTo>
                    <a:pt x="816" y="74"/>
                    <a:pt x="818" y="76"/>
                    <a:pt x="820" y="78"/>
                  </a:cubicBezTo>
                  <a:cubicBezTo>
                    <a:pt x="816" y="78"/>
                    <a:pt x="813" y="77"/>
                    <a:pt x="810" y="77"/>
                  </a:cubicBezTo>
                  <a:cubicBezTo>
                    <a:pt x="809" y="77"/>
                    <a:pt x="810" y="76"/>
                    <a:pt x="809" y="75"/>
                  </a:cubicBezTo>
                  <a:cubicBezTo>
                    <a:pt x="811" y="73"/>
                    <a:pt x="814" y="77"/>
                    <a:pt x="814" y="72"/>
                  </a:cubicBezTo>
                  <a:cubicBezTo>
                    <a:pt x="812" y="69"/>
                    <a:pt x="809" y="76"/>
                    <a:pt x="806" y="70"/>
                  </a:cubicBezTo>
                  <a:cubicBezTo>
                    <a:pt x="806" y="72"/>
                    <a:pt x="805" y="73"/>
                    <a:pt x="804" y="72"/>
                  </a:cubicBezTo>
                  <a:cubicBezTo>
                    <a:pt x="804" y="73"/>
                    <a:pt x="804" y="75"/>
                    <a:pt x="805" y="76"/>
                  </a:cubicBezTo>
                  <a:cubicBezTo>
                    <a:pt x="803" y="79"/>
                    <a:pt x="801" y="76"/>
                    <a:pt x="799" y="78"/>
                  </a:cubicBezTo>
                  <a:cubicBezTo>
                    <a:pt x="797" y="76"/>
                    <a:pt x="798" y="75"/>
                    <a:pt x="797" y="73"/>
                  </a:cubicBezTo>
                  <a:cubicBezTo>
                    <a:pt x="795" y="75"/>
                    <a:pt x="798" y="77"/>
                    <a:pt x="796" y="77"/>
                  </a:cubicBezTo>
                  <a:cubicBezTo>
                    <a:pt x="794" y="75"/>
                    <a:pt x="797" y="73"/>
                    <a:pt x="794" y="73"/>
                  </a:cubicBezTo>
                  <a:cubicBezTo>
                    <a:pt x="793" y="74"/>
                    <a:pt x="795" y="75"/>
                    <a:pt x="794" y="77"/>
                  </a:cubicBezTo>
                  <a:cubicBezTo>
                    <a:pt x="787" y="66"/>
                    <a:pt x="778" y="76"/>
                    <a:pt x="773" y="71"/>
                  </a:cubicBezTo>
                  <a:cubicBezTo>
                    <a:pt x="772" y="69"/>
                    <a:pt x="774" y="67"/>
                    <a:pt x="774" y="66"/>
                  </a:cubicBezTo>
                  <a:cubicBezTo>
                    <a:pt x="771" y="64"/>
                    <a:pt x="769" y="71"/>
                    <a:pt x="766" y="64"/>
                  </a:cubicBezTo>
                  <a:cubicBezTo>
                    <a:pt x="766" y="65"/>
                    <a:pt x="766" y="67"/>
                    <a:pt x="767" y="68"/>
                  </a:cubicBezTo>
                  <a:cubicBezTo>
                    <a:pt x="766" y="71"/>
                    <a:pt x="765" y="69"/>
                    <a:pt x="764" y="71"/>
                  </a:cubicBezTo>
                  <a:cubicBezTo>
                    <a:pt x="763" y="70"/>
                    <a:pt x="764" y="69"/>
                    <a:pt x="764" y="67"/>
                  </a:cubicBezTo>
                  <a:cubicBezTo>
                    <a:pt x="763" y="65"/>
                    <a:pt x="762" y="67"/>
                    <a:pt x="760" y="66"/>
                  </a:cubicBezTo>
                  <a:cubicBezTo>
                    <a:pt x="760" y="67"/>
                    <a:pt x="761" y="68"/>
                    <a:pt x="761" y="69"/>
                  </a:cubicBezTo>
                  <a:cubicBezTo>
                    <a:pt x="760" y="72"/>
                    <a:pt x="759" y="69"/>
                    <a:pt x="758" y="71"/>
                  </a:cubicBezTo>
                  <a:cubicBezTo>
                    <a:pt x="758" y="69"/>
                    <a:pt x="759" y="68"/>
                    <a:pt x="758" y="67"/>
                  </a:cubicBezTo>
                  <a:cubicBezTo>
                    <a:pt x="757" y="68"/>
                    <a:pt x="757" y="69"/>
                    <a:pt x="756" y="70"/>
                  </a:cubicBezTo>
                  <a:cubicBezTo>
                    <a:pt x="755" y="68"/>
                    <a:pt x="756" y="66"/>
                    <a:pt x="754" y="65"/>
                  </a:cubicBezTo>
                  <a:cubicBezTo>
                    <a:pt x="750" y="66"/>
                    <a:pt x="746" y="67"/>
                    <a:pt x="741" y="66"/>
                  </a:cubicBezTo>
                  <a:cubicBezTo>
                    <a:pt x="743" y="69"/>
                    <a:pt x="743" y="69"/>
                    <a:pt x="743" y="69"/>
                  </a:cubicBezTo>
                  <a:cubicBezTo>
                    <a:pt x="741" y="68"/>
                    <a:pt x="740" y="72"/>
                    <a:pt x="739" y="70"/>
                  </a:cubicBezTo>
                  <a:cubicBezTo>
                    <a:pt x="738" y="68"/>
                    <a:pt x="739" y="67"/>
                    <a:pt x="739" y="66"/>
                  </a:cubicBezTo>
                  <a:cubicBezTo>
                    <a:pt x="737" y="64"/>
                    <a:pt x="732" y="68"/>
                    <a:pt x="731" y="69"/>
                  </a:cubicBezTo>
                  <a:cubicBezTo>
                    <a:pt x="730" y="66"/>
                    <a:pt x="729" y="65"/>
                    <a:pt x="727" y="67"/>
                  </a:cubicBezTo>
                  <a:cubicBezTo>
                    <a:pt x="729" y="71"/>
                    <a:pt x="727" y="71"/>
                    <a:pt x="726" y="72"/>
                  </a:cubicBezTo>
                  <a:cubicBezTo>
                    <a:pt x="730" y="71"/>
                    <a:pt x="732" y="76"/>
                    <a:pt x="736" y="74"/>
                  </a:cubicBezTo>
                  <a:cubicBezTo>
                    <a:pt x="737" y="72"/>
                    <a:pt x="736" y="73"/>
                    <a:pt x="736" y="72"/>
                  </a:cubicBezTo>
                  <a:cubicBezTo>
                    <a:pt x="737" y="68"/>
                    <a:pt x="737" y="74"/>
                    <a:pt x="738" y="71"/>
                  </a:cubicBezTo>
                  <a:cubicBezTo>
                    <a:pt x="740" y="75"/>
                    <a:pt x="740" y="74"/>
                    <a:pt x="742" y="78"/>
                  </a:cubicBezTo>
                  <a:cubicBezTo>
                    <a:pt x="737" y="74"/>
                    <a:pt x="729" y="81"/>
                    <a:pt x="726" y="75"/>
                  </a:cubicBezTo>
                  <a:cubicBezTo>
                    <a:pt x="725" y="75"/>
                    <a:pt x="726" y="76"/>
                    <a:pt x="725" y="77"/>
                  </a:cubicBezTo>
                  <a:cubicBezTo>
                    <a:pt x="723" y="79"/>
                    <a:pt x="726" y="74"/>
                    <a:pt x="724" y="73"/>
                  </a:cubicBezTo>
                  <a:cubicBezTo>
                    <a:pt x="721" y="79"/>
                    <a:pt x="718" y="75"/>
                    <a:pt x="716" y="74"/>
                  </a:cubicBezTo>
                  <a:cubicBezTo>
                    <a:pt x="715" y="78"/>
                    <a:pt x="713" y="78"/>
                    <a:pt x="711" y="77"/>
                  </a:cubicBezTo>
                  <a:cubicBezTo>
                    <a:pt x="712" y="73"/>
                    <a:pt x="713" y="70"/>
                    <a:pt x="712" y="67"/>
                  </a:cubicBezTo>
                  <a:cubicBezTo>
                    <a:pt x="714" y="66"/>
                    <a:pt x="716" y="67"/>
                    <a:pt x="716" y="64"/>
                  </a:cubicBezTo>
                  <a:cubicBezTo>
                    <a:pt x="714" y="64"/>
                    <a:pt x="714" y="63"/>
                    <a:pt x="713" y="60"/>
                  </a:cubicBezTo>
                  <a:cubicBezTo>
                    <a:pt x="713" y="64"/>
                    <a:pt x="711" y="63"/>
                    <a:pt x="711" y="66"/>
                  </a:cubicBezTo>
                  <a:cubicBezTo>
                    <a:pt x="709" y="67"/>
                    <a:pt x="708" y="64"/>
                    <a:pt x="706" y="67"/>
                  </a:cubicBezTo>
                  <a:cubicBezTo>
                    <a:pt x="705" y="61"/>
                    <a:pt x="701" y="64"/>
                    <a:pt x="697" y="66"/>
                  </a:cubicBezTo>
                  <a:cubicBezTo>
                    <a:pt x="697" y="61"/>
                    <a:pt x="696" y="61"/>
                    <a:pt x="693" y="65"/>
                  </a:cubicBezTo>
                  <a:cubicBezTo>
                    <a:pt x="693" y="63"/>
                    <a:pt x="693" y="62"/>
                    <a:pt x="694" y="61"/>
                  </a:cubicBezTo>
                  <a:cubicBezTo>
                    <a:pt x="691" y="58"/>
                    <a:pt x="688" y="64"/>
                    <a:pt x="685" y="62"/>
                  </a:cubicBezTo>
                  <a:cubicBezTo>
                    <a:pt x="684" y="63"/>
                    <a:pt x="686" y="65"/>
                    <a:pt x="685" y="67"/>
                  </a:cubicBezTo>
                  <a:cubicBezTo>
                    <a:pt x="684" y="69"/>
                    <a:pt x="683" y="62"/>
                    <a:pt x="682" y="66"/>
                  </a:cubicBezTo>
                  <a:cubicBezTo>
                    <a:pt x="681" y="65"/>
                    <a:pt x="681" y="63"/>
                    <a:pt x="682" y="62"/>
                  </a:cubicBezTo>
                  <a:cubicBezTo>
                    <a:pt x="680" y="61"/>
                    <a:pt x="682" y="67"/>
                    <a:pt x="679" y="64"/>
                  </a:cubicBezTo>
                  <a:cubicBezTo>
                    <a:pt x="678" y="63"/>
                    <a:pt x="678" y="61"/>
                    <a:pt x="678" y="59"/>
                  </a:cubicBezTo>
                  <a:cubicBezTo>
                    <a:pt x="676" y="62"/>
                    <a:pt x="672" y="57"/>
                    <a:pt x="671" y="62"/>
                  </a:cubicBezTo>
                  <a:cubicBezTo>
                    <a:pt x="670" y="60"/>
                    <a:pt x="671" y="59"/>
                    <a:pt x="669" y="57"/>
                  </a:cubicBezTo>
                  <a:cubicBezTo>
                    <a:pt x="669" y="62"/>
                    <a:pt x="667" y="57"/>
                    <a:pt x="667" y="57"/>
                  </a:cubicBezTo>
                  <a:cubicBezTo>
                    <a:pt x="664" y="58"/>
                    <a:pt x="663" y="64"/>
                    <a:pt x="659" y="59"/>
                  </a:cubicBezTo>
                  <a:cubicBezTo>
                    <a:pt x="659" y="64"/>
                    <a:pt x="655" y="61"/>
                    <a:pt x="653" y="62"/>
                  </a:cubicBezTo>
                  <a:cubicBezTo>
                    <a:pt x="653" y="61"/>
                    <a:pt x="654" y="59"/>
                    <a:pt x="653" y="58"/>
                  </a:cubicBezTo>
                  <a:cubicBezTo>
                    <a:pt x="651" y="63"/>
                    <a:pt x="649" y="58"/>
                    <a:pt x="647" y="63"/>
                  </a:cubicBezTo>
                  <a:cubicBezTo>
                    <a:pt x="646" y="67"/>
                    <a:pt x="649" y="68"/>
                    <a:pt x="650" y="66"/>
                  </a:cubicBezTo>
                  <a:cubicBezTo>
                    <a:pt x="651" y="67"/>
                    <a:pt x="648" y="70"/>
                    <a:pt x="647" y="69"/>
                  </a:cubicBezTo>
                  <a:cubicBezTo>
                    <a:pt x="646" y="73"/>
                    <a:pt x="649" y="70"/>
                    <a:pt x="650" y="71"/>
                  </a:cubicBezTo>
                  <a:cubicBezTo>
                    <a:pt x="650" y="72"/>
                    <a:pt x="649" y="74"/>
                    <a:pt x="648" y="75"/>
                  </a:cubicBezTo>
                  <a:cubicBezTo>
                    <a:pt x="647" y="75"/>
                    <a:pt x="646" y="70"/>
                    <a:pt x="644" y="75"/>
                  </a:cubicBezTo>
                  <a:cubicBezTo>
                    <a:pt x="642" y="73"/>
                    <a:pt x="641" y="70"/>
                    <a:pt x="642" y="69"/>
                  </a:cubicBezTo>
                  <a:cubicBezTo>
                    <a:pt x="641" y="65"/>
                    <a:pt x="639" y="70"/>
                    <a:pt x="638" y="66"/>
                  </a:cubicBezTo>
                  <a:cubicBezTo>
                    <a:pt x="637" y="68"/>
                    <a:pt x="637" y="71"/>
                    <a:pt x="636" y="70"/>
                  </a:cubicBezTo>
                  <a:cubicBezTo>
                    <a:pt x="637" y="64"/>
                    <a:pt x="640" y="60"/>
                    <a:pt x="644" y="57"/>
                  </a:cubicBezTo>
                  <a:cubicBezTo>
                    <a:pt x="642" y="56"/>
                    <a:pt x="641" y="54"/>
                    <a:pt x="639" y="53"/>
                  </a:cubicBezTo>
                  <a:cubicBezTo>
                    <a:pt x="639" y="55"/>
                    <a:pt x="638" y="58"/>
                    <a:pt x="637" y="55"/>
                  </a:cubicBezTo>
                  <a:cubicBezTo>
                    <a:pt x="636" y="57"/>
                    <a:pt x="637" y="58"/>
                    <a:pt x="636" y="60"/>
                  </a:cubicBezTo>
                  <a:cubicBezTo>
                    <a:pt x="634" y="62"/>
                    <a:pt x="635" y="57"/>
                    <a:pt x="633" y="55"/>
                  </a:cubicBezTo>
                  <a:cubicBezTo>
                    <a:pt x="634" y="62"/>
                    <a:pt x="626" y="63"/>
                    <a:pt x="625" y="55"/>
                  </a:cubicBezTo>
                  <a:cubicBezTo>
                    <a:pt x="625" y="59"/>
                    <a:pt x="623" y="55"/>
                    <a:pt x="621" y="59"/>
                  </a:cubicBezTo>
                  <a:cubicBezTo>
                    <a:pt x="623" y="62"/>
                    <a:pt x="624" y="58"/>
                    <a:pt x="626" y="61"/>
                  </a:cubicBezTo>
                  <a:cubicBezTo>
                    <a:pt x="626" y="64"/>
                    <a:pt x="622" y="61"/>
                    <a:pt x="620" y="61"/>
                  </a:cubicBezTo>
                  <a:cubicBezTo>
                    <a:pt x="620" y="62"/>
                    <a:pt x="620" y="64"/>
                    <a:pt x="619" y="66"/>
                  </a:cubicBezTo>
                  <a:cubicBezTo>
                    <a:pt x="617" y="67"/>
                    <a:pt x="618" y="63"/>
                    <a:pt x="619" y="62"/>
                  </a:cubicBezTo>
                  <a:cubicBezTo>
                    <a:pt x="617" y="61"/>
                    <a:pt x="617" y="66"/>
                    <a:pt x="618" y="68"/>
                  </a:cubicBezTo>
                  <a:cubicBezTo>
                    <a:pt x="619" y="67"/>
                    <a:pt x="620" y="69"/>
                    <a:pt x="621" y="66"/>
                  </a:cubicBezTo>
                  <a:cubicBezTo>
                    <a:pt x="622" y="67"/>
                    <a:pt x="622" y="69"/>
                    <a:pt x="622" y="71"/>
                  </a:cubicBezTo>
                  <a:cubicBezTo>
                    <a:pt x="620" y="73"/>
                    <a:pt x="618" y="68"/>
                    <a:pt x="616" y="70"/>
                  </a:cubicBezTo>
                  <a:cubicBezTo>
                    <a:pt x="615" y="67"/>
                    <a:pt x="619" y="61"/>
                    <a:pt x="616" y="60"/>
                  </a:cubicBezTo>
                  <a:cubicBezTo>
                    <a:pt x="616" y="65"/>
                    <a:pt x="615" y="63"/>
                    <a:pt x="614" y="64"/>
                  </a:cubicBezTo>
                  <a:cubicBezTo>
                    <a:pt x="613" y="59"/>
                    <a:pt x="615" y="62"/>
                    <a:pt x="612" y="59"/>
                  </a:cubicBezTo>
                  <a:cubicBezTo>
                    <a:pt x="612" y="62"/>
                    <a:pt x="611" y="63"/>
                    <a:pt x="609" y="65"/>
                  </a:cubicBezTo>
                  <a:cubicBezTo>
                    <a:pt x="609" y="58"/>
                    <a:pt x="606" y="67"/>
                    <a:pt x="604" y="61"/>
                  </a:cubicBezTo>
                  <a:cubicBezTo>
                    <a:pt x="610" y="60"/>
                    <a:pt x="614" y="55"/>
                    <a:pt x="620" y="60"/>
                  </a:cubicBezTo>
                  <a:cubicBezTo>
                    <a:pt x="618" y="54"/>
                    <a:pt x="624" y="58"/>
                    <a:pt x="623" y="51"/>
                  </a:cubicBezTo>
                  <a:cubicBezTo>
                    <a:pt x="623" y="49"/>
                    <a:pt x="622" y="50"/>
                    <a:pt x="621" y="48"/>
                  </a:cubicBezTo>
                  <a:cubicBezTo>
                    <a:pt x="620" y="54"/>
                    <a:pt x="617" y="49"/>
                    <a:pt x="616" y="46"/>
                  </a:cubicBezTo>
                  <a:cubicBezTo>
                    <a:pt x="617" y="51"/>
                    <a:pt x="614" y="50"/>
                    <a:pt x="615" y="55"/>
                  </a:cubicBezTo>
                  <a:cubicBezTo>
                    <a:pt x="614" y="55"/>
                    <a:pt x="613" y="57"/>
                    <a:pt x="612" y="55"/>
                  </a:cubicBezTo>
                  <a:cubicBezTo>
                    <a:pt x="611" y="52"/>
                    <a:pt x="615" y="55"/>
                    <a:pt x="612" y="51"/>
                  </a:cubicBezTo>
                  <a:cubicBezTo>
                    <a:pt x="613" y="47"/>
                    <a:pt x="614" y="53"/>
                    <a:pt x="615" y="49"/>
                  </a:cubicBezTo>
                  <a:cubicBezTo>
                    <a:pt x="614" y="48"/>
                    <a:pt x="615" y="46"/>
                    <a:pt x="614" y="45"/>
                  </a:cubicBezTo>
                  <a:cubicBezTo>
                    <a:pt x="611" y="50"/>
                    <a:pt x="610" y="46"/>
                    <a:pt x="610" y="42"/>
                  </a:cubicBezTo>
                  <a:cubicBezTo>
                    <a:pt x="609" y="49"/>
                    <a:pt x="604" y="44"/>
                    <a:pt x="601" y="45"/>
                  </a:cubicBezTo>
                  <a:cubicBezTo>
                    <a:pt x="600" y="48"/>
                    <a:pt x="601" y="48"/>
                    <a:pt x="602" y="50"/>
                  </a:cubicBezTo>
                  <a:cubicBezTo>
                    <a:pt x="599" y="55"/>
                    <a:pt x="594" y="49"/>
                    <a:pt x="593" y="55"/>
                  </a:cubicBezTo>
                  <a:cubicBezTo>
                    <a:pt x="591" y="53"/>
                    <a:pt x="593" y="51"/>
                    <a:pt x="592" y="49"/>
                  </a:cubicBezTo>
                  <a:cubicBezTo>
                    <a:pt x="595" y="49"/>
                    <a:pt x="597" y="48"/>
                    <a:pt x="599" y="49"/>
                  </a:cubicBezTo>
                  <a:cubicBezTo>
                    <a:pt x="600" y="47"/>
                    <a:pt x="600" y="45"/>
                    <a:pt x="600" y="43"/>
                  </a:cubicBezTo>
                  <a:cubicBezTo>
                    <a:pt x="599" y="44"/>
                    <a:pt x="598" y="44"/>
                    <a:pt x="598" y="43"/>
                  </a:cubicBezTo>
                  <a:cubicBezTo>
                    <a:pt x="598" y="44"/>
                    <a:pt x="597" y="45"/>
                    <a:pt x="598" y="46"/>
                  </a:cubicBezTo>
                  <a:cubicBezTo>
                    <a:pt x="595" y="41"/>
                    <a:pt x="588" y="45"/>
                    <a:pt x="587" y="50"/>
                  </a:cubicBezTo>
                  <a:cubicBezTo>
                    <a:pt x="588" y="41"/>
                    <a:pt x="584" y="46"/>
                    <a:pt x="583" y="39"/>
                  </a:cubicBezTo>
                  <a:cubicBezTo>
                    <a:pt x="582" y="41"/>
                    <a:pt x="581" y="41"/>
                    <a:pt x="580" y="40"/>
                  </a:cubicBezTo>
                  <a:cubicBezTo>
                    <a:pt x="579" y="45"/>
                    <a:pt x="582" y="41"/>
                    <a:pt x="583" y="44"/>
                  </a:cubicBezTo>
                  <a:cubicBezTo>
                    <a:pt x="584" y="47"/>
                    <a:pt x="581" y="49"/>
                    <a:pt x="579" y="54"/>
                  </a:cubicBezTo>
                  <a:cubicBezTo>
                    <a:pt x="577" y="49"/>
                    <a:pt x="581" y="50"/>
                    <a:pt x="581" y="46"/>
                  </a:cubicBezTo>
                  <a:cubicBezTo>
                    <a:pt x="578" y="43"/>
                    <a:pt x="579" y="46"/>
                    <a:pt x="576" y="48"/>
                  </a:cubicBezTo>
                  <a:cubicBezTo>
                    <a:pt x="577" y="50"/>
                    <a:pt x="577" y="52"/>
                    <a:pt x="577" y="54"/>
                  </a:cubicBezTo>
                  <a:cubicBezTo>
                    <a:pt x="576" y="55"/>
                    <a:pt x="575" y="51"/>
                    <a:pt x="574" y="55"/>
                  </a:cubicBezTo>
                  <a:cubicBezTo>
                    <a:pt x="575" y="58"/>
                    <a:pt x="578" y="51"/>
                    <a:pt x="579" y="58"/>
                  </a:cubicBezTo>
                  <a:cubicBezTo>
                    <a:pt x="582" y="54"/>
                    <a:pt x="584" y="52"/>
                    <a:pt x="586" y="52"/>
                  </a:cubicBezTo>
                  <a:cubicBezTo>
                    <a:pt x="587" y="55"/>
                    <a:pt x="584" y="54"/>
                    <a:pt x="583" y="54"/>
                  </a:cubicBezTo>
                  <a:cubicBezTo>
                    <a:pt x="583" y="56"/>
                    <a:pt x="585" y="57"/>
                    <a:pt x="585" y="55"/>
                  </a:cubicBezTo>
                  <a:cubicBezTo>
                    <a:pt x="585" y="70"/>
                    <a:pt x="572" y="56"/>
                    <a:pt x="565" y="61"/>
                  </a:cubicBezTo>
                  <a:cubicBezTo>
                    <a:pt x="566" y="62"/>
                    <a:pt x="566" y="63"/>
                    <a:pt x="566" y="64"/>
                  </a:cubicBezTo>
                  <a:cubicBezTo>
                    <a:pt x="567" y="67"/>
                    <a:pt x="568" y="62"/>
                    <a:pt x="569" y="65"/>
                  </a:cubicBezTo>
                  <a:cubicBezTo>
                    <a:pt x="569" y="68"/>
                    <a:pt x="566" y="70"/>
                    <a:pt x="565" y="66"/>
                  </a:cubicBezTo>
                  <a:cubicBezTo>
                    <a:pt x="565" y="71"/>
                    <a:pt x="562" y="76"/>
                    <a:pt x="560" y="71"/>
                  </a:cubicBezTo>
                  <a:cubicBezTo>
                    <a:pt x="559" y="70"/>
                    <a:pt x="563" y="68"/>
                    <a:pt x="564" y="70"/>
                  </a:cubicBezTo>
                  <a:cubicBezTo>
                    <a:pt x="563" y="65"/>
                    <a:pt x="565" y="65"/>
                    <a:pt x="565" y="61"/>
                  </a:cubicBezTo>
                  <a:cubicBezTo>
                    <a:pt x="563" y="59"/>
                    <a:pt x="564" y="57"/>
                    <a:pt x="562" y="55"/>
                  </a:cubicBezTo>
                  <a:cubicBezTo>
                    <a:pt x="565" y="54"/>
                    <a:pt x="567" y="57"/>
                    <a:pt x="571" y="51"/>
                  </a:cubicBezTo>
                  <a:cubicBezTo>
                    <a:pt x="569" y="47"/>
                    <a:pt x="571" y="47"/>
                    <a:pt x="568" y="44"/>
                  </a:cubicBezTo>
                  <a:cubicBezTo>
                    <a:pt x="568" y="47"/>
                    <a:pt x="570" y="50"/>
                    <a:pt x="567" y="52"/>
                  </a:cubicBezTo>
                  <a:cubicBezTo>
                    <a:pt x="564" y="52"/>
                    <a:pt x="561" y="50"/>
                    <a:pt x="558" y="52"/>
                  </a:cubicBezTo>
                  <a:cubicBezTo>
                    <a:pt x="559" y="53"/>
                    <a:pt x="560" y="55"/>
                    <a:pt x="559" y="57"/>
                  </a:cubicBezTo>
                  <a:cubicBezTo>
                    <a:pt x="560" y="58"/>
                    <a:pt x="562" y="58"/>
                    <a:pt x="563" y="58"/>
                  </a:cubicBezTo>
                  <a:cubicBezTo>
                    <a:pt x="563" y="60"/>
                    <a:pt x="561" y="62"/>
                    <a:pt x="560" y="63"/>
                  </a:cubicBezTo>
                  <a:cubicBezTo>
                    <a:pt x="559" y="61"/>
                    <a:pt x="560" y="60"/>
                    <a:pt x="560" y="59"/>
                  </a:cubicBezTo>
                  <a:cubicBezTo>
                    <a:pt x="558" y="57"/>
                    <a:pt x="559" y="64"/>
                    <a:pt x="557" y="62"/>
                  </a:cubicBezTo>
                  <a:cubicBezTo>
                    <a:pt x="556" y="60"/>
                    <a:pt x="558" y="57"/>
                    <a:pt x="557" y="55"/>
                  </a:cubicBezTo>
                  <a:cubicBezTo>
                    <a:pt x="554" y="61"/>
                    <a:pt x="548" y="54"/>
                    <a:pt x="544" y="60"/>
                  </a:cubicBezTo>
                  <a:cubicBezTo>
                    <a:pt x="544" y="58"/>
                    <a:pt x="545" y="57"/>
                    <a:pt x="543" y="54"/>
                  </a:cubicBezTo>
                  <a:cubicBezTo>
                    <a:pt x="541" y="56"/>
                    <a:pt x="540" y="54"/>
                    <a:pt x="538" y="58"/>
                  </a:cubicBezTo>
                  <a:cubicBezTo>
                    <a:pt x="539" y="60"/>
                    <a:pt x="540" y="62"/>
                    <a:pt x="540" y="63"/>
                  </a:cubicBezTo>
                  <a:cubicBezTo>
                    <a:pt x="538" y="65"/>
                    <a:pt x="536" y="63"/>
                    <a:pt x="533" y="66"/>
                  </a:cubicBezTo>
                  <a:cubicBezTo>
                    <a:pt x="532" y="63"/>
                    <a:pt x="535" y="57"/>
                    <a:pt x="537" y="61"/>
                  </a:cubicBezTo>
                  <a:cubicBezTo>
                    <a:pt x="536" y="59"/>
                    <a:pt x="538" y="56"/>
                    <a:pt x="537" y="54"/>
                  </a:cubicBezTo>
                  <a:cubicBezTo>
                    <a:pt x="535" y="60"/>
                    <a:pt x="533" y="57"/>
                    <a:pt x="529" y="61"/>
                  </a:cubicBezTo>
                  <a:cubicBezTo>
                    <a:pt x="530" y="64"/>
                    <a:pt x="531" y="59"/>
                    <a:pt x="532" y="62"/>
                  </a:cubicBezTo>
                  <a:cubicBezTo>
                    <a:pt x="532" y="66"/>
                    <a:pt x="529" y="62"/>
                    <a:pt x="528" y="66"/>
                  </a:cubicBezTo>
                  <a:cubicBezTo>
                    <a:pt x="527" y="64"/>
                    <a:pt x="528" y="63"/>
                    <a:pt x="527" y="61"/>
                  </a:cubicBezTo>
                  <a:cubicBezTo>
                    <a:pt x="525" y="70"/>
                    <a:pt x="521" y="61"/>
                    <a:pt x="519" y="65"/>
                  </a:cubicBezTo>
                  <a:cubicBezTo>
                    <a:pt x="518" y="59"/>
                    <a:pt x="522" y="61"/>
                    <a:pt x="523" y="57"/>
                  </a:cubicBezTo>
                  <a:cubicBezTo>
                    <a:pt x="522" y="56"/>
                    <a:pt x="522" y="57"/>
                    <a:pt x="521" y="57"/>
                  </a:cubicBezTo>
                  <a:cubicBezTo>
                    <a:pt x="519" y="56"/>
                    <a:pt x="523" y="54"/>
                    <a:pt x="521" y="52"/>
                  </a:cubicBezTo>
                  <a:cubicBezTo>
                    <a:pt x="519" y="55"/>
                    <a:pt x="517" y="52"/>
                    <a:pt x="517" y="56"/>
                  </a:cubicBezTo>
                  <a:cubicBezTo>
                    <a:pt x="516" y="60"/>
                    <a:pt x="514" y="54"/>
                    <a:pt x="513" y="56"/>
                  </a:cubicBezTo>
                  <a:cubicBezTo>
                    <a:pt x="512" y="54"/>
                    <a:pt x="513" y="50"/>
                    <a:pt x="515" y="53"/>
                  </a:cubicBezTo>
                  <a:cubicBezTo>
                    <a:pt x="514" y="47"/>
                    <a:pt x="509" y="57"/>
                    <a:pt x="508" y="49"/>
                  </a:cubicBezTo>
                  <a:cubicBezTo>
                    <a:pt x="506" y="54"/>
                    <a:pt x="506" y="54"/>
                    <a:pt x="506" y="54"/>
                  </a:cubicBezTo>
                  <a:cubicBezTo>
                    <a:pt x="507" y="55"/>
                    <a:pt x="506" y="56"/>
                    <a:pt x="507" y="58"/>
                  </a:cubicBezTo>
                  <a:cubicBezTo>
                    <a:pt x="505" y="60"/>
                    <a:pt x="505" y="57"/>
                    <a:pt x="504" y="54"/>
                  </a:cubicBezTo>
                  <a:cubicBezTo>
                    <a:pt x="501" y="61"/>
                    <a:pt x="499" y="54"/>
                    <a:pt x="494" y="51"/>
                  </a:cubicBezTo>
                  <a:cubicBezTo>
                    <a:pt x="491" y="55"/>
                    <a:pt x="485" y="48"/>
                    <a:pt x="481" y="51"/>
                  </a:cubicBezTo>
                  <a:cubicBezTo>
                    <a:pt x="481" y="55"/>
                    <a:pt x="483" y="52"/>
                    <a:pt x="484" y="54"/>
                  </a:cubicBezTo>
                  <a:cubicBezTo>
                    <a:pt x="484" y="59"/>
                    <a:pt x="479" y="57"/>
                    <a:pt x="477" y="57"/>
                  </a:cubicBezTo>
                  <a:cubicBezTo>
                    <a:pt x="476" y="53"/>
                    <a:pt x="480" y="57"/>
                    <a:pt x="479" y="53"/>
                  </a:cubicBezTo>
                  <a:cubicBezTo>
                    <a:pt x="478" y="51"/>
                    <a:pt x="477" y="49"/>
                    <a:pt x="477" y="48"/>
                  </a:cubicBezTo>
                  <a:cubicBezTo>
                    <a:pt x="476" y="49"/>
                    <a:pt x="474" y="54"/>
                    <a:pt x="472" y="57"/>
                  </a:cubicBezTo>
                  <a:cubicBezTo>
                    <a:pt x="470" y="58"/>
                    <a:pt x="470" y="53"/>
                    <a:pt x="469" y="51"/>
                  </a:cubicBezTo>
                  <a:cubicBezTo>
                    <a:pt x="468" y="50"/>
                    <a:pt x="464" y="55"/>
                    <a:pt x="465" y="50"/>
                  </a:cubicBezTo>
                  <a:cubicBezTo>
                    <a:pt x="461" y="54"/>
                    <a:pt x="458" y="53"/>
                    <a:pt x="454" y="51"/>
                  </a:cubicBezTo>
                  <a:cubicBezTo>
                    <a:pt x="452" y="49"/>
                    <a:pt x="456" y="47"/>
                    <a:pt x="454" y="44"/>
                  </a:cubicBezTo>
                  <a:cubicBezTo>
                    <a:pt x="452" y="46"/>
                    <a:pt x="455" y="49"/>
                    <a:pt x="453" y="51"/>
                  </a:cubicBezTo>
                  <a:cubicBezTo>
                    <a:pt x="451" y="54"/>
                    <a:pt x="451" y="47"/>
                    <a:pt x="449" y="44"/>
                  </a:cubicBezTo>
                  <a:cubicBezTo>
                    <a:pt x="448" y="46"/>
                    <a:pt x="447" y="43"/>
                    <a:pt x="446" y="44"/>
                  </a:cubicBezTo>
                  <a:cubicBezTo>
                    <a:pt x="446" y="42"/>
                    <a:pt x="446" y="39"/>
                    <a:pt x="444" y="37"/>
                  </a:cubicBezTo>
                  <a:cubicBezTo>
                    <a:pt x="444" y="38"/>
                    <a:pt x="443" y="41"/>
                    <a:pt x="442" y="39"/>
                  </a:cubicBezTo>
                  <a:cubicBezTo>
                    <a:pt x="441" y="42"/>
                    <a:pt x="444" y="40"/>
                    <a:pt x="444" y="43"/>
                  </a:cubicBezTo>
                  <a:cubicBezTo>
                    <a:pt x="443" y="46"/>
                    <a:pt x="442" y="43"/>
                    <a:pt x="441" y="43"/>
                  </a:cubicBezTo>
                  <a:cubicBezTo>
                    <a:pt x="440" y="45"/>
                    <a:pt x="442" y="46"/>
                    <a:pt x="443" y="45"/>
                  </a:cubicBezTo>
                  <a:cubicBezTo>
                    <a:pt x="443" y="47"/>
                    <a:pt x="442" y="49"/>
                    <a:pt x="442" y="51"/>
                  </a:cubicBezTo>
                  <a:cubicBezTo>
                    <a:pt x="440" y="51"/>
                    <a:pt x="440" y="48"/>
                    <a:pt x="439" y="53"/>
                  </a:cubicBezTo>
                  <a:cubicBezTo>
                    <a:pt x="438" y="49"/>
                    <a:pt x="440" y="50"/>
                    <a:pt x="440" y="47"/>
                  </a:cubicBezTo>
                  <a:cubicBezTo>
                    <a:pt x="438" y="44"/>
                    <a:pt x="438" y="49"/>
                    <a:pt x="438" y="51"/>
                  </a:cubicBezTo>
                  <a:cubicBezTo>
                    <a:pt x="436" y="52"/>
                    <a:pt x="433" y="50"/>
                    <a:pt x="431" y="50"/>
                  </a:cubicBezTo>
                  <a:cubicBezTo>
                    <a:pt x="431" y="48"/>
                    <a:pt x="433" y="45"/>
                    <a:pt x="433" y="43"/>
                  </a:cubicBezTo>
                  <a:cubicBezTo>
                    <a:pt x="431" y="41"/>
                    <a:pt x="429" y="34"/>
                    <a:pt x="427" y="37"/>
                  </a:cubicBezTo>
                  <a:cubicBezTo>
                    <a:pt x="425" y="32"/>
                    <a:pt x="425" y="29"/>
                    <a:pt x="421" y="28"/>
                  </a:cubicBezTo>
                  <a:cubicBezTo>
                    <a:pt x="422" y="30"/>
                    <a:pt x="423" y="30"/>
                    <a:pt x="423" y="33"/>
                  </a:cubicBezTo>
                  <a:cubicBezTo>
                    <a:pt x="422" y="36"/>
                    <a:pt x="420" y="34"/>
                    <a:pt x="419" y="34"/>
                  </a:cubicBezTo>
                  <a:cubicBezTo>
                    <a:pt x="418" y="36"/>
                    <a:pt x="420" y="37"/>
                    <a:pt x="418" y="39"/>
                  </a:cubicBezTo>
                  <a:cubicBezTo>
                    <a:pt x="420" y="39"/>
                    <a:pt x="423" y="44"/>
                    <a:pt x="423" y="39"/>
                  </a:cubicBezTo>
                  <a:cubicBezTo>
                    <a:pt x="424" y="41"/>
                    <a:pt x="424" y="43"/>
                    <a:pt x="423" y="45"/>
                  </a:cubicBezTo>
                  <a:cubicBezTo>
                    <a:pt x="421" y="46"/>
                    <a:pt x="422" y="40"/>
                    <a:pt x="420" y="46"/>
                  </a:cubicBezTo>
                  <a:cubicBezTo>
                    <a:pt x="418" y="44"/>
                    <a:pt x="421" y="43"/>
                    <a:pt x="419" y="41"/>
                  </a:cubicBezTo>
                  <a:cubicBezTo>
                    <a:pt x="419" y="46"/>
                    <a:pt x="417" y="45"/>
                    <a:pt x="415" y="43"/>
                  </a:cubicBezTo>
                  <a:cubicBezTo>
                    <a:pt x="414" y="46"/>
                    <a:pt x="415" y="47"/>
                    <a:pt x="416" y="46"/>
                  </a:cubicBezTo>
                  <a:cubicBezTo>
                    <a:pt x="416" y="48"/>
                    <a:pt x="415" y="47"/>
                    <a:pt x="414" y="49"/>
                  </a:cubicBezTo>
                  <a:cubicBezTo>
                    <a:pt x="414" y="47"/>
                    <a:pt x="411" y="44"/>
                    <a:pt x="412" y="43"/>
                  </a:cubicBezTo>
                  <a:cubicBezTo>
                    <a:pt x="411" y="42"/>
                    <a:pt x="408" y="47"/>
                    <a:pt x="409" y="41"/>
                  </a:cubicBezTo>
                  <a:cubicBezTo>
                    <a:pt x="407" y="40"/>
                    <a:pt x="406" y="49"/>
                    <a:pt x="404" y="46"/>
                  </a:cubicBezTo>
                  <a:cubicBezTo>
                    <a:pt x="404" y="45"/>
                    <a:pt x="405" y="43"/>
                    <a:pt x="406" y="42"/>
                  </a:cubicBezTo>
                  <a:cubicBezTo>
                    <a:pt x="403" y="41"/>
                    <a:pt x="399" y="36"/>
                    <a:pt x="398" y="41"/>
                  </a:cubicBezTo>
                  <a:cubicBezTo>
                    <a:pt x="398" y="42"/>
                    <a:pt x="395" y="40"/>
                    <a:pt x="397" y="38"/>
                  </a:cubicBezTo>
                  <a:cubicBezTo>
                    <a:pt x="393" y="38"/>
                    <a:pt x="387" y="43"/>
                    <a:pt x="386" y="53"/>
                  </a:cubicBezTo>
                  <a:cubicBezTo>
                    <a:pt x="385" y="53"/>
                    <a:pt x="384" y="52"/>
                    <a:pt x="383" y="53"/>
                  </a:cubicBezTo>
                  <a:cubicBezTo>
                    <a:pt x="381" y="51"/>
                    <a:pt x="384" y="48"/>
                    <a:pt x="382" y="45"/>
                  </a:cubicBezTo>
                  <a:cubicBezTo>
                    <a:pt x="384" y="42"/>
                    <a:pt x="384" y="44"/>
                    <a:pt x="386" y="45"/>
                  </a:cubicBezTo>
                  <a:cubicBezTo>
                    <a:pt x="388" y="43"/>
                    <a:pt x="388" y="40"/>
                    <a:pt x="387" y="37"/>
                  </a:cubicBezTo>
                  <a:cubicBezTo>
                    <a:pt x="386" y="38"/>
                    <a:pt x="387" y="39"/>
                    <a:pt x="387" y="40"/>
                  </a:cubicBezTo>
                  <a:cubicBezTo>
                    <a:pt x="386" y="41"/>
                    <a:pt x="384" y="43"/>
                    <a:pt x="383" y="40"/>
                  </a:cubicBezTo>
                  <a:cubicBezTo>
                    <a:pt x="382" y="38"/>
                    <a:pt x="384" y="40"/>
                    <a:pt x="385" y="37"/>
                  </a:cubicBezTo>
                  <a:cubicBezTo>
                    <a:pt x="384" y="33"/>
                    <a:pt x="382" y="39"/>
                    <a:pt x="381" y="35"/>
                  </a:cubicBezTo>
                  <a:cubicBezTo>
                    <a:pt x="380" y="43"/>
                    <a:pt x="376" y="37"/>
                    <a:pt x="372" y="32"/>
                  </a:cubicBezTo>
                  <a:cubicBezTo>
                    <a:pt x="371" y="35"/>
                    <a:pt x="370" y="41"/>
                    <a:pt x="373" y="42"/>
                  </a:cubicBezTo>
                  <a:cubicBezTo>
                    <a:pt x="372" y="37"/>
                    <a:pt x="374" y="39"/>
                    <a:pt x="375" y="40"/>
                  </a:cubicBezTo>
                  <a:cubicBezTo>
                    <a:pt x="376" y="42"/>
                    <a:pt x="375" y="42"/>
                    <a:pt x="374" y="41"/>
                  </a:cubicBezTo>
                  <a:cubicBezTo>
                    <a:pt x="375" y="45"/>
                    <a:pt x="379" y="42"/>
                    <a:pt x="382" y="44"/>
                  </a:cubicBezTo>
                  <a:cubicBezTo>
                    <a:pt x="374" y="49"/>
                    <a:pt x="363" y="44"/>
                    <a:pt x="354" y="47"/>
                  </a:cubicBezTo>
                  <a:cubicBezTo>
                    <a:pt x="354" y="46"/>
                    <a:pt x="355" y="45"/>
                    <a:pt x="355" y="43"/>
                  </a:cubicBezTo>
                  <a:cubicBezTo>
                    <a:pt x="354" y="42"/>
                    <a:pt x="353" y="41"/>
                    <a:pt x="352" y="45"/>
                  </a:cubicBezTo>
                  <a:cubicBezTo>
                    <a:pt x="351" y="39"/>
                    <a:pt x="350" y="44"/>
                    <a:pt x="348" y="41"/>
                  </a:cubicBezTo>
                  <a:cubicBezTo>
                    <a:pt x="347" y="39"/>
                    <a:pt x="351" y="37"/>
                    <a:pt x="349" y="35"/>
                  </a:cubicBezTo>
                  <a:cubicBezTo>
                    <a:pt x="347" y="41"/>
                    <a:pt x="346" y="37"/>
                    <a:pt x="343" y="36"/>
                  </a:cubicBezTo>
                  <a:cubicBezTo>
                    <a:pt x="341" y="40"/>
                    <a:pt x="340" y="42"/>
                    <a:pt x="337" y="37"/>
                  </a:cubicBezTo>
                  <a:cubicBezTo>
                    <a:pt x="336" y="41"/>
                    <a:pt x="334" y="38"/>
                    <a:pt x="333" y="41"/>
                  </a:cubicBezTo>
                  <a:cubicBezTo>
                    <a:pt x="328" y="29"/>
                    <a:pt x="319" y="38"/>
                    <a:pt x="311" y="31"/>
                  </a:cubicBezTo>
                  <a:cubicBezTo>
                    <a:pt x="311" y="35"/>
                    <a:pt x="309" y="38"/>
                    <a:pt x="308" y="33"/>
                  </a:cubicBezTo>
                  <a:cubicBezTo>
                    <a:pt x="307" y="34"/>
                    <a:pt x="307" y="36"/>
                    <a:pt x="307" y="38"/>
                  </a:cubicBezTo>
                  <a:cubicBezTo>
                    <a:pt x="306" y="39"/>
                    <a:pt x="306" y="39"/>
                    <a:pt x="305" y="38"/>
                  </a:cubicBezTo>
                  <a:cubicBezTo>
                    <a:pt x="305" y="36"/>
                    <a:pt x="305" y="33"/>
                    <a:pt x="307" y="31"/>
                  </a:cubicBezTo>
                  <a:cubicBezTo>
                    <a:pt x="304" y="27"/>
                    <a:pt x="306" y="38"/>
                    <a:pt x="303" y="32"/>
                  </a:cubicBezTo>
                  <a:cubicBezTo>
                    <a:pt x="302" y="38"/>
                    <a:pt x="301" y="36"/>
                    <a:pt x="299" y="36"/>
                  </a:cubicBezTo>
                  <a:cubicBezTo>
                    <a:pt x="298" y="34"/>
                    <a:pt x="299" y="32"/>
                    <a:pt x="300" y="30"/>
                  </a:cubicBezTo>
                  <a:cubicBezTo>
                    <a:pt x="296" y="34"/>
                    <a:pt x="289" y="30"/>
                    <a:pt x="286" y="40"/>
                  </a:cubicBezTo>
                  <a:cubicBezTo>
                    <a:pt x="284" y="42"/>
                    <a:pt x="284" y="39"/>
                    <a:pt x="282" y="38"/>
                  </a:cubicBezTo>
                  <a:cubicBezTo>
                    <a:pt x="281" y="35"/>
                    <a:pt x="284" y="33"/>
                    <a:pt x="282" y="30"/>
                  </a:cubicBezTo>
                  <a:cubicBezTo>
                    <a:pt x="280" y="32"/>
                    <a:pt x="281" y="35"/>
                    <a:pt x="281" y="37"/>
                  </a:cubicBezTo>
                  <a:cubicBezTo>
                    <a:pt x="279" y="36"/>
                    <a:pt x="279" y="39"/>
                    <a:pt x="277" y="40"/>
                  </a:cubicBezTo>
                  <a:cubicBezTo>
                    <a:pt x="276" y="35"/>
                    <a:pt x="279" y="30"/>
                    <a:pt x="281" y="30"/>
                  </a:cubicBezTo>
                  <a:cubicBezTo>
                    <a:pt x="280" y="29"/>
                    <a:pt x="281" y="28"/>
                    <a:pt x="281" y="29"/>
                  </a:cubicBezTo>
                  <a:cubicBezTo>
                    <a:pt x="278" y="24"/>
                    <a:pt x="274" y="18"/>
                    <a:pt x="269" y="27"/>
                  </a:cubicBezTo>
                  <a:cubicBezTo>
                    <a:pt x="267" y="24"/>
                    <a:pt x="271" y="22"/>
                    <a:pt x="269" y="20"/>
                  </a:cubicBezTo>
                  <a:cubicBezTo>
                    <a:pt x="268" y="25"/>
                    <a:pt x="263" y="19"/>
                    <a:pt x="260" y="19"/>
                  </a:cubicBezTo>
                  <a:cubicBezTo>
                    <a:pt x="259" y="21"/>
                    <a:pt x="260" y="22"/>
                    <a:pt x="259" y="23"/>
                  </a:cubicBezTo>
                  <a:cubicBezTo>
                    <a:pt x="259" y="22"/>
                    <a:pt x="259" y="21"/>
                    <a:pt x="258" y="19"/>
                  </a:cubicBezTo>
                  <a:cubicBezTo>
                    <a:pt x="257" y="19"/>
                    <a:pt x="258" y="20"/>
                    <a:pt x="256" y="22"/>
                  </a:cubicBezTo>
                  <a:cubicBezTo>
                    <a:pt x="256" y="21"/>
                    <a:pt x="257" y="20"/>
                    <a:pt x="257" y="19"/>
                  </a:cubicBezTo>
                  <a:cubicBezTo>
                    <a:pt x="255" y="15"/>
                    <a:pt x="253" y="18"/>
                    <a:pt x="253" y="22"/>
                  </a:cubicBezTo>
                  <a:cubicBezTo>
                    <a:pt x="252" y="21"/>
                    <a:pt x="252" y="21"/>
                    <a:pt x="251" y="21"/>
                  </a:cubicBezTo>
                  <a:cubicBezTo>
                    <a:pt x="251" y="20"/>
                    <a:pt x="252" y="19"/>
                    <a:pt x="252" y="18"/>
                  </a:cubicBezTo>
                  <a:cubicBezTo>
                    <a:pt x="248" y="17"/>
                    <a:pt x="242" y="10"/>
                    <a:pt x="239" y="17"/>
                  </a:cubicBezTo>
                  <a:cubicBezTo>
                    <a:pt x="235" y="12"/>
                    <a:pt x="236" y="18"/>
                    <a:pt x="233" y="14"/>
                  </a:cubicBezTo>
                  <a:cubicBezTo>
                    <a:pt x="231" y="21"/>
                    <a:pt x="230" y="20"/>
                    <a:pt x="226" y="23"/>
                  </a:cubicBezTo>
                  <a:cubicBezTo>
                    <a:pt x="227" y="25"/>
                    <a:pt x="229" y="25"/>
                    <a:pt x="230" y="26"/>
                  </a:cubicBezTo>
                  <a:cubicBezTo>
                    <a:pt x="228" y="29"/>
                    <a:pt x="227" y="24"/>
                    <a:pt x="225" y="26"/>
                  </a:cubicBezTo>
                  <a:cubicBezTo>
                    <a:pt x="225" y="25"/>
                    <a:pt x="226" y="24"/>
                    <a:pt x="226" y="23"/>
                  </a:cubicBezTo>
                  <a:cubicBezTo>
                    <a:pt x="224" y="22"/>
                    <a:pt x="221" y="19"/>
                    <a:pt x="218" y="18"/>
                  </a:cubicBezTo>
                  <a:cubicBezTo>
                    <a:pt x="217" y="17"/>
                    <a:pt x="218" y="16"/>
                    <a:pt x="219" y="15"/>
                  </a:cubicBezTo>
                  <a:cubicBezTo>
                    <a:pt x="218" y="14"/>
                    <a:pt x="216" y="13"/>
                    <a:pt x="215" y="15"/>
                  </a:cubicBezTo>
                  <a:cubicBezTo>
                    <a:pt x="213" y="24"/>
                    <a:pt x="204" y="11"/>
                    <a:pt x="200" y="17"/>
                  </a:cubicBezTo>
                  <a:cubicBezTo>
                    <a:pt x="205" y="18"/>
                    <a:pt x="210" y="20"/>
                    <a:pt x="216" y="22"/>
                  </a:cubicBezTo>
                  <a:cubicBezTo>
                    <a:pt x="214" y="24"/>
                    <a:pt x="212" y="22"/>
                    <a:pt x="210" y="22"/>
                  </a:cubicBezTo>
                  <a:cubicBezTo>
                    <a:pt x="209" y="26"/>
                    <a:pt x="212" y="23"/>
                    <a:pt x="213" y="24"/>
                  </a:cubicBezTo>
                  <a:cubicBezTo>
                    <a:pt x="212" y="26"/>
                    <a:pt x="211" y="28"/>
                    <a:pt x="210" y="29"/>
                  </a:cubicBezTo>
                  <a:cubicBezTo>
                    <a:pt x="210" y="28"/>
                    <a:pt x="210" y="26"/>
                    <a:pt x="209" y="25"/>
                  </a:cubicBezTo>
                  <a:cubicBezTo>
                    <a:pt x="205" y="27"/>
                    <a:pt x="205" y="35"/>
                    <a:pt x="201" y="31"/>
                  </a:cubicBezTo>
                  <a:cubicBezTo>
                    <a:pt x="200" y="28"/>
                    <a:pt x="204" y="28"/>
                    <a:pt x="205" y="25"/>
                  </a:cubicBezTo>
                  <a:cubicBezTo>
                    <a:pt x="205" y="23"/>
                    <a:pt x="204" y="21"/>
                    <a:pt x="205" y="20"/>
                  </a:cubicBezTo>
                  <a:cubicBezTo>
                    <a:pt x="204" y="21"/>
                    <a:pt x="201" y="31"/>
                    <a:pt x="198" y="27"/>
                  </a:cubicBezTo>
                  <a:cubicBezTo>
                    <a:pt x="197" y="25"/>
                    <a:pt x="198" y="23"/>
                    <a:pt x="199" y="22"/>
                  </a:cubicBezTo>
                  <a:cubicBezTo>
                    <a:pt x="197" y="18"/>
                    <a:pt x="195" y="29"/>
                    <a:pt x="192" y="26"/>
                  </a:cubicBezTo>
                  <a:cubicBezTo>
                    <a:pt x="190" y="24"/>
                    <a:pt x="194" y="22"/>
                    <a:pt x="192" y="19"/>
                  </a:cubicBezTo>
                  <a:cubicBezTo>
                    <a:pt x="191" y="20"/>
                    <a:pt x="191" y="20"/>
                    <a:pt x="191" y="21"/>
                  </a:cubicBezTo>
                  <a:cubicBezTo>
                    <a:pt x="192" y="23"/>
                    <a:pt x="189" y="21"/>
                    <a:pt x="190" y="26"/>
                  </a:cubicBezTo>
                  <a:cubicBezTo>
                    <a:pt x="189" y="25"/>
                    <a:pt x="186" y="24"/>
                    <a:pt x="186" y="28"/>
                  </a:cubicBezTo>
                  <a:cubicBezTo>
                    <a:pt x="185" y="27"/>
                    <a:pt x="184" y="29"/>
                    <a:pt x="183" y="27"/>
                  </a:cubicBezTo>
                  <a:cubicBezTo>
                    <a:pt x="183" y="24"/>
                    <a:pt x="186" y="21"/>
                    <a:pt x="186" y="18"/>
                  </a:cubicBezTo>
                  <a:cubicBezTo>
                    <a:pt x="184" y="19"/>
                    <a:pt x="183" y="20"/>
                    <a:pt x="181" y="22"/>
                  </a:cubicBezTo>
                  <a:cubicBezTo>
                    <a:pt x="180" y="20"/>
                    <a:pt x="181" y="18"/>
                    <a:pt x="180" y="17"/>
                  </a:cubicBezTo>
                  <a:cubicBezTo>
                    <a:pt x="177" y="18"/>
                    <a:pt x="174" y="16"/>
                    <a:pt x="172" y="16"/>
                  </a:cubicBezTo>
                  <a:cubicBezTo>
                    <a:pt x="171" y="14"/>
                    <a:pt x="173" y="15"/>
                    <a:pt x="174" y="12"/>
                  </a:cubicBezTo>
                  <a:cubicBezTo>
                    <a:pt x="170" y="9"/>
                    <a:pt x="170" y="21"/>
                    <a:pt x="166" y="14"/>
                  </a:cubicBezTo>
                  <a:cubicBezTo>
                    <a:pt x="165" y="15"/>
                    <a:pt x="164" y="19"/>
                    <a:pt x="163" y="17"/>
                  </a:cubicBezTo>
                  <a:cubicBezTo>
                    <a:pt x="162" y="19"/>
                    <a:pt x="165" y="17"/>
                    <a:pt x="165" y="21"/>
                  </a:cubicBezTo>
                  <a:cubicBezTo>
                    <a:pt x="165" y="21"/>
                    <a:pt x="164" y="22"/>
                    <a:pt x="164" y="23"/>
                  </a:cubicBezTo>
                  <a:cubicBezTo>
                    <a:pt x="161" y="20"/>
                    <a:pt x="158" y="23"/>
                    <a:pt x="156" y="19"/>
                  </a:cubicBezTo>
                  <a:cubicBezTo>
                    <a:pt x="156" y="15"/>
                    <a:pt x="159" y="14"/>
                    <a:pt x="161" y="18"/>
                  </a:cubicBezTo>
                  <a:cubicBezTo>
                    <a:pt x="162" y="16"/>
                    <a:pt x="163" y="15"/>
                    <a:pt x="164" y="15"/>
                  </a:cubicBezTo>
                  <a:cubicBezTo>
                    <a:pt x="163" y="16"/>
                    <a:pt x="159" y="9"/>
                    <a:pt x="157" y="15"/>
                  </a:cubicBezTo>
                  <a:cubicBezTo>
                    <a:pt x="155" y="12"/>
                    <a:pt x="158" y="10"/>
                    <a:pt x="156" y="7"/>
                  </a:cubicBezTo>
                  <a:cubicBezTo>
                    <a:pt x="154" y="13"/>
                    <a:pt x="149" y="12"/>
                    <a:pt x="144" y="12"/>
                  </a:cubicBezTo>
                  <a:cubicBezTo>
                    <a:pt x="143" y="9"/>
                    <a:pt x="146" y="11"/>
                    <a:pt x="146" y="9"/>
                  </a:cubicBezTo>
                  <a:cubicBezTo>
                    <a:pt x="144" y="9"/>
                    <a:pt x="145" y="6"/>
                    <a:pt x="144" y="4"/>
                  </a:cubicBezTo>
                  <a:cubicBezTo>
                    <a:pt x="141" y="6"/>
                    <a:pt x="139" y="3"/>
                    <a:pt x="136" y="6"/>
                  </a:cubicBezTo>
                  <a:cubicBezTo>
                    <a:pt x="133" y="1"/>
                    <a:pt x="133" y="7"/>
                    <a:pt x="128" y="12"/>
                  </a:cubicBezTo>
                  <a:cubicBezTo>
                    <a:pt x="130" y="12"/>
                    <a:pt x="132" y="10"/>
                    <a:pt x="134" y="12"/>
                  </a:cubicBezTo>
                  <a:cubicBezTo>
                    <a:pt x="135" y="11"/>
                    <a:pt x="134" y="10"/>
                    <a:pt x="134" y="9"/>
                  </a:cubicBezTo>
                  <a:cubicBezTo>
                    <a:pt x="135" y="8"/>
                    <a:pt x="136" y="8"/>
                    <a:pt x="138" y="9"/>
                  </a:cubicBezTo>
                  <a:cubicBezTo>
                    <a:pt x="139" y="11"/>
                    <a:pt x="136" y="11"/>
                    <a:pt x="136" y="11"/>
                  </a:cubicBezTo>
                  <a:cubicBezTo>
                    <a:pt x="136" y="13"/>
                    <a:pt x="141" y="21"/>
                    <a:pt x="143" y="16"/>
                  </a:cubicBezTo>
                  <a:cubicBezTo>
                    <a:pt x="144" y="21"/>
                    <a:pt x="149" y="21"/>
                    <a:pt x="152" y="19"/>
                  </a:cubicBezTo>
                  <a:cubicBezTo>
                    <a:pt x="153" y="22"/>
                    <a:pt x="153" y="24"/>
                    <a:pt x="155" y="21"/>
                  </a:cubicBezTo>
                  <a:cubicBezTo>
                    <a:pt x="159" y="26"/>
                    <a:pt x="164" y="28"/>
                    <a:pt x="169" y="26"/>
                  </a:cubicBezTo>
                  <a:cubicBezTo>
                    <a:pt x="169" y="32"/>
                    <a:pt x="174" y="28"/>
                    <a:pt x="172" y="33"/>
                  </a:cubicBezTo>
                  <a:cubicBezTo>
                    <a:pt x="173" y="31"/>
                    <a:pt x="174" y="32"/>
                    <a:pt x="176" y="31"/>
                  </a:cubicBezTo>
                  <a:cubicBezTo>
                    <a:pt x="176" y="29"/>
                    <a:pt x="175" y="30"/>
                    <a:pt x="174" y="28"/>
                  </a:cubicBezTo>
                  <a:cubicBezTo>
                    <a:pt x="175" y="27"/>
                    <a:pt x="176" y="27"/>
                    <a:pt x="177" y="27"/>
                  </a:cubicBezTo>
                  <a:cubicBezTo>
                    <a:pt x="177" y="28"/>
                    <a:pt x="177" y="29"/>
                    <a:pt x="176" y="31"/>
                  </a:cubicBezTo>
                  <a:cubicBezTo>
                    <a:pt x="177" y="34"/>
                    <a:pt x="179" y="32"/>
                    <a:pt x="180" y="34"/>
                  </a:cubicBezTo>
                  <a:cubicBezTo>
                    <a:pt x="181" y="33"/>
                    <a:pt x="180" y="32"/>
                    <a:pt x="181" y="31"/>
                  </a:cubicBezTo>
                  <a:cubicBezTo>
                    <a:pt x="182" y="34"/>
                    <a:pt x="183" y="36"/>
                    <a:pt x="184" y="32"/>
                  </a:cubicBezTo>
                  <a:cubicBezTo>
                    <a:pt x="185" y="34"/>
                    <a:pt x="185" y="36"/>
                    <a:pt x="186" y="35"/>
                  </a:cubicBezTo>
                  <a:cubicBezTo>
                    <a:pt x="187" y="37"/>
                    <a:pt x="184" y="38"/>
                    <a:pt x="186" y="40"/>
                  </a:cubicBezTo>
                  <a:cubicBezTo>
                    <a:pt x="188" y="34"/>
                    <a:pt x="196" y="37"/>
                    <a:pt x="197" y="42"/>
                  </a:cubicBezTo>
                  <a:cubicBezTo>
                    <a:pt x="199" y="44"/>
                    <a:pt x="198" y="39"/>
                    <a:pt x="199" y="39"/>
                  </a:cubicBezTo>
                  <a:cubicBezTo>
                    <a:pt x="200" y="38"/>
                    <a:pt x="200" y="39"/>
                    <a:pt x="201" y="38"/>
                  </a:cubicBezTo>
                  <a:cubicBezTo>
                    <a:pt x="202" y="40"/>
                    <a:pt x="201" y="42"/>
                    <a:pt x="203" y="44"/>
                  </a:cubicBezTo>
                  <a:cubicBezTo>
                    <a:pt x="206" y="39"/>
                    <a:pt x="212" y="44"/>
                    <a:pt x="216" y="46"/>
                  </a:cubicBezTo>
                  <a:cubicBezTo>
                    <a:pt x="217" y="43"/>
                    <a:pt x="218" y="44"/>
                    <a:pt x="219" y="42"/>
                  </a:cubicBezTo>
                  <a:cubicBezTo>
                    <a:pt x="217" y="38"/>
                    <a:pt x="217" y="45"/>
                    <a:pt x="215" y="42"/>
                  </a:cubicBezTo>
                  <a:cubicBezTo>
                    <a:pt x="216" y="40"/>
                    <a:pt x="216" y="40"/>
                    <a:pt x="215" y="36"/>
                  </a:cubicBezTo>
                  <a:cubicBezTo>
                    <a:pt x="218" y="31"/>
                    <a:pt x="220" y="34"/>
                    <a:pt x="221" y="39"/>
                  </a:cubicBezTo>
                  <a:cubicBezTo>
                    <a:pt x="220" y="42"/>
                    <a:pt x="219" y="35"/>
                    <a:pt x="217" y="38"/>
                  </a:cubicBezTo>
                  <a:cubicBezTo>
                    <a:pt x="220" y="39"/>
                    <a:pt x="220" y="44"/>
                    <a:pt x="219" y="46"/>
                  </a:cubicBezTo>
                  <a:cubicBezTo>
                    <a:pt x="222" y="46"/>
                    <a:pt x="224" y="49"/>
                    <a:pt x="227" y="49"/>
                  </a:cubicBezTo>
                  <a:cubicBezTo>
                    <a:pt x="226" y="54"/>
                    <a:pt x="227" y="52"/>
                    <a:pt x="229" y="54"/>
                  </a:cubicBezTo>
                  <a:cubicBezTo>
                    <a:pt x="227" y="55"/>
                    <a:pt x="226" y="54"/>
                    <a:pt x="224" y="51"/>
                  </a:cubicBezTo>
                  <a:cubicBezTo>
                    <a:pt x="224" y="52"/>
                    <a:pt x="226" y="54"/>
                    <a:pt x="224" y="56"/>
                  </a:cubicBezTo>
                  <a:cubicBezTo>
                    <a:pt x="226" y="55"/>
                    <a:pt x="228" y="57"/>
                    <a:pt x="229" y="57"/>
                  </a:cubicBezTo>
                  <a:cubicBezTo>
                    <a:pt x="231" y="55"/>
                    <a:pt x="229" y="53"/>
                    <a:pt x="228" y="50"/>
                  </a:cubicBezTo>
                  <a:cubicBezTo>
                    <a:pt x="230" y="49"/>
                    <a:pt x="233" y="52"/>
                    <a:pt x="235" y="48"/>
                  </a:cubicBezTo>
                  <a:cubicBezTo>
                    <a:pt x="236" y="46"/>
                    <a:pt x="235" y="44"/>
                    <a:pt x="236" y="42"/>
                  </a:cubicBezTo>
                  <a:cubicBezTo>
                    <a:pt x="238" y="41"/>
                    <a:pt x="236" y="46"/>
                    <a:pt x="238" y="48"/>
                  </a:cubicBezTo>
                  <a:cubicBezTo>
                    <a:pt x="238" y="49"/>
                    <a:pt x="237" y="48"/>
                    <a:pt x="236" y="50"/>
                  </a:cubicBezTo>
                  <a:cubicBezTo>
                    <a:pt x="239" y="56"/>
                    <a:pt x="245" y="53"/>
                    <a:pt x="248" y="59"/>
                  </a:cubicBezTo>
                  <a:cubicBezTo>
                    <a:pt x="252" y="54"/>
                    <a:pt x="255" y="58"/>
                    <a:pt x="259" y="59"/>
                  </a:cubicBezTo>
                  <a:cubicBezTo>
                    <a:pt x="260" y="63"/>
                    <a:pt x="256" y="62"/>
                    <a:pt x="256" y="67"/>
                  </a:cubicBezTo>
                  <a:cubicBezTo>
                    <a:pt x="259" y="71"/>
                    <a:pt x="259" y="62"/>
                    <a:pt x="260" y="70"/>
                  </a:cubicBezTo>
                  <a:cubicBezTo>
                    <a:pt x="261" y="67"/>
                    <a:pt x="261" y="64"/>
                    <a:pt x="260" y="61"/>
                  </a:cubicBezTo>
                  <a:cubicBezTo>
                    <a:pt x="263" y="60"/>
                    <a:pt x="266" y="61"/>
                    <a:pt x="270" y="63"/>
                  </a:cubicBezTo>
                  <a:cubicBezTo>
                    <a:pt x="271" y="57"/>
                    <a:pt x="274" y="59"/>
                    <a:pt x="276" y="60"/>
                  </a:cubicBezTo>
                  <a:cubicBezTo>
                    <a:pt x="276" y="61"/>
                    <a:pt x="276" y="62"/>
                    <a:pt x="275" y="64"/>
                  </a:cubicBezTo>
                  <a:cubicBezTo>
                    <a:pt x="274" y="64"/>
                    <a:pt x="274" y="62"/>
                    <a:pt x="273" y="61"/>
                  </a:cubicBezTo>
                  <a:cubicBezTo>
                    <a:pt x="272" y="62"/>
                    <a:pt x="272" y="62"/>
                    <a:pt x="272" y="63"/>
                  </a:cubicBezTo>
                  <a:cubicBezTo>
                    <a:pt x="271" y="65"/>
                    <a:pt x="271" y="65"/>
                    <a:pt x="271" y="65"/>
                  </a:cubicBezTo>
                  <a:cubicBezTo>
                    <a:pt x="273" y="67"/>
                    <a:pt x="275" y="62"/>
                    <a:pt x="276" y="68"/>
                  </a:cubicBezTo>
                  <a:cubicBezTo>
                    <a:pt x="275" y="70"/>
                    <a:pt x="274" y="68"/>
                    <a:pt x="273" y="68"/>
                  </a:cubicBezTo>
                  <a:cubicBezTo>
                    <a:pt x="272" y="73"/>
                    <a:pt x="276" y="71"/>
                    <a:pt x="277" y="72"/>
                  </a:cubicBezTo>
                  <a:cubicBezTo>
                    <a:pt x="274" y="79"/>
                    <a:pt x="280" y="74"/>
                    <a:pt x="282" y="77"/>
                  </a:cubicBezTo>
                  <a:cubicBezTo>
                    <a:pt x="282" y="74"/>
                    <a:pt x="283" y="69"/>
                    <a:pt x="285" y="69"/>
                  </a:cubicBezTo>
                  <a:cubicBezTo>
                    <a:pt x="284" y="74"/>
                    <a:pt x="286" y="74"/>
                    <a:pt x="286" y="79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7" y="73"/>
                    <a:pt x="290" y="74"/>
                    <a:pt x="290" y="70"/>
                  </a:cubicBezTo>
                  <a:cubicBezTo>
                    <a:pt x="292" y="71"/>
                    <a:pt x="295" y="76"/>
                    <a:pt x="298" y="71"/>
                  </a:cubicBezTo>
                  <a:cubicBezTo>
                    <a:pt x="300" y="74"/>
                    <a:pt x="298" y="76"/>
                    <a:pt x="298" y="78"/>
                  </a:cubicBezTo>
                  <a:cubicBezTo>
                    <a:pt x="300" y="80"/>
                    <a:pt x="303" y="81"/>
                    <a:pt x="304" y="84"/>
                  </a:cubicBezTo>
                  <a:cubicBezTo>
                    <a:pt x="305" y="83"/>
                    <a:pt x="305" y="82"/>
                    <a:pt x="306" y="81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2" y="82"/>
                    <a:pt x="301" y="76"/>
                    <a:pt x="299" y="76"/>
                  </a:cubicBezTo>
                  <a:cubicBezTo>
                    <a:pt x="301" y="72"/>
                    <a:pt x="303" y="78"/>
                    <a:pt x="306" y="75"/>
                  </a:cubicBezTo>
                  <a:cubicBezTo>
                    <a:pt x="305" y="85"/>
                    <a:pt x="310" y="79"/>
                    <a:pt x="314" y="85"/>
                  </a:cubicBezTo>
                  <a:cubicBezTo>
                    <a:pt x="313" y="83"/>
                    <a:pt x="311" y="86"/>
                    <a:pt x="310" y="83"/>
                  </a:cubicBezTo>
                  <a:cubicBezTo>
                    <a:pt x="310" y="88"/>
                    <a:pt x="313" y="86"/>
                    <a:pt x="315" y="86"/>
                  </a:cubicBezTo>
                  <a:cubicBezTo>
                    <a:pt x="315" y="84"/>
                    <a:pt x="315" y="82"/>
                    <a:pt x="316" y="80"/>
                  </a:cubicBezTo>
                  <a:cubicBezTo>
                    <a:pt x="318" y="79"/>
                    <a:pt x="317" y="84"/>
                    <a:pt x="318" y="86"/>
                  </a:cubicBezTo>
                  <a:cubicBezTo>
                    <a:pt x="319" y="84"/>
                    <a:pt x="319" y="85"/>
                    <a:pt x="320" y="86"/>
                  </a:cubicBezTo>
                  <a:cubicBezTo>
                    <a:pt x="320" y="81"/>
                    <a:pt x="322" y="81"/>
                    <a:pt x="324" y="86"/>
                  </a:cubicBezTo>
                  <a:cubicBezTo>
                    <a:pt x="323" y="81"/>
                    <a:pt x="325" y="85"/>
                    <a:pt x="327" y="80"/>
                  </a:cubicBezTo>
                  <a:cubicBezTo>
                    <a:pt x="330" y="85"/>
                    <a:pt x="324" y="84"/>
                    <a:pt x="327" y="88"/>
                  </a:cubicBezTo>
                  <a:cubicBezTo>
                    <a:pt x="328" y="82"/>
                    <a:pt x="330" y="84"/>
                    <a:pt x="331" y="80"/>
                  </a:cubicBezTo>
                  <a:cubicBezTo>
                    <a:pt x="333" y="84"/>
                    <a:pt x="328" y="84"/>
                    <a:pt x="329" y="87"/>
                  </a:cubicBezTo>
                  <a:cubicBezTo>
                    <a:pt x="331" y="87"/>
                    <a:pt x="332" y="87"/>
                    <a:pt x="333" y="83"/>
                  </a:cubicBezTo>
                  <a:cubicBezTo>
                    <a:pt x="335" y="87"/>
                    <a:pt x="332" y="85"/>
                    <a:pt x="332" y="88"/>
                  </a:cubicBezTo>
                  <a:cubicBezTo>
                    <a:pt x="336" y="94"/>
                    <a:pt x="337" y="87"/>
                    <a:pt x="341" y="85"/>
                  </a:cubicBezTo>
                  <a:cubicBezTo>
                    <a:pt x="342" y="87"/>
                    <a:pt x="342" y="89"/>
                    <a:pt x="343" y="91"/>
                  </a:cubicBezTo>
                  <a:cubicBezTo>
                    <a:pt x="345" y="88"/>
                    <a:pt x="347" y="92"/>
                    <a:pt x="349" y="89"/>
                  </a:cubicBezTo>
                  <a:cubicBezTo>
                    <a:pt x="350" y="92"/>
                    <a:pt x="349" y="94"/>
                    <a:pt x="349" y="96"/>
                  </a:cubicBezTo>
                  <a:cubicBezTo>
                    <a:pt x="348" y="98"/>
                    <a:pt x="348" y="97"/>
                    <a:pt x="347" y="98"/>
                  </a:cubicBezTo>
                  <a:cubicBezTo>
                    <a:pt x="346" y="96"/>
                    <a:pt x="347" y="94"/>
                    <a:pt x="347" y="93"/>
                  </a:cubicBezTo>
                  <a:cubicBezTo>
                    <a:pt x="345" y="93"/>
                    <a:pt x="344" y="96"/>
                    <a:pt x="341" y="94"/>
                  </a:cubicBezTo>
                  <a:cubicBezTo>
                    <a:pt x="342" y="96"/>
                    <a:pt x="344" y="99"/>
                    <a:pt x="346" y="98"/>
                  </a:cubicBezTo>
                  <a:cubicBezTo>
                    <a:pt x="348" y="100"/>
                    <a:pt x="344" y="98"/>
                    <a:pt x="345" y="101"/>
                  </a:cubicBezTo>
                  <a:cubicBezTo>
                    <a:pt x="343" y="99"/>
                    <a:pt x="341" y="100"/>
                    <a:pt x="339" y="99"/>
                  </a:cubicBezTo>
                  <a:cubicBezTo>
                    <a:pt x="339" y="100"/>
                    <a:pt x="340" y="101"/>
                    <a:pt x="339" y="102"/>
                  </a:cubicBezTo>
                  <a:cubicBezTo>
                    <a:pt x="337" y="104"/>
                    <a:pt x="339" y="99"/>
                    <a:pt x="337" y="98"/>
                  </a:cubicBezTo>
                  <a:cubicBezTo>
                    <a:pt x="336" y="99"/>
                    <a:pt x="335" y="99"/>
                    <a:pt x="335" y="98"/>
                  </a:cubicBezTo>
                  <a:cubicBezTo>
                    <a:pt x="334" y="109"/>
                    <a:pt x="330" y="95"/>
                    <a:pt x="328" y="102"/>
                  </a:cubicBezTo>
                  <a:cubicBezTo>
                    <a:pt x="326" y="99"/>
                    <a:pt x="328" y="97"/>
                    <a:pt x="326" y="97"/>
                  </a:cubicBezTo>
                  <a:cubicBezTo>
                    <a:pt x="325" y="100"/>
                    <a:pt x="326" y="103"/>
                    <a:pt x="325" y="107"/>
                  </a:cubicBezTo>
                  <a:cubicBezTo>
                    <a:pt x="326" y="109"/>
                    <a:pt x="327" y="106"/>
                    <a:pt x="328" y="109"/>
                  </a:cubicBezTo>
                  <a:cubicBezTo>
                    <a:pt x="329" y="108"/>
                    <a:pt x="328" y="106"/>
                    <a:pt x="328" y="105"/>
                  </a:cubicBezTo>
                  <a:cubicBezTo>
                    <a:pt x="329" y="102"/>
                    <a:pt x="331" y="105"/>
                    <a:pt x="332" y="106"/>
                  </a:cubicBezTo>
                  <a:cubicBezTo>
                    <a:pt x="332" y="109"/>
                    <a:pt x="331" y="107"/>
                    <a:pt x="330" y="110"/>
                  </a:cubicBezTo>
                  <a:cubicBezTo>
                    <a:pt x="328" y="111"/>
                    <a:pt x="327" y="109"/>
                    <a:pt x="325" y="112"/>
                  </a:cubicBezTo>
                  <a:cubicBezTo>
                    <a:pt x="323" y="109"/>
                    <a:pt x="325" y="107"/>
                    <a:pt x="323" y="106"/>
                  </a:cubicBezTo>
                  <a:cubicBezTo>
                    <a:pt x="320" y="119"/>
                    <a:pt x="310" y="109"/>
                    <a:pt x="304" y="109"/>
                  </a:cubicBezTo>
                  <a:cubicBezTo>
                    <a:pt x="304" y="107"/>
                    <a:pt x="306" y="105"/>
                    <a:pt x="305" y="102"/>
                  </a:cubicBezTo>
                  <a:cubicBezTo>
                    <a:pt x="311" y="104"/>
                    <a:pt x="316" y="108"/>
                    <a:pt x="322" y="107"/>
                  </a:cubicBezTo>
                  <a:cubicBezTo>
                    <a:pt x="323" y="104"/>
                    <a:pt x="320" y="104"/>
                    <a:pt x="319" y="107"/>
                  </a:cubicBezTo>
                  <a:cubicBezTo>
                    <a:pt x="318" y="104"/>
                    <a:pt x="316" y="105"/>
                    <a:pt x="318" y="101"/>
                  </a:cubicBezTo>
                  <a:cubicBezTo>
                    <a:pt x="316" y="101"/>
                    <a:pt x="315" y="102"/>
                    <a:pt x="313" y="102"/>
                  </a:cubicBezTo>
                  <a:cubicBezTo>
                    <a:pt x="313" y="100"/>
                    <a:pt x="315" y="98"/>
                    <a:pt x="312" y="95"/>
                  </a:cubicBezTo>
                  <a:cubicBezTo>
                    <a:pt x="311" y="100"/>
                    <a:pt x="310" y="99"/>
                    <a:pt x="308" y="98"/>
                  </a:cubicBezTo>
                  <a:cubicBezTo>
                    <a:pt x="307" y="95"/>
                    <a:pt x="309" y="94"/>
                    <a:pt x="307" y="92"/>
                  </a:cubicBezTo>
                  <a:cubicBezTo>
                    <a:pt x="304" y="90"/>
                    <a:pt x="300" y="93"/>
                    <a:pt x="298" y="96"/>
                  </a:cubicBezTo>
                  <a:cubicBezTo>
                    <a:pt x="298" y="94"/>
                    <a:pt x="297" y="93"/>
                    <a:pt x="298" y="92"/>
                  </a:cubicBezTo>
                  <a:cubicBezTo>
                    <a:pt x="299" y="89"/>
                    <a:pt x="298" y="96"/>
                    <a:pt x="299" y="92"/>
                  </a:cubicBezTo>
                  <a:cubicBezTo>
                    <a:pt x="297" y="88"/>
                    <a:pt x="294" y="91"/>
                    <a:pt x="291" y="88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7" y="91"/>
                    <a:pt x="287" y="89"/>
                    <a:pt x="285" y="86"/>
                  </a:cubicBezTo>
                  <a:cubicBezTo>
                    <a:pt x="283" y="92"/>
                    <a:pt x="286" y="92"/>
                    <a:pt x="287" y="95"/>
                  </a:cubicBezTo>
                  <a:cubicBezTo>
                    <a:pt x="285" y="98"/>
                    <a:pt x="284" y="89"/>
                    <a:pt x="282" y="94"/>
                  </a:cubicBezTo>
                  <a:cubicBezTo>
                    <a:pt x="280" y="90"/>
                    <a:pt x="284" y="87"/>
                    <a:pt x="281" y="83"/>
                  </a:cubicBezTo>
                  <a:cubicBezTo>
                    <a:pt x="281" y="84"/>
                    <a:pt x="282" y="85"/>
                    <a:pt x="282" y="86"/>
                  </a:cubicBezTo>
                  <a:cubicBezTo>
                    <a:pt x="278" y="89"/>
                    <a:pt x="275" y="86"/>
                    <a:pt x="271" y="84"/>
                  </a:cubicBezTo>
                  <a:cubicBezTo>
                    <a:pt x="269" y="88"/>
                    <a:pt x="272" y="92"/>
                    <a:pt x="274" y="91"/>
                  </a:cubicBezTo>
                  <a:cubicBezTo>
                    <a:pt x="272" y="93"/>
                    <a:pt x="270" y="101"/>
                    <a:pt x="269" y="97"/>
                  </a:cubicBezTo>
                  <a:cubicBezTo>
                    <a:pt x="268" y="93"/>
                    <a:pt x="271" y="96"/>
                    <a:pt x="270" y="93"/>
                  </a:cubicBezTo>
                  <a:cubicBezTo>
                    <a:pt x="269" y="89"/>
                    <a:pt x="268" y="95"/>
                    <a:pt x="268" y="91"/>
                  </a:cubicBezTo>
                  <a:cubicBezTo>
                    <a:pt x="267" y="94"/>
                    <a:pt x="268" y="95"/>
                    <a:pt x="265" y="96"/>
                  </a:cubicBezTo>
                  <a:cubicBezTo>
                    <a:pt x="264" y="95"/>
                    <a:pt x="264" y="93"/>
                    <a:pt x="265" y="91"/>
                  </a:cubicBezTo>
                  <a:cubicBezTo>
                    <a:pt x="263" y="88"/>
                    <a:pt x="263" y="98"/>
                    <a:pt x="261" y="94"/>
                  </a:cubicBezTo>
                  <a:cubicBezTo>
                    <a:pt x="260" y="92"/>
                    <a:pt x="263" y="89"/>
                    <a:pt x="261" y="87"/>
                  </a:cubicBezTo>
                  <a:cubicBezTo>
                    <a:pt x="260" y="89"/>
                    <a:pt x="260" y="91"/>
                    <a:pt x="259" y="93"/>
                  </a:cubicBezTo>
                  <a:cubicBezTo>
                    <a:pt x="258" y="93"/>
                    <a:pt x="258" y="93"/>
                    <a:pt x="257" y="92"/>
                  </a:cubicBezTo>
                  <a:cubicBezTo>
                    <a:pt x="257" y="90"/>
                    <a:pt x="260" y="90"/>
                    <a:pt x="259" y="86"/>
                  </a:cubicBezTo>
                  <a:cubicBezTo>
                    <a:pt x="257" y="86"/>
                    <a:pt x="257" y="83"/>
                    <a:pt x="255" y="80"/>
                  </a:cubicBezTo>
                  <a:cubicBezTo>
                    <a:pt x="251" y="76"/>
                    <a:pt x="246" y="80"/>
                    <a:pt x="243" y="80"/>
                  </a:cubicBezTo>
                  <a:cubicBezTo>
                    <a:pt x="246" y="74"/>
                    <a:pt x="236" y="76"/>
                    <a:pt x="233" y="73"/>
                  </a:cubicBezTo>
                  <a:cubicBezTo>
                    <a:pt x="233" y="69"/>
                    <a:pt x="237" y="74"/>
                    <a:pt x="239" y="70"/>
                  </a:cubicBezTo>
                  <a:cubicBezTo>
                    <a:pt x="235" y="65"/>
                    <a:pt x="232" y="74"/>
                    <a:pt x="230" y="68"/>
                  </a:cubicBezTo>
                  <a:cubicBezTo>
                    <a:pt x="229" y="69"/>
                    <a:pt x="230" y="70"/>
                    <a:pt x="230" y="71"/>
                  </a:cubicBezTo>
                  <a:cubicBezTo>
                    <a:pt x="229" y="75"/>
                    <a:pt x="228" y="72"/>
                    <a:pt x="227" y="75"/>
                  </a:cubicBezTo>
                  <a:cubicBezTo>
                    <a:pt x="223" y="66"/>
                    <a:pt x="219" y="73"/>
                    <a:pt x="217" y="67"/>
                  </a:cubicBezTo>
                  <a:cubicBezTo>
                    <a:pt x="213" y="70"/>
                    <a:pt x="210" y="66"/>
                    <a:pt x="207" y="71"/>
                  </a:cubicBezTo>
                  <a:cubicBezTo>
                    <a:pt x="208" y="72"/>
                    <a:pt x="207" y="72"/>
                    <a:pt x="209" y="75"/>
                  </a:cubicBezTo>
                  <a:cubicBezTo>
                    <a:pt x="203" y="80"/>
                    <a:pt x="202" y="70"/>
                    <a:pt x="202" y="63"/>
                  </a:cubicBezTo>
                  <a:cubicBezTo>
                    <a:pt x="201" y="66"/>
                    <a:pt x="202" y="70"/>
                    <a:pt x="201" y="73"/>
                  </a:cubicBezTo>
                  <a:cubicBezTo>
                    <a:pt x="199" y="72"/>
                    <a:pt x="197" y="72"/>
                    <a:pt x="195" y="70"/>
                  </a:cubicBezTo>
                  <a:cubicBezTo>
                    <a:pt x="194" y="68"/>
                    <a:pt x="197" y="68"/>
                    <a:pt x="198" y="67"/>
                  </a:cubicBezTo>
                  <a:cubicBezTo>
                    <a:pt x="197" y="67"/>
                    <a:pt x="191" y="63"/>
                    <a:pt x="190" y="64"/>
                  </a:cubicBezTo>
                  <a:cubicBezTo>
                    <a:pt x="189" y="63"/>
                    <a:pt x="189" y="58"/>
                    <a:pt x="190" y="61"/>
                  </a:cubicBezTo>
                  <a:cubicBezTo>
                    <a:pt x="190" y="56"/>
                    <a:pt x="188" y="60"/>
                    <a:pt x="187" y="60"/>
                  </a:cubicBezTo>
                  <a:cubicBezTo>
                    <a:pt x="187" y="61"/>
                    <a:pt x="188" y="63"/>
                    <a:pt x="188" y="64"/>
                  </a:cubicBezTo>
                  <a:cubicBezTo>
                    <a:pt x="185" y="64"/>
                    <a:pt x="179" y="53"/>
                    <a:pt x="174" y="58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1" y="55"/>
                    <a:pt x="170" y="52"/>
                    <a:pt x="169" y="55"/>
                  </a:cubicBezTo>
                  <a:cubicBezTo>
                    <a:pt x="165" y="45"/>
                    <a:pt x="161" y="54"/>
                    <a:pt x="157" y="45"/>
                  </a:cubicBezTo>
                  <a:cubicBezTo>
                    <a:pt x="153" y="49"/>
                    <a:pt x="149" y="46"/>
                    <a:pt x="145" y="40"/>
                  </a:cubicBezTo>
                  <a:cubicBezTo>
                    <a:pt x="148" y="37"/>
                    <a:pt x="148" y="36"/>
                    <a:pt x="150" y="34"/>
                  </a:cubicBezTo>
                  <a:cubicBezTo>
                    <a:pt x="145" y="33"/>
                    <a:pt x="141" y="39"/>
                    <a:pt x="138" y="34"/>
                  </a:cubicBezTo>
                  <a:cubicBezTo>
                    <a:pt x="138" y="41"/>
                    <a:pt x="135" y="44"/>
                    <a:pt x="136" y="52"/>
                  </a:cubicBezTo>
                  <a:cubicBezTo>
                    <a:pt x="134" y="51"/>
                    <a:pt x="132" y="48"/>
                    <a:pt x="130" y="47"/>
                  </a:cubicBezTo>
                  <a:cubicBezTo>
                    <a:pt x="130" y="55"/>
                    <a:pt x="138" y="51"/>
                    <a:pt x="138" y="60"/>
                  </a:cubicBezTo>
                  <a:cubicBezTo>
                    <a:pt x="137" y="61"/>
                    <a:pt x="136" y="57"/>
                    <a:pt x="135" y="56"/>
                  </a:cubicBezTo>
                  <a:cubicBezTo>
                    <a:pt x="134" y="61"/>
                    <a:pt x="131" y="56"/>
                    <a:pt x="129" y="61"/>
                  </a:cubicBezTo>
                  <a:cubicBezTo>
                    <a:pt x="130" y="58"/>
                    <a:pt x="130" y="55"/>
                    <a:pt x="128" y="52"/>
                  </a:cubicBezTo>
                  <a:cubicBezTo>
                    <a:pt x="128" y="56"/>
                    <a:pt x="126" y="57"/>
                    <a:pt x="124" y="59"/>
                  </a:cubicBezTo>
                  <a:cubicBezTo>
                    <a:pt x="123" y="56"/>
                    <a:pt x="120" y="52"/>
                    <a:pt x="120" y="57"/>
                  </a:cubicBezTo>
                  <a:cubicBezTo>
                    <a:pt x="119" y="54"/>
                    <a:pt x="120" y="51"/>
                    <a:pt x="118" y="51"/>
                  </a:cubicBezTo>
                  <a:cubicBezTo>
                    <a:pt x="117" y="48"/>
                    <a:pt x="118" y="49"/>
                    <a:pt x="119" y="47"/>
                  </a:cubicBezTo>
                  <a:cubicBezTo>
                    <a:pt x="117" y="46"/>
                    <a:pt x="115" y="45"/>
                    <a:pt x="113" y="47"/>
                  </a:cubicBezTo>
                  <a:cubicBezTo>
                    <a:pt x="112" y="45"/>
                    <a:pt x="115" y="42"/>
                    <a:pt x="113" y="39"/>
                  </a:cubicBezTo>
                  <a:cubicBezTo>
                    <a:pt x="112" y="40"/>
                    <a:pt x="112" y="47"/>
                    <a:pt x="110" y="43"/>
                  </a:cubicBezTo>
                  <a:cubicBezTo>
                    <a:pt x="110" y="45"/>
                    <a:pt x="109" y="47"/>
                    <a:pt x="110" y="49"/>
                  </a:cubicBezTo>
                  <a:cubicBezTo>
                    <a:pt x="108" y="51"/>
                    <a:pt x="108" y="50"/>
                    <a:pt x="107" y="55"/>
                  </a:cubicBezTo>
                  <a:cubicBezTo>
                    <a:pt x="106" y="57"/>
                    <a:pt x="105" y="50"/>
                    <a:pt x="104" y="53"/>
                  </a:cubicBezTo>
                  <a:cubicBezTo>
                    <a:pt x="102" y="56"/>
                    <a:pt x="106" y="56"/>
                    <a:pt x="106" y="58"/>
                  </a:cubicBezTo>
                  <a:cubicBezTo>
                    <a:pt x="105" y="59"/>
                    <a:pt x="104" y="56"/>
                    <a:pt x="103" y="58"/>
                  </a:cubicBezTo>
                  <a:cubicBezTo>
                    <a:pt x="102" y="55"/>
                    <a:pt x="104" y="53"/>
                    <a:pt x="103" y="51"/>
                  </a:cubicBezTo>
                  <a:cubicBezTo>
                    <a:pt x="102" y="54"/>
                    <a:pt x="99" y="52"/>
                    <a:pt x="100" y="50"/>
                  </a:cubicBezTo>
                  <a:cubicBezTo>
                    <a:pt x="98" y="56"/>
                    <a:pt x="93" y="53"/>
                    <a:pt x="89" y="46"/>
                  </a:cubicBezTo>
                  <a:cubicBezTo>
                    <a:pt x="89" y="48"/>
                    <a:pt x="88" y="50"/>
                    <a:pt x="88" y="52"/>
                  </a:cubicBezTo>
                  <a:cubicBezTo>
                    <a:pt x="89" y="54"/>
                    <a:pt x="89" y="54"/>
                    <a:pt x="90" y="58"/>
                  </a:cubicBezTo>
                  <a:cubicBezTo>
                    <a:pt x="91" y="56"/>
                    <a:pt x="90" y="55"/>
                    <a:pt x="90" y="53"/>
                  </a:cubicBezTo>
                  <a:cubicBezTo>
                    <a:pt x="94" y="52"/>
                    <a:pt x="97" y="58"/>
                    <a:pt x="101" y="60"/>
                  </a:cubicBezTo>
                  <a:cubicBezTo>
                    <a:pt x="98" y="63"/>
                    <a:pt x="95" y="56"/>
                    <a:pt x="92" y="58"/>
                  </a:cubicBezTo>
                  <a:cubicBezTo>
                    <a:pt x="93" y="60"/>
                    <a:pt x="95" y="61"/>
                    <a:pt x="96" y="63"/>
                  </a:cubicBezTo>
                  <a:cubicBezTo>
                    <a:pt x="95" y="65"/>
                    <a:pt x="93" y="60"/>
                    <a:pt x="91" y="66"/>
                  </a:cubicBezTo>
                  <a:cubicBezTo>
                    <a:pt x="90" y="64"/>
                    <a:pt x="92" y="62"/>
                    <a:pt x="90" y="59"/>
                  </a:cubicBezTo>
                  <a:cubicBezTo>
                    <a:pt x="89" y="61"/>
                    <a:pt x="89" y="60"/>
                    <a:pt x="88" y="62"/>
                  </a:cubicBezTo>
                  <a:cubicBezTo>
                    <a:pt x="87" y="60"/>
                    <a:pt x="88" y="59"/>
                    <a:pt x="88" y="57"/>
                  </a:cubicBezTo>
                  <a:cubicBezTo>
                    <a:pt x="87" y="56"/>
                    <a:pt x="87" y="58"/>
                    <a:pt x="86" y="55"/>
                  </a:cubicBezTo>
                  <a:cubicBezTo>
                    <a:pt x="85" y="60"/>
                    <a:pt x="82" y="57"/>
                    <a:pt x="82" y="62"/>
                  </a:cubicBezTo>
                  <a:cubicBezTo>
                    <a:pt x="79" y="59"/>
                    <a:pt x="82" y="56"/>
                    <a:pt x="80" y="53"/>
                  </a:cubicBezTo>
                  <a:cubicBezTo>
                    <a:pt x="78" y="56"/>
                    <a:pt x="74" y="52"/>
                    <a:pt x="74" y="50"/>
                  </a:cubicBezTo>
                  <a:cubicBezTo>
                    <a:pt x="71" y="52"/>
                    <a:pt x="71" y="47"/>
                    <a:pt x="68" y="49"/>
                  </a:cubicBezTo>
                  <a:cubicBezTo>
                    <a:pt x="67" y="46"/>
                    <a:pt x="70" y="48"/>
                    <a:pt x="70" y="46"/>
                  </a:cubicBezTo>
                  <a:cubicBezTo>
                    <a:pt x="68" y="42"/>
                    <a:pt x="65" y="46"/>
                    <a:pt x="63" y="43"/>
                  </a:cubicBezTo>
                  <a:cubicBezTo>
                    <a:pt x="62" y="45"/>
                    <a:pt x="61" y="46"/>
                    <a:pt x="61" y="50"/>
                  </a:cubicBezTo>
                  <a:cubicBezTo>
                    <a:pt x="60" y="49"/>
                    <a:pt x="57" y="51"/>
                    <a:pt x="56" y="55"/>
                  </a:cubicBezTo>
                  <a:cubicBezTo>
                    <a:pt x="54" y="53"/>
                    <a:pt x="58" y="52"/>
                    <a:pt x="56" y="50"/>
                  </a:cubicBezTo>
                  <a:cubicBezTo>
                    <a:pt x="54" y="49"/>
                    <a:pt x="53" y="52"/>
                    <a:pt x="52" y="49"/>
                  </a:cubicBezTo>
                  <a:cubicBezTo>
                    <a:pt x="50" y="51"/>
                    <a:pt x="51" y="53"/>
                    <a:pt x="49" y="53"/>
                  </a:cubicBezTo>
                  <a:cubicBezTo>
                    <a:pt x="48" y="50"/>
                    <a:pt x="51" y="47"/>
                    <a:pt x="51" y="44"/>
                  </a:cubicBezTo>
                  <a:cubicBezTo>
                    <a:pt x="52" y="42"/>
                    <a:pt x="53" y="50"/>
                    <a:pt x="54" y="46"/>
                  </a:cubicBezTo>
                  <a:cubicBezTo>
                    <a:pt x="54" y="42"/>
                    <a:pt x="50" y="42"/>
                    <a:pt x="48" y="44"/>
                  </a:cubicBezTo>
                  <a:cubicBezTo>
                    <a:pt x="47" y="42"/>
                    <a:pt x="48" y="41"/>
                    <a:pt x="47" y="39"/>
                  </a:cubicBezTo>
                  <a:cubicBezTo>
                    <a:pt x="44" y="42"/>
                    <a:pt x="40" y="45"/>
                    <a:pt x="39" y="41"/>
                  </a:cubicBezTo>
                  <a:cubicBezTo>
                    <a:pt x="38" y="40"/>
                    <a:pt x="38" y="42"/>
                    <a:pt x="38" y="43"/>
                  </a:cubicBezTo>
                  <a:cubicBezTo>
                    <a:pt x="37" y="44"/>
                    <a:pt x="35" y="45"/>
                    <a:pt x="33" y="41"/>
                  </a:cubicBezTo>
                  <a:cubicBezTo>
                    <a:pt x="32" y="44"/>
                    <a:pt x="31" y="41"/>
                    <a:pt x="30" y="45"/>
                  </a:cubicBezTo>
                  <a:cubicBezTo>
                    <a:pt x="32" y="42"/>
                    <a:pt x="34" y="51"/>
                    <a:pt x="36" y="46"/>
                  </a:cubicBezTo>
                  <a:cubicBezTo>
                    <a:pt x="37" y="50"/>
                    <a:pt x="35" y="52"/>
                    <a:pt x="39" y="54"/>
                  </a:cubicBezTo>
                  <a:cubicBezTo>
                    <a:pt x="36" y="60"/>
                    <a:pt x="35" y="54"/>
                    <a:pt x="35" y="53"/>
                  </a:cubicBezTo>
                  <a:cubicBezTo>
                    <a:pt x="33" y="57"/>
                    <a:pt x="36" y="56"/>
                    <a:pt x="36" y="60"/>
                  </a:cubicBezTo>
                  <a:cubicBezTo>
                    <a:pt x="37" y="58"/>
                    <a:pt x="38" y="58"/>
                    <a:pt x="39" y="60"/>
                  </a:cubicBezTo>
                  <a:cubicBezTo>
                    <a:pt x="40" y="57"/>
                    <a:pt x="41" y="60"/>
                    <a:pt x="41" y="56"/>
                  </a:cubicBezTo>
                  <a:cubicBezTo>
                    <a:pt x="40" y="54"/>
                    <a:pt x="39" y="56"/>
                    <a:pt x="39" y="52"/>
                  </a:cubicBezTo>
                  <a:cubicBezTo>
                    <a:pt x="40" y="51"/>
                    <a:pt x="41" y="56"/>
                    <a:pt x="42" y="53"/>
                  </a:cubicBezTo>
                  <a:cubicBezTo>
                    <a:pt x="43" y="56"/>
                    <a:pt x="41" y="57"/>
                    <a:pt x="44" y="59"/>
                  </a:cubicBezTo>
                  <a:cubicBezTo>
                    <a:pt x="43" y="53"/>
                    <a:pt x="46" y="59"/>
                    <a:pt x="47" y="59"/>
                  </a:cubicBezTo>
                  <a:cubicBezTo>
                    <a:pt x="47" y="60"/>
                    <a:pt x="47" y="63"/>
                    <a:pt x="46" y="64"/>
                  </a:cubicBezTo>
                  <a:cubicBezTo>
                    <a:pt x="48" y="65"/>
                    <a:pt x="50" y="69"/>
                    <a:pt x="52" y="67"/>
                  </a:cubicBezTo>
                  <a:cubicBezTo>
                    <a:pt x="54" y="75"/>
                    <a:pt x="57" y="70"/>
                    <a:pt x="58" y="77"/>
                  </a:cubicBezTo>
                  <a:cubicBezTo>
                    <a:pt x="60" y="76"/>
                    <a:pt x="60" y="72"/>
                    <a:pt x="63" y="72"/>
                  </a:cubicBezTo>
                  <a:cubicBezTo>
                    <a:pt x="63" y="74"/>
                    <a:pt x="62" y="75"/>
                    <a:pt x="61" y="76"/>
                  </a:cubicBezTo>
                  <a:cubicBezTo>
                    <a:pt x="63" y="82"/>
                    <a:pt x="65" y="79"/>
                    <a:pt x="67" y="81"/>
                  </a:cubicBezTo>
                  <a:cubicBezTo>
                    <a:pt x="68" y="79"/>
                    <a:pt x="67" y="78"/>
                    <a:pt x="66" y="78"/>
                  </a:cubicBezTo>
                  <a:cubicBezTo>
                    <a:pt x="67" y="74"/>
                    <a:pt x="69" y="78"/>
                    <a:pt x="69" y="74"/>
                  </a:cubicBezTo>
                  <a:cubicBezTo>
                    <a:pt x="70" y="74"/>
                    <a:pt x="70" y="79"/>
                    <a:pt x="71" y="77"/>
                  </a:cubicBezTo>
                  <a:cubicBezTo>
                    <a:pt x="72" y="80"/>
                    <a:pt x="71" y="79"/>
                    <a:pt x="70" y="81"/>
                  </a:cubicBezTo>
                  <a:cubicBezTo>
                    <a:pt x="72" y="84"/>
                    <a:pt x="75" y="81"/>
                    <a:pt x="77" y="87"/>
                  </a:cubicBezTo>
                  <a:cubicBezTo>
                    <a:pt x="78" y="78"/>
                    <a:pt x="80" y="91"/>
                    <a:pt x="82" y="84"/>
                  </a:cubicBezTo>
                  <a:cubicBezTo>
                    <a:pt x="82" y="89"/>
                    <a:pt x="84" y="86"/>
                    <a:pt x="85" y="90"/>
                  </a:cubicBezTo>
                  <a:cubicBezTo>
                    <a:pt x="83" y="90"/>
                    <a:pt x="81" y="91"/>
                    <a:pt x="80" y="87"/>
                  </a:cubicBezTo>
                  <a:cubicBezTo>
                    <a:pt x="78" y="94"/>
                    <a:pt x="74" y="88"/>
                    <a:pt x="71" y="84"/>
                  </a:cubicBezTo>
                  <a:cubicBezTo>
                    <a:pt x="71" y="86"/>
                    <a:pt x="71" y="89"/>
                    <a:pt x="69" y="91"/>
                  </a:cubicBezTo>
                  <a:cubicBezTo>
                    <a:pt x="73" y="84"/>
                    <a:pt x="82" y="104"/>
                    <a:pt x="86" y="89"/>
                  </a:cubicBezTo>
                  <a:cubicBezTo>
                    <a:pt x="89" y="90"/>
                    <a:pt x="92" y="89"/>
                    <a:pt x="95" y="92"/>
                  </a:cubicBezTo>
                  <a:cubicBezTo>
                    <a:pt x="95" y="90"/>
                    <a:pt x="95" y="89"/>
                    <a:pt x="94" y="89"/>
                  </a:cubicBezTo>
                  <a:cubicBezTo>
                    <a:pt x="95" y="87"/>
                    <a:pt x="96" y="86"/>
                    <a:pt x="97" y="84"/>
                  </a:cubicBezTo>
                  <a:cubicBezTo>
                    <a:pt x="98" y="84"/>
                    <a:pt x="98" y="85"/>
                    <a:pt x="99" y="86"/>
                  </a:cubicBezTo>
                  <a:cubicBezTo>
                    <a:pt x="98" y="89"/>
                    <a:pt x="97" y="86"/>
                    <a:pt x="95" y="90"/>
                  </a:cubicBezTo>
                  <a:cubicBezTo>
                    <a:pt x="96" y="92"/>
                    <a:pt x="98" y="92"/>
                    <a:pt x="99" y="94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1"/>
                    <a:pt x="103" y="92"/>
                    <a:pt x="103" y="92"/>
                  </a:cubicBezTo>
                  <a:cubicBezTo>
                    <a:pt x="104" y="94"/>
                    <a:pt x="103" y="96"/>
                    <a:pt x="102" y="98"/>
                  </a:cubicBezTo>
                  <a:cubicBezTo>
                    <a:pt x="105" y="100"/>
                    <a:pt x="104" y="90"/>
                    <a:pt x="107" y="93"/>
                  </a:cubicBezTo>
                  <a:cubicBezTo>
                    <a:pt x="108" y="92"/>
                    <a:pt x="108" y="91"/>
                    <a:pt x="107" y="89"/>
                  </a:cubicBezTo>
                  <a:cubicBezTo>
                    <a:pt x="108" y="88"/>
                    <a:pt x="109" y="87"/>
                    <a:pt x="110" y="88"/>
                  </a:cubicBezTo>
                  <a:cubicBezTo>
                    <a:pt x="108" y="95"/>
                    <a:pt x="115" y="97"/>
                    <a:pt x="117" y="101"/>
                  </a:cubicBezTo>
                  <a:cubicBezTo>
                    <a:pt x="115" y="103"/>
                    <a:pt x="108" y="97"/>
                    <a:pt x="108" y="104"/>
                  </a:cubicBezTo>
                  <a:cubicBezTo>
                    <a:pt x="105" y="104"/>
                    <a:pt x="103" y="100"/>
                    <a:pt x="100" y="101"/>
                  </a:cubicBezTo>
                  <a:cubicBezTo>
                    <a:pt x="100" y="106"/>
                    <a:pt x="103" y="103"/>
                    <a:pt x="104" y="105"/>
                  </a:cubicBezTo>
                  <a:cubicBezTo>
                    <a:pt x="102" y="107"/>
                    <a:pt x="102" y="105"/>
                    <a:pt x="101" y="110"/>
                  </a:cubicBezTo>
                  <a:cubicBezTo>
                    <a:pt x="100" y="102"/>
                    <a:pt x="98" y="109"/>
                    <a:pt x="97" y="101"/>
                  </a:cubicBezTo>
                  <a:cubicBezTo>
                    <a:pt x="95" y="104"/>
                    <a:pt x="96" y="107"/>
                    <a:pt x="97" y="110"/>
                  </a:cubicBezTo>
                  <a:cubicBezTo>
                    <a:pt x="95" y="112"/>
                    <a:pt x="95" y="106"/>
                    <a:pt x="94" y="105"/>
                  </a:cubicBezTo>
                  <a:cubicBezTo>
                    <a:pt x="93" y="107"/>
                    <a:pt x="92" y="106"/>
                    <a:pt x="91" y="109"/>
                  </a:cubicBezTo>
                  <a:cubicBezTo>
                    <a:pt x="89" y="107"/>
                    <a:pt x="90" y="106"/>
                    <a:pt x="89" y="104"/>
                  </a:cubicBezTo>
                  <a:cubicBezTo>
                    <a:pt x="87" y="108"/>
                    <a:pt x="88" y="104"/>
                    <a:pt x="86" y="103"/>
                  </a:cubicBezTo>
                  <a:cubicBezTo>
                    <a:pt x="84" y="105"/>
                    <a:pt x="82" y="103"/>
                    <a:pt x="79" y="106"/>
                  </a:cubicBezTo>
                  <a:cubicBezTo>
                    <a:pt x="78" y="104"/>
                    <a:pt x="80" y="102"/>
                    <a:pt x="79" y="100"/>
                  </a:cubicBezTo>
                  <a:cubicBezTo>
                    <a:pt x="81" y="98"/>
                    <a:pt x="85" y="103"/>
                    <a:pt x="85" y="96"/>
                  </a:cubicBezTo>
                  <a:cubicBezTo>
                    <a:pt x="84" y="95"/>
                    <a:pt x="83" y="98"/>
                    <a:pt x="81" y="99"/>
                  </a:cubicBezTo>
                  <a:cubicBezTo>
                    <a:pt x="81" y="98"/>
                    <a:pt x="81" y="97"/>
                    <a:pt x="80" y="96"/>
                  </a:cubicBezTo>
                  <a:cubicBezTo>
                    <a:pt x="78" y="99"/>
                    <a:pt x="78" y="99"/>
                    <a:pt x="76" y="96"/>
                  </a:cubicBezTo>
                  <a:cubicBezTo>
                    <a:pt x="74" y="99"/>
                    <a:pt x="77" y="102"/>
                    <a:pt x="74" y="105"/>
                  </a:cubicBezTo>
                  <a:cubicBezTo>
                    <a:pt x="73" y="106"/>
                    <a:pt x="73" y="105"/>
                    <a:pt x="73" y="106"/>
                  </a:cubicBezTo>
                  <a:cubicBezTo>
                    <a:pt x="71" y="104"/>
                    <a:pt x="73" y="101"/>
                    <a:pt x="73" y="99"/>
                  </a:cubicBezTo>
                  <a:cubicBezTo>
                    <a:pt x="72" y="95"/>
                    <a:pt x="70" y="99"/>
                    <a:pt x="69" y="96"/>
                  </a:cubicBezTo>
                  <a:cubicBezTo>
                    <a:pt x="68" y="97"/>
                    <a:pt x="69" y="98"/>
                    <a:pt x="69" y="99"/>
                  </a:cubicBezTo>
                  <a:cubicBezTo>
                    <a:pt x="66" y="101"/>
                    <a:pt x="64" y="93"/>
                    <a:pt x="61" y="100"/>
                  </a:cubicBezTo>
                  <a:cubicBezTo>
                    <a:pt x="56" y="97"/>
                    <a:pt x="52" y="100"/>
                    <a:pt x="48" y="94"/>
                  </a:cubicBezTo>
                  <a:cubicBezTo>
                    <a:pt x="47" y="98"/>
                    <a:pt x="45" y="95"/>
                    <a:pt x="44" y="95"/>
                  </a:cubicBezTo>
                  <a:cubicBezTo>
                    <a:pt x="43" y="99"/>
                    <a:pt x="44" y="100"/>
                    <a:pt x="42" y="103"/>
                  </a:cubicBezTo>
                  <a:cubicBezTo>
                    <a:pt x="44" y="107"/>
                    <a:pt x="44" y="106"/>
                    <a:pt x="46" y="110"/>
                  </a:cubicBezTo>
                  <a:cubicBezTo>
                    <a:pt x="47" y="106"/>
                    <a:pt x="46" y="107"/>
                    <a:pt x="48" y="103"/>
                  </a:cubicBezTo>
                  <a:cubicBezTo>
                    <a:pt x="50" y="102"/>
                    <a:pt x="52" y="105"/>
                    <a:pt x="54" y="101"/>
                  </a:cubicBezTo>
                  <a:cubicBezTo>
                    <a:pt x="55" y="104"/>
                    <a:pt x="52" y="107"/>
                    <a:pt x="51" y="110"/>
                  </a:cubicBezTo>
                  <a:cubicBezTo>
                    <a:pt x="52" y="112"/>
                    <a:pt x="56" y="110"/>
                    <a:pt x="55" y="115"/>
                  </a:cubicBezTo>
                  <a:cubicBezTo>
                    <a:pt x="58" y="116"/>
                    <a:pt x="61" y="110"/>
                    <a:pt x="64" y="117"/>
                  </a:cubicBezTo>
                  <a:cubicBezTo>
                    <a:pt x="62" y="120"/>
                    <a:pt x="61" y="118"/>
                    <a:pt x="59" y="120"/>
                  </a:cubicBezTo>
                  <a:cubicBezTo>
                    <a:pt x="60" y="121"/>
                    <a:pt x="61" y="120"/>
                    <a:pt x="62" y="124"/>
                  </a:cubicBezTo>
                  <a:cubicBezTo>
                    <a:pt x="63" y="120"/>
                    <a:pt x="63" y="120"/>
                    <a:pt x="64" y="124"/>
                  </a:cubicBezTo>
                  <a:cubicBezTo>
                    <a:pt x="68" y="118"/>
                    <a:pt x="71" y="127"/>
                    <a:pt x="75" y="125"/>
                  </a:cubicBezTo>
                  <a:cubicBezTo>
                    <a:pt x="76" y="127"/>
                    <a:pt x="74" y="129"/>
                    <a:pt x="74" y="130"/>
                  </a:cubicBezTo>
                  <a:cubicBezTo>
                    <a:pt x="75" y="134"/>
                    <a:pt x="76" y="131"/>
                    <a:pt x="77" y="132"/>
                  </a:cubicBezTo>
                  <a:cubicBezTo>
                    <a:pt x="76" y="129"/>
                    <a:pt x="76" y="126"/>
                    <a:pt x="74" y="123"/>
                  </a:cubicBezTo>
                  <a:cubicBezTo>
                    <a:pt x="74" y="122"/>
                    <a:pt x="74" y="120"/>
                    <a:pt x="75" y="119"/>
                  </a:cubicBezTo>
                  <a:cubicBezTo>
                    <a:pt x="76" y="119"/>
                    <a:pt x="77" y="119"/>
                    <a:pt x="78" y="120"/>
                  </a:cubicBezTo>
                  <a:cubicBezTo>
                    <a:pt x="78" y="122"/>
                    <a:pt x="77" y="123"/>
                    <a:pt x="79" y="125"/>
                  </a:cubicBezTo>
                  <a:cubicBezTo>
                    <a:pt x="80" y="124"/>
                    <a:pt x="80" y="122"/>
                    <a:pt x="80" y="121"/>
                  </a:cubicBezTo>
                  <a:cubicBezTo>
                    <a:pt x="81" y="120"/>
                    <a:pt x="81" y="122"/>
                    <a:pt x="82" y="121"/>
                  </a:cubicBezTo>
                  <a:cubicBezTo>
                    <a:pt x="83" y="125"/>
                    <a:pt x="81" y="123"/>
                    <a:pt x="81" y="126"/>
                  </a:cubicBezTo>
                  <a:cubicBezTo>
                    <a:pt x="80" y="128"/>
                    <a:pt x="78" y="123"/>
                    <a:pt x="77" y="127"/>
                  </a:cubicBezTo>
                  <a:cubicBezTo>
                    <a:pt x="91" y="131"/>
                    <a:pt x="105" y="132"/>
                    <a:pt x="119" y="139"/>
                  </a:cubicBezTo>
                  <a:cubicBezTo>
                    <a:pt x="120" y="132"/>
                    <a:pt x="124" y="136"/>
                    <a:pt x="125" y="141"/>
                  </a:cubicBezTo>
                  <a:cubicBezTo>
                    <a:pt x="126" y="138"/>
                    <a:pt x="125" y="134"/>
                    <a:pt x="126" y="130"/>
                  </a:cubicBezTo>
                  <a:cubicBezTo>
                    <a:pt x="128" y="129"/>
                    <a:pt x="128" y="136"/>
                    <a:pt x="131" y="133"/>
                  </a:cubicBezTo>
                  <a:cubicBezTo>
                    <a:pt x="131" y="134"/>
                    <a:pt x="130" y="135"/>
                    <a:pt x="130" y="137"/>
                  </a:cubicBezTo>
                  <a:cubicBezTo>
                    <a:pt x="132" y="138"/>
                    <a:pt x="134" y="134"/>
                    <a:pt x="137" y="136"/>
                  </a:cubicBezTo>
                  <a:cubicBezTo>
                    <a:pt x="134" y="145"/>
                    <a:pt x="142" y="142"/>
                    <a:pt x="145" y="149"/>
                  </a:cubicBezTo>
                  <a:cubicBezTo>
                    <a:pt x="147" y="147"/>
                    <a:pt x="145" y="145"/>
                    <a:pt x="145" y="144"/>
                  </a:cubicBezTo>
                  <a:cubicBezTo>
                    <a:pt x="148" y="144"/>
                    <a:pt x="147" y="145"/>
                    <a:pt x="150" y="148"/>
                  </a:cubicBezTo>
                  <a:cubicBezTo>
                    <a:pt x="151" y="146"/>
                    <a:pt x="149" y="145"/>
                    <a:pt x="150" y="143"/>
                  </a:cubicBezTo>
                  <a:cubicBezTo>
                    <a:pt x="150" y="143"/>
                    <a:pt x="151" y="144"/>
                    <a:pt x="152" y="145"/>
                  </a:cubicBezTo>
                  <a:cubicBezTo>
                    <a:pt x="152" y="144"/>
                    <a:pt x="153" y="142"/>
                    <a:pt x="154" y="140"/>
                  </a:cubicBezTo>
                  <a:cubicBezTo>
                    <a:pt x="156" y="138"/>
                    <a:pt x="155" y="145"/>
                    <a:pt x="158" y="141"/>
                  </a:cubicBezTo>
                  <a:cubicBezTo>
                    <a:pt x="158" y="142"/>
                    <a:pt x="158" y="144"/>
                    <a:pt x="157" y="146"/>
                  </a:cubicBezTo>
                  <a:cubicBezTo>
                    <a:pt x="162" y="148"/>
                    <a:pt x="161" y="151"/>
                    <a:pt x="168" y="149"/>
                  </a:cubicBezTo>
                  <a:cubicBezTo>
                    <a:pt x="168" y="150"/>
                    <a:pt x="168" y="152"/>
                    <a:pt x="168" y="153"/>
                  </a:cubicBezTo>
                  <a:cubicBezTo>
                    <a:pt x="172" y="149"/>
                    <a:pt x="176" y="154"/>
                    <a:pt x="180" y="151"/>
                  </a:cubicBezTo>
                  <a:cubicBezTo>
                    <a:pt x="180" y="152"/>
                    <a:pt x="181" y="153"/>
                    <a:pt x="180" y="154"/>
                  </a:cubicBezTo>
                  <a:cubicBezTo>
                    <a:pt x="182" y="155"/>
                    <a:pt x="184" y="152"/>
                    <a:pt x="185" y="149"/>
                  </a:cubicBezTo>
                  <a:cubicBezTo>
                    <a:pt x="187" y="151"/>
                    <a:pt x="187" y="152"/>
                    <a:pt x="185" y="154"/>
                  </a:cubicBezTo>
                  <a:cubicBezTo>
                    <a:pt x="191" y="152"/>
                    <a:pt x="196" y="162"/>
                    <a:pt x="201" y="153"/>
                  </a:cubicBezTo>
                  <a:cubicBezTo>
                    <a:pt x="203" y="156"/>
                    <a:pt x="201" y="157"/>
                    <a:pt x="203" y="159"/>
                  </a:cubicBezTo>
                  <a:cubicBezTo>
                    <a:pt x="202" y="161"/>
                    <a:pt x="201" y="158"/>
                    <a:pt x="200" y="161"/>
                  </a:cubicBezTo>
                  <a:cubicBezTo>
                    <a:pt x="204" y="160"/>
                    <a:pt x="210" y="155"/>
                    <a:pt x="215" y="160"/>
                  </a:cubicBezTo>
                  <a:cubicBezTo>
                    <a:pt x="216" y="156"/>
                    <a:pt x="211" y="157"/>
                    <a:pt x="214" y="153"/>
                  </a:cubicBezTo>
                  <a:cubicBezTo>
                    <a:pt x="216" y="156"/>
                    <a:pt x="218" y="160"/>
                    <a:pt x="220" y="158"/>
                  </a:cubicBezTo>
                  <a:cubicBezTo>
                    <a:pt x="222" y="153"/>
                    <a:pt x="219" y="158"/>
                    <a:pt x="217" y="156"/>
                  </a:cubicBezTo>
                  <a:cubicBezTo>
                    <a:pt x="219" y="152"/>
                    <a:pt x="221" y="154"/>
                    <a:pt x="222" y="153"/>
                  </a:cubicBezTo>
                  <a:cubicBezTo>
                    <a:pt x="222" y="156"/>
                    <a:pt x="222" y="159"/>
                    <a:pt x="221" y="162"/>
                  </a:cubicBezTo>
                  <a:cubicBezTo>
                    <a:pt x="226" y="161"/>
                    <a:pt x="229" y="155"/>
                    <a:pt x="234" y="159"/>
                  </a:cubicBezTo>
                  <a:cubicBezTo>
                    <a:pt x="235" y="160"/>
                    <a:pt x="234" y="161"/>
                    <a:pt x="234" y="162"/>
                  </a:cubicBezTo>
                  <a:cubicBezTo>
                    <a:pt x="235" y="164"/>
                    <a:pt x="236" y="163"/>
                    <a:pt x="237" y="165"/>
                  </a:cubicBezTo>
                  <a:cubicBezTo>
                    <a:pt x="238" y="162"/>
                    <a:pt x="237" y="162"/>
                    <a:pt x="239" y="160"/>
                  </a:cubicBezTo>
                  <a:cubicBezTo>
                    <a:pt x="239" y="162"/>
                    <a:pt x="240" y="163"/>
                    <a:pt x="241" y="165"/>
                  </a:cubicBezTo>
                  <a:cubicBezTo>
                    <a:pt x="243" y="164"/>
                    <a:pt x="246" y="165"/>
                    <a:pt x="248" y="165"/>
                  </a:cubicBezTo>
                  <a:cubicBezTo>
                    <a:pt x="249" y="167"/>
                    <a:pt x="246" y="168"/>
                    <a:pt x="246" y="166"/>
                  </a:cubicBezTo>
                  <a:cubicBezTo>
                    <a:pt x="248" y="172"/>
                    <a:pt x="252" y="166"/>
                    <a:pt x="253" y="161"/>
                  </a:cubicBezTo>
                  <a:cubicBezTo>
                    <a:pt x="255" y="164"/>
                    <a:pt x="253" y="166"/>
                    <a:pt x="252" y="168"/>
                  </a:cubicBezTo>
                  <a:cubicBezTo>
                    <a:pt x="255" y="168"/>
                    <a:pt x="258" y="161"/>
                    <a:pt x="261" y="164"/>
                  </a:cubicBezTo>
                  <a:cubicBezTo>
                    <a:pt x="262" y="166"/>
                    <a:pt x="261" y="168"/>
                    <a:pt x="260" y="167"/>
                  </a:cubicBezTo>
                  <a:cubicBezTo>
                    <a:pt x="261" y="170"/>
                    <a:pt x="262" y="171"/>
                    <a:pt x="264" y="171"/>
                  </a:cubicBezTo>
                  <a:cubicBezTo>
                    <a:pt x="263" y="172"/>
                    <a:pt x="261" y="172"/>
                    <a:pt x="263" y="175"/>
                  </a:cubicBezTo>
                  <a:cubicBezTo>
                    <a:pt x="262" y="176"/>
                    <a:pt x="261" y="173"/>
                    <a:pt x="260" y="176"/>
                  </a:cubicBezTo>
                  <a:cubicBezTo>
                    <a:pt x="262" y="179"/>
                    <a:pt x="263" y="176"/>
                    <a:pt x="265" y="178"/>
                  </a:cubicBezTo>
                  <a:cubicBezTo>
                    <a:pt x="264" y="176"/>
                    <a:pt x="266" y="172"/>
                    <a:pt x="267" y="174"/>
                  </a:cubicBezTo>
                  <a:cubicBezTo>
                    <a:pt x="268" y="173"/>
                    <a:pt x="266" y="173"/>
                    <a:pt x="266" y="172"/>
                  </a:cubicBezTo>
                  <a:cubicBezTo>
                    <a:pt x="268" y="170"/>
                    <a:pt x="269" y="170"/>
                    <a:pt x="271" y="165"/>
                  </a:cubicBezTo>
                  <a:cubicBezTo>
                    <a:pt x="274" y="168"/>
                    <a:pt x="270" y="170"/>
                    <a:pt x="272" y="172"/>
                  </a:cubicBezTo>
                  <a:cubicBezTo>
                    <a:pt x="274" y="170"/>
                    <a:pt x="276" y="170"/>
                    <a:pt x="276" y="166"/>
                  </a:cubicBezTo>
                  <a:cubicBezTo>
                    <a:pt x="280" y="167"/>
                    <a:pt x="284" y="170"/>
                    <a:pt x="287" y="168"/>
                  </a:cubicBezTo>
                  <a:cubicBezTo>
                    <a:pt x="287" y="166"/>
                    <a:pt x="286" y="164"/>
                    <a:pt x="288" y="163"/>
                  </a:cubicBezTo>
                  <a:cubicBezTo>
                    <a:pt x="290" y="168"/>
                    <a:pt x="287" y="170"/>
                    <a:pt x="291" y="171"/>
                  </a:cubicBezTo>
                  <a:cubicBezTo>
                    <a:pt x="289" y="174"/>
                    <a:pt x="288" y="172"/>
                    <a:pt x="287" y="173"/>
                  </a:cubicBezTo>
                  <a:cubicBezTo>
                    <a:pt x="287" y="177"/>
                    <a:pt x="291" y="172"/>
                    <a:pt x="293" y="174"/>
                  </a:cubicBezTo>
                  <a:cubicBezTo>
                    <a:pt x="293" y="173"/>
                    <a:pt x="292" y="171"/>
                    <a:pt x="293" y="170"/>
                  </a:cubicBezTo>
                  <a:cubicBezTo>
                    <a:pt x="295" y="172"/>
                    <a:pt x="296" y="170"/>
                    <a:pt x="297" y="175"/>
                  </a:cubicBezTo>
                  <a:cubicBezTo>
                    <a:pt x="299" y="173"/>
                    <a:pt x="298" y="171"/>
                    <a:pt x="299" y="169"/>
                  </a:cubicBezTo>
                  <a:cubicBezTo>
                    <a:pt x="301" y="169"/>
                    <a:pt x="302" y="177"/>
                    <a:pt x="304" y="171"/>
                  </a:cubicBezTo>
                  <a:cubicBezTo>
                    <a:pt x="306" y="172"/>
                    <a:pt x="304" y="174"/>
                    <a:pt x="306" y="176"/>
                  </a:cubicBezTo>
                  <a:cubicBezTo>
                    <a:pt x="305" y="178"/>
                    <a:pt x="304" y="177"/>
                    <a:pt x="303" y="176"/>
                  </a:cubicBezTo>
                  <a:cubicBezTo>
                    <a:pt x="309" y="185"/>
                    <a:pt x="320" y="178"/>
                    <a:pt x="329" y="181"/>
                  </a:cubicBezTo>
                  <a:cubicBezTo>
                    <a:pt x="329" y="183"/>
                    <a:pt x="328" y="186"/>
                    <a:pt x="327" y="188"/>
                  </a:cubicBezTo>
                  <a:cubicBezTo>
                    <a:pt x="328" y="189"/>
                    <a:pt x="330" y="186"/>
                    <a:pt x="331" y="189"/>
                  </a:cubicBezTo>
                  <a:cubicBezTo>
                    <a:pt x="333" y="187"/>
                    <a:pt x="332" y="185"/>
                    <a:pt x="332" y="183"/>
                  </a:cubicBezTo>
                  <a:cubicBezTo>
                    <a:pt x="336" y="183"/>
                    <a:pt x="343" y="192"/>
                    <a:pt x="348" y="181"/>
                  </a:cubicBezTo>
                  <a:cubicBezTo>
                    <a:pt x="349" y="185"/>
                    <a:pt x="346" y="184"/>
                    <a:pt x="346" y="187"/>
                  </a:cubicBezTo>
                  <a:cubicBezTo>
                    <a:pt x="349" y="187"/>
                    <a:pt x="350" y="187"/>
                    <a:pt x="352" y="188"/>
                  </a:cubicBezTo>
                  <a:cubicBezTo>
                    <a:pt x="352" y="187"/>
                    <a:pt x="352" y="186"/>
                    <a:pt x="352" y="184"/>
                  </a:cubicBezTo>
                  <a:cubicBezTo>
                    <a:pt x="355" y="183"/>
                    <a:pt x="360" y="193"/>
                    <a:pt x="362" y="186"/>
                  </a:cubicBezTo>
                  <a:cubicBezTo>
                    <a:pt x="363" y="188"/>
                    <a:pt x="362" y="190"/>
                    <a:pt x="364" y="192"/>
                  </a:cubicBezTo>
                  <a:cubicBezTo>
                    <a:pt x="365" y="191"/>
                    <a:pt x="367" y="187"/>
                    <a:pt x="368" y="191"/>
                  </a:cubicBezTo>
                  <a:cubicBezTo>
                    <a:pt x="370" y="183"/>
                    <a:pt x="376" y="194"/>
                    <a:pt x="379" y="188"/>
                  </a:cubicBezTo>
                  <a:cubicBezTo>
                    <a:pt x="379" y="190"/>
                    <a:pt x="381" y="192"/>
                    <a:pt x="380" y="193"/>
                  </a:cubicBezTo>
                  <a:cubicBezTo>
                    <a:pt x="383" y="192"/>
                    <a:pt x="385" y="189"/>
                    <a:pt x="387" y="195"/>
                  </a:cubicBezTo>
                  <a:cubicBezTo>
                    <a:pt x="388" y="193"/>
                    <a:pt x="389" y="192"/>
                    <a:pt x="390" y="192"/>
                  </a:cubicBezTo>
                  <a:cubicBezTo>
                    <a:pt x="390" y="193"/>
                    <a:pt x="390" y="194"/>
                    <a:pt x="391" y="195"/>
                  </a:cubicBezTo>
                  <a:cubicBezTo>
                    <a:pt x="391" y="192"/>
                    <a:pt x="394" y="193"/>
                    <a:pt x="392" y="195"/>
                  </a:cubicBezTo>
                  <a:cubicBezTo>
                    <a:pt x="394" y="193"/>
                    <a:pt x="396" y="194"/>
                    <a:pt x="399" y="196"/>
                  </a:cubicBezTo>
                  <a:cubicBezTo>
                    <a:pt x="398" y="192"/>
                    <a:pt x="399" y="192"/>
                    <a:pt x="401" y="192"/>
                  </a:cubicBezTo>
                  <a:cubicBezTo>
                    <a:pt x="402" y="193"/>
                    <a:pt x="401" y="194"/>
                    <a:pt x="400" y="195"/>
                  </a:cubicBezTo>
                  <a:cubicBezTo>
                    <a:pt x="402" y="197"/>
                    <a:pt x="405" y="195"/>
                    <a:pt x="407" y="197"/>
                  </a:cubicBezTo>
                  <a:cubicBezTo>
                    <a:pt x="405" y="201"/>
                    <a:pt x="405" y="196"/>
                    <a:pt x="404" y="201"/>
                  </a:cubicBezTo>
                  <a:cubicBezTo>
                    <a:pt x="405" y="201"/>
                    <a:pt x="406" y="203"/>
                    <a:pt x="408" y="202"/>
                  </a:cubicBezTo>
                  <a:cubicBezTo>
                    <a:pt x="408" y="203"/>
                    <a:pt x="407" y="204"/>
                    <a:pt x="406" y="206"/>
                  </a:cubicBezTo>
                  <a:cubicBezTo>
                    <a:pt x="405" y="206"/>
                    <a:pt x="403" y="200"/>
                    <a:pt x="401" y="205"/>
                  </a:cubicBezTo>
                  <a:cubicBezTo>
                    <a:pt x="403" y="204"/>
                    <a:pt x="402" y="210"/>
                    <a:pt x="404" y="209"/>
                  </a:cubicBezTo>
                  <a:cubicBezTo>
                    <a:pt x="405" y="213"/>
                    <a:pt x="403" y="213"/>
                    <a:pt x="401" y="214"/>
                  </a:cubicBezTo>
                  <a:cubicBezTo>
                    <a:pt x="401" y="212"/>
                    <a:pt x="402" y="210"/>
                    <a:pt x="402" y="208"/>
                  </a:cubicBezTo>
                  <a:cubicBezTo>
                    <a:pt x="400" y="206"/>
                    <a:pt x="400" y="210"/>
                    <a:pt x="399" y="212"/>
                  </a:cubicBezTo>
                  <a:cubicBezTo>
                    <a:pt x="397" y="212"/>
                    <a:pt x="396" y="213"/>
                    <a:pt x="394" y="210"/>
                  </a:cubicBezTo>
                  <a:cubicBezTo>
                    <a:pt x="398" y="211"/>
                    <a:pt x="397" y="205"/>
                    <a:pt x="399" y="206"/>
                  </a:cubicBezTo>
                  <a:cubicBezTo>
                    <a:pt x="400" y="203"/>
                    <a:pt x="397" y="204"/>
                    <a:pt x="400" y="201"/>
                  </a:cubicBezTo>
                  <a:cubicBezTo>
                    <a:pt x="401" y="198"/>
                    <a:pt x="399" y="206"/>
                    <a:pt x="401" y="204"/>
                  </a:cubicBezTo>
                  <a:cubicBezTo>
                    <a:pt x="403" y="200"/>
                    <a:pt x="401" y="202"/>
                    <a:pt x="400" y="199"/>
                  </a:cubicBezTo>
                  <a:cubicBezTo>
                    <a:pt x="401" y="198"/>
                    <a:pt x="401" y="198"/>
                    <a:pt x="402" y="199"/>
                  </a:cubicBezTo>
                  <a:cubicBezTo>
                    <a:pt x="400" y="195"/>
                    <a:pt x="394" y="200"/>
                    <a:pt x="391" y="197"/>
                  </a:cubicBezTo>
                  <a:cubicBezTo>
                    <a:pt x="391" y="202"/>
                    <a:pt x="389" y="198"/>
                    <a:pt x="389" y="202"/>
                  </a:cubicBezTo>
                  <a:cubicBezTo>
                    <a:pt x="391" y="202"/>
                    <a:pt x="393" y="201"/>
                    <a:pt x="395" y="199"/>
                  </a:cubicBezTo>
                  <a:cubicBezTo>
                    <a:pt x="396" y="210"/>
                    <a:pt x="389" y="206"/>
                    <a:pt x="386" y="209"/>
                  </a:cubicBezTo>
                  <a:cubicBezTo>
                    <a:pt x="383" y="205"/>
                    <a:pt x="386" y="201"/>
                    <a:pt x="384" y="196"/>
                  </a:cubicBezTo>
                  <a:cubicBezTo>
                    <a:pt x="384" y="202"/>
                    <a:pt x="381" y="194"/>
                    <a:pt x="380" y="199"/>
                  </a:cubicBezTo>
                  <a:cubicBezTo>
                    <a:pt x="381" y="199"/>
                    <a:pt x="385" y="201"/>
                    <a:pt x="384" y="205"/>
                  </a:cubicBezTo>
                  <a:cubicBezTo>
                    <a:pt x="381" y="200"/>
                    <a:pt x="381" y="208"/>
                    <a:pt x="378" y="204"/>
                  </a:cubicBezTo>
                  <a:cubicBezTo>
                    <a:pt x="376" y="201"/>
                    <a:pt x="378" y="199"/>
                    <a:pt x="377" y="196"/>
                  </a:cubicBezTo>
                  <a:cubicBezTo>
                    <a:pt x="374" y="200"/>
                    <a:pt x="374" y="200"/>
                    <a:pt x="374" y="200"/>
                  </a:cubicBezTo>
                  <a:cubicBezTo>
                    <a:pt x="375" y="202"/>
                    <a:pt x="375" y="203"/>
                    <a:pt x="375" y="204"/>
                  </a:cubicBezTo>
                  <a:cubicBezTo>
                    <a:pt x="371" y="208"/>
                    <a:pt x="367" y="206"/>
                    <a:pt x="362" y="208"/>
                  </a:cubicBezTo>
                  <a:cubicBezTo>
                    <a:pt x="364" y="212"/>
                    <a:pt x="365" y="209"/>
                    <a:pt x="366" y="211"/>
                  </a:cubicBezTo>
                  <a:cubicBezTo>
                    <a:pt x="364" y="213"/>
                    <a:pt x="359" y="215"/>
                    <a:pt x="358" y="208"/>
                  </a:cubicBezTo>
                  <a:cubicBezTo>
                    <a:pt x="359" y="209"/>
                    <a:pt x="361" y="208"/>
                    <a:pt x="362" y="205"/>
                  </a:cubicBezTo>
                  <a:cubicBezTo>
                    <a:pt x="362" y="202"/>
                    <a:pt x="360" y="204"/>
                    <a:pt x="361" y="201"/>
                  </a:cubicBezTo>
                  <a:cubicBezTo>
                    <a:pt x="358" y="202"/>
                    <a:pt x="355" y="208"/>
                    <a:pt x="353" y="200"/>
                  </a:cubicBezTo>
                  <a:cubicBezTo>
                    <a:pt x="352" y="204"/>
                    <a:pt x="351" y="201"/>
                    <a:pt x="350" y="201"/>
                  </a:cubicBezTo>
                  <a:cubicBezTo>
                    <a:pt x="350" y="202"/>
                    <a:pt x="349" y="204"/>
                    <a:pt x="350" y="205"/>
                  </a:cubicBezTo>
                  <a:cubicBezTo>
                    <a:pt x="346" y="202"/>
                    <a:pt x="341" y="207"/>
                    <a:pt x="339" y="201"/>
                  </a:cubicBezTo>
                  <a:cubicBezTo>
                    <a:pt x="337" y="201"/>
                    <a:pt x="335" y="202"/>
                    <a:pt x="333" y="203"/>
                  </a:cubicBezTo>
                  <a:cubicBezTo>
                    <a:pt x="333" y="201"/>
                    <a:pt x="333" y="200"/>
                    <a:pt x="334" y="199"/>
                  </a:cubicBezTo>
                  <a:cubicBezTo>
                    <a:pt x="332" y="197"/>
                    <a:pt x="332" y="202"/>
                    <a:pt x="331" y="203"/>
                  </a:cubicBezTo>
                  <a:cubicBezTo>
                    <a:pt x="329" y="200"/>
                    <a:pt x="331" y="197"/>
                    <a:pt x="331" y="194"/>
                  </a:cubicBezTo>
                  <a:cubicBezTo>
                    <a:pt x="329" y="192"/>
                    <a:pt x="327" y="194"/>
                    <a:pt x="326" y="189"/>
                  </a:cubicBezTo>
                  <a:cubicBezTo>
                    <a:pt x="325" y="192"/>
                    <a:pt x="327" y="195"/>
                    <a:pt x="325" y="199"/>
                  </a:cubicBezTo>
                  <a:cubicBezTo>
                    <a:pt x="328" y="201"/>
                    <a:pt x="326" y="191"/>
                    <a:pt x="330" y="196"/>
                  </a:cubicBezTo>
                  <a:cubicBezTo>
                    <a:pt x="330" y="199"/>
                    <a:pt x="329" y="201"/>
                    <a:pt x="328" y="202"/>
                  </a:cubicBezTo>
                  <a:cubicBezTo>
                    <a:pt x="324" y="203"/>
                    <a:pt x="321" y="195"/>
                    <a:pt x="317" y="197"/>
                  </a:cubicBezTo>
                  <a:cubicBezTo>
                    <a:pt x="316" y="192"/>
                    <a:pt x="319" y="194"/>
                    <a:pt x="320" y="192"/>
                  </a:cubicBezTo>
                  <a:cubicBezTo>
                    <a:pt x="319" y="190"/>
                    <a:pt x="317" y="192"/>
                    <a:pt x="316" y="194"/>
                  </a:cubicBezTo>
                  <a:cubicBezTo>
                    <a:pt x="316" y="195"/>
                    <a:pt x="316" y="196"/>
                    <a:pt x="316" y="197"/>
                  </a:cubicBezTo>
                  <a:cubicBezTo>
                    <a:pt x="315" y="198"/>
                    <a:pt x="315" y="195"/>
                    <a:pt x="315" y="199"/>
                  </a:cubicBezTo>
                  <a:cubicBezTo>
                    <a:pt x="312" y="195"/>
                    <a:pt x="309" y="204"/>
                    <a:pt x="307" y="195"/>
                  </a:cubicBezTo>
                  <a:cubicBezTo>
                    <a:pt x="307" y="199"/>
                    <a:pt x="303" y="199"/>
                    <a:pt x="302" y="195"/>
                  </a:cubicBezTo>
                  <a:cubicBezTo>
                    <a:pt x="301" y="202"/>
                    <a:pt x="297" y="201"/>
                    <a:pt x="294" y="198"/>
                  </a:cubicBezTo>
                  <a:cubicBezTo>
                    <a:pt x="293" y="200"/>
                    <a:pt x="293" y="201"/>
                    <a:pt x="293" y="202"/>
                  </a:cubicBezTo>
                  <a:cubicBezTo>
                    <a:pt x="290" y="199"/>
                    <a:pt x="288" y="201"/>
                    <a:pt x="288" y="195"/>
                  </a:cubicBezTo>
                  <a:cubicBezTo>
                    <a:pt x="287" y="197"/>
                    <a:pt x="286" y="199"/>
                    <a:pt x="285" y="201"/>
                  </a:cubicBezTo>
                  <a:cubicBezTo>
                    <a:pt x="282" y="198"/>
                    <a:pt x="286" y="196"/>
                    <a:pt x="284" y="193"/>
                  </a:cubicBezTo>
                  <a:cubicBezTo>
                    <a:pt x="282" y="196"/>
                    <a:pt x="280" y="195"/>
                    <a:pt x="278" y="193"/>
                  </a:cubicBezTo>
                  <a:cubicBezTo>
                    <a:pt x="278" y="196"/>
                    <a:pt x="276" y="198"/>
                    <a:pt x="275" y="201"/>
                  </a:cubicBezTo>
                  <a:cubicBezTo>
                    <a:pt x="274" y="198"/>
                    <a:pt x="277" y="195"/>
                    <a:pt x="275" y="191"/>
                  </a:cubicBezTo>
                  <a:cubicBezTo>
                    <a:pt x="275" y="199"/>
                    <a:pt x="269" y="198"/>
                    <a:pt x="267" y="194"/>
                  </a:cubicBezTo>
                  <a:cubicBezTo>
                    <a:pt x="264" y="196"/>
                    <a:pt x="265" y="201"/>
                    <a:pt x="262" y="199"/>
                  </a:cubicBezTo>
                  <a:cubicBezTo>
                    <a:pt x="262" y="196"/>
                    <a:pt x="264" y="193"/>
                    <a:pt x="261" y="194"/>
                  </a:cubicBezTo>
                  <a:cubicBezTo>
                    <a:pt x="261" y="191"/>
                    <a:pt x="262" y="189"/>
                    <a:pt x="264" y="187"/>
                  </a:cubicBezTo>
                  <a:cubicBezTo>
                    <a:pt x="263" y="186"/>
                    <a:pt x="263" y="186"/>
                    <a:pt x="263" y="187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60" y="187"/>
                    <a:pt x="261" y="189"/>
                    <a:pt x="260" y="191"/>
                  </a:cubicBezTo>
                  <a:cubicBezTo>
                    <a:pt x="258" y="194"/>
                    <a:pt x="258" y="187"/>
                    <a:pt x="256" y="184"/>
                  </a:cubicBezTo>
                  <a:cubicBezTo>
                    <a:pt x="254" y="187"/>
                    <a:pt x="252" y="182"/>
                    <a:pt x="251" y="185"/>
                  </a:cubicBezTo>
                  <a:cubicBezTo>
                    <a:pt x="252" y="190"/>
                    <a:pt x="254" y="188"/>
                    <a:pt x="256" y="187"/>
                  </a:cubicBezTo>
                  <a:cubicBezTo>
                    <a:pt x="256" y="189"/>
                    <a:pt x="257" y="191"/>
                    <a:pt x="258" y="193"/>
                  </a:cubicBezTo>
                  <a:cubicBezTo>
                    <a:pt x="256" y="192"/>
                    <a:pt x="256" y="196"/>
                    <a:pt x="254" y="192"/>
                  </a:cubicBezTo>
                  <a:cubicBezTo>
                    <a:pt x="252" y="193"/>
                    <a:pt x="255" y="195"/>
                    <a:pt x="253" y="197"/>
                  </a:cubicBezTo>
                  <a:cubicBezTo>
                    <a:pt x="251" y="192"/>
                    <a:pt x="247" y="193"/>
                    <a:pt x="244" y="192"/>
                  </a:cubicBezTo>
                  <a:cubicBezTo>
                    <a:pt x="243" y="194"/>
                    <a:pt x="246" y="195"/>
                    <a:pt x="247" y="194"/>
                  </a:cubicBezTo>
                  <a:cubicBezTo>
                    <a:pt x="248" y="200"/>
                    <a:pt x="243" y="199"/>
                    <a:pt x="241" y="197"/>
                  </a:cubicBezTo>
                  <a:cubicBezTo>
                    <a:pt x="240" y="193"/>
                    <a:pt x="244" y="197"/>
                    <a:pt x="243" y="194"/>
                  </a:cubicBezTo>
                  <a:cubicBezTo>
                    <a:pt x="241" y="190"/>
                    <a:pt x="241" y="197"/>
                    <a:pt x="239" y="195"/>
                  </a:cubicBezTo>
                  <a:cubicBezTo>
                    <a:pt x="242" y="187"/>
                    <a:pt x="232" y="195"/>
                    <a:pt x="229" y="187"/>
                  </a:cubicBezTo>
                  <a:cubicBezTo>
                    <a:pt x="228" y="190"/>
                    <a:pt x="225" y="192"/>
                    <a:pt x="222" y="196"/>
                  </a:cubicBezTo>
                  <a:cubicBezTo>
                    <a:pt x="223" y="188"/>
                    <a:pt x="215" y="194"/>
                    <a:pt x="214" y="197"/>
                  </a:cubicBezTo>
                  <a:cubicBezTo>
                    <a:pt x="214" y="195"/>
                    <a:pt x="213" y="194"/>
                    <a:pt x="213" y="193"/>
                  </a:cubicBezTo>
                  <a:cubicBezTo>
                    <a:pt x="213" y="196"/>
                    <a:pt x="211" y="193"/>
                    <a:pt x="209" y="196"/>
                  </a:cubicBezTo>
                  <a:cubicBezTo>
                    <a:pt x="207" y="190"/>
                    <a:pt x="206" y="196"/>
                    <a:pt x="202" y="197"/>
                  </a:cubicBezTo>
                  <a:cubicBezTo>
                    <a:pt x="202" y="195"/>
                    <a:pt x="203" y="194"/>
                    <a:pt x="201" y="191"/>
                  </a:cubicBezTo>
                  <a:cubicBezTo>
                    <a:pt x="195" y="195"/>
                    <a:pt x="192" y="191"/>
                    <a:pt x="187" y="194"/>
                  </a:cubicBezTo>
                  <a:cubicBezTo>
                    <a:pt x="186" y="191"/>
                    <a:pt x="187" y="189"/>
                    <a:pt x="185" y="189"/>
                  </a:cubicBezTo>
                  <a:cubicBezTo>
                    <a:pt x="185" y="196"/>
                    <a:pt x="182" y="192"/>
                    <a:pt x="181" y="187"/>
                  </a:cubicBezTo>
                  <a:cubicBezTo>
                    <a:pt x="182" y="192"/>
                    <a:pt x="179" y="196"/>
                    <a:pt x="176" y="194"/>
                  </a:cubicBezTo>
                  <a:cubicBezTo>
                    <a:pt x="176" y="189"/>
                    <a:pt x="179" y="194"/>
                    <a:pt x="179" y="190"/>
                  </a:cubicBezTo>
                  <a:cubicBezTo>
                    <a:pt x="178" y="188"/>
                    <a:pt x="177" y="189"/>
                    <a:pt x="176" y="187"/>
                  </a:cubicBezTo>
                  <a:cubicBezTo>
                    <a:pt x="176" y="189"/>
                    <a:pt x="177" y="191"/>
                    <a:pt x="175" y="191"/>
                  </a:cubicBezTo>
                  <a:cubicBezTo>
                    <a:pt x="174" y="189"/>
                    <a:pt x="176" y="188"/>
                    <a:pt x="175" y="187"/>
                  </a:cubicBezTo>
                  <a:cubicBezTo>
                    <a:pt x="173" y="184"/>
                    <a:pt x="172" y="187"/>
                    <a:pt x="172" y="190"/>
                  </a:cubicBezTo>
                  <a:cubicBezTo>
                    <a:pt x="170" y="191"/>
                    <a:pt x="172" y="184"/>
                    <a:pt x="170" y="185"/>
                  </a:cubicBezTo>
                  <a:cubicBezTo>
                    <a:pt x="170" y="190"/>
                    <a:pt x="168" y="191"/>
                    <a:pt x="166" y="192"/>
                  </a:cubicBezTo>
                  <a:cubicBezTo>
                    <a:pt x="165" y="187"/>
                    <a:pt x="164" y="192"/>
                    <a:pt x="163" y="187"/>
                  </a:cubicBezTo>
                  <a:cubicBezTo>
                    <a:pt x="163" y="191"/>
                    <a:pt x="160" y="190"/>
                    <a:pt x="159" y="189"/>
                  </a:cubicBezTo>
                  <a:cubicBezTo>
                    <a:pt x="159" y="187"/>
                    <a:pt x="160" y="188"/>
                    <a:pt x="160" y="185"/>
                  </a:cubicBezTo>
                  <a:cubicBezTo>
                    <a:pt x="159" y="190"/>
                    <a:pt x="152" y="183"/>
                    <a:pt x="153" y="192"/>
                  </a:cubicBezTo>
                  <a:cubicBezTo>
                    <a:pt x="151" y="189"/>
                    <a:pt x="149" y="196"/>
                    <a:pt x="148" y="194"/>
                  </a:cubicBezTo>
                  <a:cubicBezTo>
                    <a:pt x="146" y="190"/>
                    <a:pt x="149" y="191"/>
                    <a:pt x="151" y="187"/>
                  </a:cubicBezTo>
                  <a:cubicBezTo>
                    <a:pt x="149" y="186"/>
                    <a:pt x="147" y="187"/>
                    <a:pt x="146" y="186"/>
                  </a:cubicBezTo>
                  <a:cubicBezTo>
                    <a:pt x="145" y="197"/>
                    <a:pt x="139" y="191"/>
                    <a:pt x="137" y="193"/>
                  </a:cubicBezTo>
                  <a:cubicBezTo>
                    <a:pt x="137" y="190"/>
                    <a:pt x="139" y="189"/>
                    <a:pt x="140" y="187"/>
                  </a:cubicBezTo>
                  <a:cubicBezTo>
                    <a:pt x="141" y="188"/>
                    <a:pt x="141" y="189"/>
                    <a:pt x="140" y="191"/>
                  </a:cubicBezTo>
                  <a:cubicBezTo>
                    <a:pt x="142" y="193"/>
                    <a:pt x="142" y="188"/>
                    <a:pt x="144" y="187"/>
                  </a:cubicBezTo>
                  <a:cubicBezTo>
                    <a:pt x="141" y="186"/>
                    <a:pt x="140" y="187"/>
                    <a:pt x="138" y="180"/>
                  </a:cubicBezTo>
                  <a:cubicBezTo>
                    <a:pt x="136" y="182"/>
                    <a:pt x="138" y="184"/>
                    <a:pt x="137" y="186"/>
                  </a:cubicBezTo>
                  <a:cubicBezTo>
                    <a:pt x="134" y="180"/>
                    <a:pt x="124" y="185"/>
                    <a:pt x="120" y="183"/>
                  </a:cubicBezTo>
                  <a:cubicBezTo>
                    <a:pt x="119" y="184"/>
                    <a:pt x="116" y="186"/>
                    <a:pt x="118" y="189"/>
                  </a:cubicBezTo>
                  <a:cubicBezTo>
                    <a:pt x="115" y="192"/>
                    <a:pt x="113" y="185"/>
                    <a:pt x="113" y="192"/>
                  </a:cubicBezTo>
                  <a:cubicBezTo>
                    <a:pt x="112" y="189"/>
                    <a:pt x="113" y="187"/>
                    <a:pt x="113" y="185"/>
                  </a:cubicBezTo>
                  <a:cubicBezTo>
                    <a:pt x="114" y="184"/>
                    <a:pt x="115" y="186"/>
                    <a:pt x="115" y="188"/>
                  </a:cubicBezTo>
                  <a:cubicBezTo>
                    <a:pt x="117" y="184"/>
                    <a:pt x="114" y="182"/>
                    <a:pt x="117" y="181"/>
                  </a:cubicBezTo>
                  <a:cubicBezTo>
                    <a:pt x="115" y="181"/>
                    <a:pt x="115" y="183"/>
                    <a:pt x="112" y="186"/>
                  </a:cubicBezTo>
                  <a:cubicBezTo>
                    <a:pt x="112" y="185"/>
                    <a:pt x="111" y="183"/>
                    <a:pt x="111" y="182"/>
                  </a:cubicBezTo>
                  <a:cubicBezTo>
                    <a:pt x="109" y="185"/>
                    <a:pt x="112" y="184"/>
                    <a:pt x="111" y="188"/>
                  </a:cubicBezTo>
                  <a:cubicBezTo>
                    <a:pt x="110" y="190"/>
                    <a:pt x="108" y="187"/>
                    <a:pt x="107" y="190"/>
                  </a:cubicBezTo>
                  <a:cubicBezTo>
                    <a:pt x="114" y="195"/>
                    <a:pt x="121" y="196"/>
                    <a:pt x="128" y="197"/>
                  </a:cubicBezTo>
                  <a:cubicBezTo>
                    <a:pt x="130" y="199"/>
                    <a:pt x="127" y="200"/>
                    <a:pt x="129" y="202"/>
                  </a:cubicBezTo>
                  <a:cubicBezTo>
                    <a:pt x="130" y="202"/>
                    <a:pt x="130" y="200"/>
                    <a:pt x="131" y="198"/>
                  </a:cubicBezTo>
                  <a:cubicBezTo>
                    <a:pt x="133" y="202"/>
                    <a:pt x="130" y="205"/>
                    <a:pt x="128" y="208"/>
                  </a:cubicBezTo>
                  <a:cubicBezTo>
                    <a:pt x="124" y="208"/>
                    <a:pt x="120" y="200"/>
                    <a:pt x="115" y="205"/>
                  </a:cubicBezTo>
                  <a:cubicBezTo>
                    <a:pt x="114" y="205"/>
                    <a:pt x="112" y="201"/>
                    <a:pt x="111" y="202"/>
                  </a:cubicBezTo>
                  <a:cubicBezTo>
                    <a:pt x="112" y="206"/>
                    <a:pt x="112" y="205"/>
                    <a:pt x="109" y="203"/>
                  </a:cubicBezTo>
                  <a:cubicBezTo>
                    <a:pt x="108" y="205"/>
                    <a:pt x="109" y="207"/>
                    <a:pt x="108" y="208"/>
                  </a:cubicBezTo>
                  <a:cubicBezTo>
                    <a:pt x="105" y="201"/>
                    <a:pt x="104" y="206"/>
                    <a:pt x="101" y="206"/>
                  </a:cubicBezTo>
                  <a:cubicBezTo>
                    <a:pt x="100" y="204"/>
                    <a:pt x="101" y="203"/>
                    <a:pt x="99" y="201"/>
                  </a:cubicBezTo>
                  <a:cubicBezTo>
                    <a:pt x="99" y="204"/>
                    <a:pt x="98" y="207"/>
                    <a:pt x="96" y="205"/>
                  </a:cubicBezTo>
                  <a:cubicBezTo>
                    <a:pt x="95" y="203"/>
                    <a:pt x="98" y="202"/>
                    <a:pt x="96" y="200"/>
                  </a:cubicBezTo>
                  <a:cubicBezTo>
                    <a:pt x="95" y="201"/>
                    <a:pt x="95" y="201"/>
                    <a:pt x="94" y="200"/>
                  </a:cubicBezTo>
                  <a:cubicBezTo>
                    <a:pt x="94" y="201"/>
                    <a:pt x="94" y="202"/>
                    <a:pt x="93" y="204"/>
                  </a:cubicBezTo>
                  <a:cubicBezTo>
                    <a:pt x="89" y="201"/>
                    <a:pt x="87" y="201"/>
                    <a:pt x="84" y="196"/>
                  </a:cubicBezTo>
                  <a:cubicBezTo>
                    <a:pt x="83" y="203"/>
                    <a:pt x="81" y="194"/>
                    <a:pt x="79" y="198"/>
                  </a:cubicBezTo>
                  <a:cubicBezTo>
                    <a:pt x="78" y="195"/>
                    <a:pt x="81" y="197"/>
                    <a:pt x="81" y="194"/>
                  </a:cubicBezTo>
                  <a:cubicBezTo>
                    <a:pt x="80" y="194"/>
                    <a:pt x="78" y="195"/>
                    <a:pt x="76" y="193"/>
                  </a:cubicBezTo>
                  <a:cubicBezTo>
                    <a:pt x="75" y="194"/>
                    <a:pt x="74" y="198"/>
                    <a:pt x="73" y="196"/>
                  </a:cubicBezTo>
                  <a:cubicBezTo>
                    <a:pt x="74" y="201"/>
                    <a:pt x="73" y="200"/>
                    <a:pt x="71" y="204"/>
                  </a:cubicBezTo>
                  <a:cubicBezTo>
                    <a:pt x="75" y="203"/>
                    <a:pt x="76" y="208"/>
                    <a:pt x="79" y="205"/>
                  </a:cubicBezTo>
                  <a:cubicBezTo>
                    <a:pt x="80" y="209"/>
                    <a:pt x="78" y="208"/>
                    <a:pt x="79" y="211"/>
                  </a:cubicBezTo>
                  <a:cubicBezTo>
                    <a:pt x="81" y="209"/>
                    <a:pt x="81" y="206"/>
                    <a:pt x="81" y="204"/>
                  </a:cubicBezTo>
                  <a:cubicBezTo>
                    <a:pt x="82" y="202"/>
                    <a:pt x="83" y="203"/>
                    <a:pt x="84" y="201"/>
                  </a:cubicBezTo>
                  <a:cubicBezTo>
                    <a:pt x="84" y="207"/>
                    <a:pt x="87" y="204"/>
                    <a:pt x="88" y="203"/>
                  </a:cubicBezTo>
                  <a:cubicBezTo>
                    <a:pt x="89" y="207"/>
                    <a:pt x="86" y="206"/>
                    <a:pt x="86" y="211"/>
                  </a:cubicBezTo>
                  <a:cubicBezTo>
                    <a:pt x="88" y="212"/>
                    <a:pt x="88" y="210"/>
                    <a:pt x="89" y="208"/>
                  </a:cubicBezTo>
                  <a:cubicBezTo>
                    <a:pt x="89" y="209"/>
                    <a:pt x="91" y="212"/>
                    <a:pt x="93" y="213"/>
                  </a:cubicBezTo>
                  <a:cubicBezTo>
                    <a:pt x="93" y="211"/>
                    <a:pt x="95" y="209"/>
                    <a:pt x="96" y="206"/>
                  </a:cubicBezTo>
                  <a:cubicBezTo>
                    <a:pt x="96" y="209"/>
                    <a:pt x="96" y="212"/>
                    <a:pt x="98" y="215"/>
                  </a:cubicBezTo>
                  <a:cubicBezTo>
                    <a:pt x="99" y="213"/>
                    <a:pt x="100" y="215"/>
                    <a:pt x="101" y="215"/>
                  </a:cubicBezTo>
                  <a:cubicBezTo>
                    <a:pt x="101" y="217"/>
                    <a:pt x="102" y="219"/>
                    <a:pt x="102" y="221"/>
                  </a:cubicBezTo>
                  <a:cubicBezTo>
                    <a:pt x="106" y="220"/>
                    <a:pt x="111" y="222"/>
                    <a:pt x="116" y="224"/>
                  </a:cubicBezTo>
                  <a:cubicBezTo>
                    <a:pt x="119" y="219"/>
                    <a:pt x="121" y="227"/>
                    <a:pt x="124" y="223"/>
                  </a:cubicBezTo>
                  <a:cubicBezTo>
                    <a:pt x="129" y="232"/>
                    <a:pt x="136" y="219"/>
                    <a:pt x="139" y="230"/>
                  </a:cubicBezTo>
                  <a:cubicBezTo>
                    <a:pt x="140" y="227"/>
                    <a:pt x="141" y="229"/>
                    <a:pt x="142" y="227"/>
                  </a:cubicBezTo>
                  <a:cubicBezTo>
                    <a:pt x="143" y="230"/>
                    <a:pt x="144" y="231"/>
                    <a:pt x="145" y="232"/>
                  </a:cubicBezTo>
                  <a:cubicBezTo>
                    <a:pt x="143" y="234"/>
                    <a:pt x="142" y="231"/>
                    <a:pt x="141" y="236"/>
                  </a:cubicBezTo>
                  <a:cubicBezTo>
                    <a:pt x="142" y="232"/>
                    <a:pt x="140" y="234"/>
                    <a:pt x="138" y="233"/>
                  </a:cubicBezTo>
                  <a:cubicBezTo>
                    <a:pt x="137" y="236"/>
                    <a:pt x="139" y="235"/>
                    <a:pt x="140" y="236"/>
                  </a:cubicBezTo>
                  <a:cubicBezTo>
                    <a:pt x="138" y="240"/>
                    <a:pt x="136" y="238"/>
                    <a:pt x="134" y="237"/>
                  </a:cubicBezTo>
                  <a:cubicBezTo>
                    <a:pt x="133" y="236"/>
                    <a:pt x="136" y="235"/>
                    <a:pt x="137" y="236"/>
                  </a:cubicBezTo>
                  <a:cubicBezTo>
                    <a:pt x="136" y="231"/>
                    <a:pt x="131" y="236"/>
                    <a:pt x="129" y="234"/>
                  </a:cubicBezTo>
                  <a:cubicBezTo>
                    <a:pt x="130" y="238"/>
                    <a:pt x="131" y="234"/>
                    <a:pt x="132" y="237"/>
                  </a:cubicBezTo>
                  <a:cubicBezTo>
                    <a:pt x="128" y="236"/>
                    <a:pt x="126" y="240"/>
                    <a:pt x="122" y="241"/>
                  </a:cubicBezTo>
                  <a:cubicBezTo>
                    <a:pt x="121" y="238"/>
                    <a:pt x="125" y="237"/>
                    <a:pt x="123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17" y="234"/>
                    <a:pt x="113" y="237"/>
                    <a:pt x="110" y="240"/>
                  </a:cubicBezTo>
                  <a:cubicBezTo>
                    <a:pt x="113" y="235"/>
                    <a:pt x="108" y="236"/>
                    <a:pt x="106" y="235"/>
                  </a:cubicBezTo>
                  <a:cubicBezTo>
                    <a:pt x="106" y="237"/>
                    <a:pt x="104" y="239"/>
                    <a:pt x="106" y="239"/>
                  </a:cubicBezTo>
                  <a:cubicBezTo>
                    <a:pt x="103" y="245"/>
                    <a:pt x="103" y="236"/>
                    <a:pt x="100" y="240"/>
                  </a:cubicBezTo>
                  <a:cubicBezTo>
                    <a:pt x="99" y="238"/>
                    <a:pt x="99" y="235"/>
                    <a:pt x="100" y="233"/>
                  </a:cubicBezTo>
                  <a:cubicBezTo>
                    <a:pt x="98" y="231"/>
                    <a:pt x="96" y="237"/>
                    <a:pt x="96" y="238"/>
                  </a:cubicBezTo>
                  <a:cubicBezTo>
                    <a:pt x="94" y="240"/>
                    <a:pt x="91" y="233"/>
                    <a:pt x="90" y="239"/>
                  </a:cubicBezTo>
                  <a:cubicBezTo>
                    <a:pt x="90" y="239"/>
                    <a:pt x="87" y="236"/>
                    <a:pt x="87" y="234"/>
                  </a:cubicBezTo>
                  <a:cubicBezTo>
                    <a:pt x="86" y="238"/>
                    <a:pt x="81" y="239"/>
                    <a:pt x="77" y="235"/>
                  </a:cubicBezTo>
                  <a:cubicBezTo>
                    <a:pt x="79" y="234"/>
                    <a:pt x="79" y="234"/>
                    <a:pt x="81" y="230"/>
                  </a:cubicBezTo>
                  <a:cubicBezTo>
                    <a:pt x="79" y="228"/>
                    <a:pt x="78" y="226"/>
                    <a:pt x="76" y="224"/>
                  </a:cubicBezTo>
                  <a:cubicBezTo>
                    <a:pt x="75" y="225"/>
                    <a:pt x="78" y="230"/>
                    <a:pt x="76" y="228"/>
                  </a:cubicBezTo>
                  <a:cubicBezTo>
                    <a:pt x="75" y="233"/>
                    <a:pt x="78" y="229"/>
                    <a:pt x="78" y="229"/>
                  </a:cubicBezTo>
                  <a:cubicBezTo>
                    <a:pt x="79" y="234"/>
                    <a:pt x="73" y="238"/>
                    <a:pt x="71" y="231"/>
                  </a:cubicBezTo>
                  <a:cubicBezTo>
                    <a:pt x="68" y="231"/>
                    <a:pt x="65" y="242"/>
                    <a:pt x="62" y="236"/>
                  </a:cubicBezTo>
                  <a:cubicBezTo>
                    <a:pt x="60" y="239"/>
                    <a:pt x="60" y="239"/>
                    <a:pt x="60" y="239"/>
                  </a:cubicBezTo>
                  <a:cubicBezTo>
                    <a:pt x="59" y="237"/>
                    <a:pt x="60" y="236"/>
                    <a:pt x="60" y="234"/>
                  </a:cubicBezTo>
                  <a:cubicBezTo>
                    <a:pt x="59" y="233"/>
                    <a:pt x="57" y="239"/>
                    <a:pt x="55" y="235"/>
                  </a:cubicBezTo>
                  <a:cubicBezTo>
                    <a:pt x="54" y="232"/>
                    <a:pt x="57" y="233"/>
                    <a:pt x="57" y="231"/>
                  </a:cubicBezTo>
                  <a:cubicBezTo>
                    <a:pt x="52" y="233"/>
                    <a:pt x="47" y="236"/>
                    <a:pt x="44" y="229"/>
                  </a:cubicBezTo>
                  <a:cubicBezTo>
                    <a:pt x="43" y="230"/>
                    <a:pt x="41" y="229"/>
                    <a:pt x="40" y="232"/>
                  </a:cubicBezTo>
                  <a:cubicBezTo>
                    <a:pt x="41" y="234"/>
                    <a:pt x="41" y="235"/>
                    <a:pt x="40" y="237"/>
                  </a:cubicBezTo>
                  <a:cubicBezTo>
                    <a:pt x="38" y="232"/>
                    <a:pt x="33" y="238"/>
                    <a:pt x="30" y="233"/>
                  </a:cubicBezTo>
                  <a:cubicBezTo>
                    <a:pt x="31" y="230"/>
                    <a:pt x="32" y="228"/>
                    <a:pt x="33" y="230"/>
                  </a:cubicBezTo>
                  <a:cubicBezTo>
                    <a:pt x="32" y="227"/>
                    <a:pt x="28" y="227"/>
                    <a:pt x="25" y="226"/>
                  </a:cubicBezTo>
                  <a:cubicBezTo>
                    <a:pt x="23" y="230"/>
                    <a:pt x="27" y="226"/>
                    <a:pt x="27" y="231"/>
                  </a:cubicBezTo>
                  <a:cubicBezTo>
                    <a:pt x="26" y="233"/>
                    <a:pt x="24" y="231"/>
                    <a:pt x="23" y="234"/>
                  </a:cubicBezTo>
                  <a:cubicBezTo>
                    <a:pt x="23" y="235"/>
                    <a:pt x="23" y="237"/>
                    <a:pt x="22" y="238"/>
                  </a:cubicBezTo>
                  <a:cubicBezTo>
                    <a:pt x="23" y="240"/>
                    <a:pt x="24" y="238"/>
                    <a:pt x="24" y="241"/>
                  </a:cubicBezTo>
                  <a:cubicBezTo>
                    <a:pt x="23" y="242"/>
                    <a:pt x="23" y="242"/>
                    <a:pt x="22" y="243"/>
                  </a:cubicBezTo>
                  <a:cubicBezTo>
                    <a:pt x="20" y="236"/>
                    <a:pt x="19" y="238"/>
                    <a:pt x="17" y="235"/>
                  </a:cubicBezTo>
                  <a:cubicBezTo>
                    <a:pt x="18" y="231"/>
                    <a:pt x="19" y="238"/>
                    <a:pt x="21" y="234"/>
                  </a:cubicBezTo>
                  <a:cubicBezTo>
                    <a:pt x="20" y="230"/>
                    <a:pt x="19" y="232"/>
                    <a:pt x="18" y="229"/>
                  </a:cubicBezTo>
                  <a:cubicBezTo>
                    <a:pt x="19" y="233"/>
                    <a:pt x="15" y="235"/>
                    <a:pt x="13" y="235"/>
                  </a:cubicBezTo>
                  <a:cubicBezTo>
                    <a:pt x="12" y="234"/>
                    <a:pt x="13" y="232"/>
                    <a:pt x="14" y="231"/>
                  </a:cubicBezTo>
                  <a:cubicBezTo>
                    <a:pt x="13" y="227"/>
                    <a:pt x="11" y="231"/>
                    <a:pt x="10" y="228"/>
                  </a:cubicBezTo>
                  <a:cubicBezTo>
                    <a:pt x="10" y="229"/>
                    <a:pt x="11" y="231"/>
                    <a:pt x="11" y="233"/>
                  </a:cubicBezTo>
                  <a:cubicBezTo>
                    <a:pt x="8" y="236"/>
                    <a:pt x="5" y="231"/>
                    <a:pt x="2" y="233"/>
                  </a:cubicBezTo>
                  <a:cubicBezTo>
                    <a:pt x="2" y="238"/>
                    <a:pt x="4" y="233"/>
                    <a:pt x="5" y="235"/>
                  </a:cubicBezTo>
                  <a:cubicBezTo>
                    <a:pt x="6" y="236"/>
                    <a:pt x="5" y="237"/>
                    <a:pt x="6" y="238"/>
                  </a:cubicBezTo>
                  <a:cubicBezTo>
                    <a:pt x="3" y="236"/>
                    <a:pt x="3" y="239"/>
                    <a:pt x="0" y="241"/>
                  </a:cubicBezTo>
                  <a:cubicBezTo>
                    <a:pt x="0" y="245"/>
                    <a:pt x="3" y="244"/>
                    <a:pt x="3" y="240"/>
                  </a:cubicBezTo>
                  <a:cubicBezTo>
                    <a:pt x="5" y="242"/>
                    <a:pt x="1" y="245"/>
                    <a:pt x="4" y="245"/>
                  </a:cubicBezTo>
                  <a:cubicBezTo>
                    <a:pt x="3" y="248"/>
                    <a:pt x="0" y="248"/>
                    <a:pt x="2" y="252"/>
                  </a:cubicBezTo>
                  <a:cubicBezTo>
                    <a:pt x="3" y="253"/>
                    <a:pt x="4" y="251"/>
                    <a:pt x="2" y="248"/>
                  </a:cubicBezTo>
                  <a:cubicBezTo>
                    <a:pt x="3" y="247"/>
                    <a:pt x="4" y="249"/>
                    <a:pt x="4" y="250"/>
                  </a:cubicBezTo>
                  <a:cubicBezTo>
                    <a:pt x="6" y="248"/>
                    <a:pt x="5" y="246"/>
                    <a:pt x="7" y="244"/>
                  </a:cubicBezTo>
                  <a:cubicBezTo>
                    <a:pt x="9" y="245"/>
                    <a:pt x="12" y="246"/>
                    <a:pt x="15" y="243"/>
                  </a:cubicBezTo>
                  <a:cubicBezTo>
                    <a:pt x="18" y="252"/>
                    <a:pt x="21" y="245"/>
                    <a:pt x="24" y="247"/>
                  </a:cubicBezTo>
                  <a:cubicBezTo>
                    <a:pt x="24" y="254"/>
                    <a:pt x="19" y="249"/>
                    <a:pt x="19" y="255"/>
                  </a:cubicBezTo>
                  <a:cubicBezTo>
                    <a:pt x="24" y="253"/>
                    <a:pt x="27" y="259"/>
                    <a:pt x="33" y="253"/>
                  </a:cubicBezTo>
                  <a:cubicBezTo>
                    <a:pt x="34" y="257"/>
                    <a:pt x="35" y="260"/>
                    <a:pt x="37" y="255"/>
                  </a:cubicBezTo>
                  <a:cubicBezTo>
                    <a:pt x="38" y="259"/>
                    <a:pt x="38" y="263"/>
                    <a:pt x="36" y="264"/>
                  </a:cubicBezTo>
                  <a:cubicBezTo>
                    <a:pt x="36" y="267"/>
                    <a:pt x="37" y="264"/>
                    <a:pt x="38" y="265"/>
                  </a:cubicBezTo>
                  <a:cubicBezTo>
                    <a:pt x="37" y="262"/>
                    <a:pt x="40" y="260"/>
                    <a:pt x="38" y="257"/>
                  </a:cubicBezTo>
                  <a:cubicBezTo>
                    <a:pt x="41" y="261"/>
                    <a:pt x="44" y="255"/>
                    <a:pt x="47" y="257"/>
                  </a:cubicBezTo>
                  <a:cubicBezTo>
                    <a:pt x="43" y="260"/>
                    <a:pt x="41" y="263"/>
                    <a:pt x="40" y="264"/>
                  </a:cubicBezTo>
                  <a:cubicBezTo>
                    <a:pt x="41" y="270"/>
                    <a:pt x="46" y="262"/>
                    <a:pt x="49" y="260"/>
                  </a:cubicBezTo>
                  <a:cubicBezTo>
                    <a:pt x="49" y="265"/>
                    <a:pt x="52" y="264"/>
                    <a:pt x="54" y="263"/>
                  </a:cubicBezTo>
                  <a:cubicBezTo>
                    <a:pt x="54" y="262"/>
                    <a:pt x="53" y="261"/>
                    <a:pt x="54" y="260"/>
                  </a:cubicBezTo>
                  <a:cubicBezTo>
                    <a:pt x="55" y="259"/>
                    <a:pt x="55" y="260"/>
                    <a:pt x="55" y="259"/>
                  </a:cubicBezTo>
                  <a:cubicBezTo>
                    <a:pt x="56" y="260"/>
                    <a:pt x="55" y="262"/>
                    <a:pt x="56" y="263"/>
                  </a:cubicBezTo>
                  <a:cubicBezTo>
                    <a:pt x="60" y="264"/>
                    <a:pt x="63" y="260"/>
                    <a:pt x="67" y="260"/>
                  </a:cubicBezTo>
                  <a:cubicBezTo>
                    <a:pt x="67" y="261"/>
                    <a:pt x="67" y="262"/>
                    <a:pt x="68" y="262"/>
                  </a:cubicBezTo>
                  <a:cubicBezTo>
                    <a:pt x="64" y="264"/>
                    <a:pt x="62" y="267"/>
                    <a:pt x="58" y="268"/>
                  </a:cubicBezTo>
                  <a:cubicBezTo>
                    <a:pt x="62" y="273"/>
                    <a:pt x="65" y="269"/>
                    <a:pt x="68" y="272"/>
                  </a:cubicBezTo>
                  <a:cubicBezTo>
                    <a:pt x="69" y="269"/>
                    <a:pt x="66" y="271"/>
                    <a:pt x="66" y="268"/>
                  </a:cubicBezTo>
                  <a:cubicBezTo>
                    <a:pt x="67" y="266"/>
                    <a:pt x="68" y="267"/>
                    <a:pt x="68" y="266"/>
                  </a:cubicBezTo>
                  <a:cubicBezTo>
                    <a:pt x="70" y="268"/>
                    <a:pt x="69" y="273"/>
                    <a:pt x="71" y="273"/>
                  </a:cubicBezTo>
                  <a:cubicBezTo>
                    <a:pt x="72" y="271"/>
                    <a:pt x="71" y="270"/>
                    <a:pt x="72" y="269"/>
                  </a:cubicBezTo>
                  <a:cubicBezTo>
                    <a:pt x="72" y="268"/>
                    <a:pt x="72" y="269"/>
                    <a:pt x="71" y="269"/>
                  </a:cubicBezTo>
                  <a:cubicBezTo>
                    <a:pt x="70" y="267"/>
                    <a:pt x="70" y="261"/>
                    <a:pt x="69" y="266"/>
                  </a:cubicBezTo>
                  <a:cubicBezTo>
                    <a:pt x="67" y="261"/>
                    <a:pt x="70" y="259"/>
                    <a:pt x="72" y="260"/>
                  </a:cubicBezTo>
                  <a:cubicBezTo>
                    <a:pt x="69" y="263"/>
                    <a:pt x="74" y="263"/>
                    <a:pt x="72" y="267"/>
                  </a:cubicBezTo>
                  <a:cubicBezTo>
                    <a:pt x="74" y="269"/>
                    <a:pt x="75" y="263"/>
                    <a:pt x="76" y="264"/>
                  </a:cubicBezTo>
                  <a:cubicBezTo>
                    <a:pt x="77" y="267"/>
                    <a:pt x="74" y="269"/>
                    <a:pt x="73" y="270"/>
                  </a:cubicBezTo>
                  <a:cubicBezTo>
                    <a:pt x="72" y="272"/>
                    <a:pt x="74" y="274"/>
                    <a:pt x="73" y="276"/>
                  </a:cubicBezTo>
                  <a:cubicBezTo>
                    <a:pt x="74" y="279"/>
                    <a:pt x="76" y="275"/>
                    <a:pt x="78" y="278"/>
                  </a:cubicBezTo>
                  <a:cubicBezTo>
                    <a:pt x="78" y="281"/>
                    <a:pt x="76" y="280"/>
                    <a:pt x="75" y="284"/>
                  </a:cubicBezTo>
                  <a:cubicBezTo>
                    <a:pt x="76" y="289"/>
                    <a:pt x="78" y="283"/>
                    <a:pt x="80" y="287"/>
                  </a:cubicBezTo>
                  <a:cubicBezTo>
                    <a:pt x="81" y="284"/>
                    <a:pt x="78" y="285"/>
                    <a:pt x="77" y="282"/>
                  </a:cubicBezTo>
                  <a:cubicBezTo>
                    <a:pt x="79" y="282"/>
                    <a:pt x="80" y="281"/>
                    <a:pt x="81" y="283"/>
                  </a:cubicBezTo>
                  <a:cubicBezTo>
                    <a:pt x="79" y="279"/>
                    <a:pt x="80" y="277"/>
                    <a:pt x="81" y="274"/>
                  </a:cubicBezTo>
                  <a:cubicBezTo>
                    <a:pt x="81" y="273"/>
                    <a:pt x="82" y="274"/>
                    <a:pt x="82" y="273"/>
                  </a:cubicBezTo>
                  <a:cubicBezTo>
                    <a:pt x="84" y="275"/>
                    <a:pt x="81" y="276"/>
                    <a:pt x="83" y="278"/>
                  </a:cubicBezTo>
                  <a:cubicBezTo>
                    <a:pt x="85" y="273"/>
                    <a:pt x="96" y="277"/>
                    <a:pt x="95" y="284"/>
                  </a:cubicBezTo>
                  <a:cubicBezTo>
                    <a:pt x="96" y="281"/>
                    <a:pt x="97" y="283"/>
                    <a:pt x="97" y="279"/>
                  </a:cubicBezTo>
                  <a:cubicBezTo>
                    <a:pt x="100" y="282"/>
                    <a:pt x="98" y="284"/>
                    <a:pt x="100" y="287"/>
                  </a:cubicBezTo>
                  <a:cubicBezTo>
                    <a:pt x="97" y="286"/>
                    <a:pt x="95" y="289"/>
                    <a:pt x="93" y="287"/>
                  </a:cubicBezTo>
                  <a:cubicBezTo>
                    <a:pt x="94" y="291"/>
                    <a:pt x="99" y="292"/>
                    <a:pt x="102" y="290"/>
                  </a:cubicBezTo>
                  <a:cubicBezTo>
                    <a:pt x="103" y="292"/>
                    <a:pt x="102" y="294"/>
                    <a:pt x="103" y="296"/>
                  </a:cubicBezTo>
                  <a:cubicBezTo>
                    <a:pt x="105" y="293"/>
                    <a:pt x="107" y="290"/>
                    <a:pt x="110" y="295"/>
                  </a:cubicBezTo>
                  <a:cubicBezTo>
                    <a:pt x="110" y="291"/>
                    <a:pt x="112" y="292"/>
                    <a:pt x="111" y="287"/>
                  </a:cubicBezTo>
                  <a:cubicBezTo>
                    <a:pt x="112" y="291"/>
                    <a:pt x="114" y="285"/>
                    <a:pt x="116" y="289"/>
                  </a:cubicBezTo>
                  <a:cubicBezTo>
                    <a:pt x="115" y="283"/>
                    <a:pt x="120" y="287"/>
                    <a:pt x="120" y="283"/>
                  </a:cubicBezTo>
                  <a:cubicBezTo>
                    <a:pt x="123" y="285"/>
                    <a:pt x="118" y="287"/>
                    <a:pt x="120" y="290"/>
                  </a:cubicBezTo>
                  <a:cubicBezTo>
                    <a:pt x="122" y="287"/>
                    <a:pt x="123" y="287"/>
                    <a:pt x="124" y="288"/>
                  </a:cubicBezTo>
                  <a:cubicBezTo>
                    <a:pt x="124" y="290"/>
                    <a:pt x="124" y="292"/>
                    <a:pt x="124" y="294"/>
                  </a:cubicBezTo>
                  <a:cubicBezTo>
                    <a:pt x="119" y="296"/>
                    <a:pt x="115" y="292"/>
                    <a:pt x="111" y="296"/>
                  </a:cubicBezTo>
                  <a:cubicBezTo>
                    <a:pt x="112" y="299"/>
                    <a:pt x="113" y="294"/>
                    <a:pt x="114" y="299"/>
                  </a:cubicBezTo>
                  <a:cubicBezTo>
                    <a:pt x="120" y="290"/>
                    <a:pt x="126" y="305"/>
                    <a:pt x="132" y="298"/>
                  </a:cubicBezTo>
                  <a:cubicBezTo>
                    <a:pt x="137" y="307"/>
                    <a:pt x="148" y="299"/>
                    <a:pt x="151" y="308"/>
                  </a:cubicBezTo>
                  <a:cubicBezTo>
                    <a:pt x="152" y="309"/>
                    <a:pt x="154" y="309"/>
                    <a:pt x="156" y="310"/>
                  </a:cubicBezTo>
                  <a:cubicBezTo>
                    <a:pt x="157" y="304"/>
                    <a:pt x="160" y="308"/>
                    <a:pt x="162" y="307"/>
                  </a:cubicBezTo>
                  <a:cubicBezTo>
                    <a:pt x="162" y="309"/>
                    <a:pt x="162" y="310"/>
                    <a:pt x="163" y="311"/>
                  </a:cubicBezTo>
                  <a:cubicBezTo>
                    <a:pt x="163" y="307"/>
                    <a:pt x="166" y="307"/>
                    <a:pt x="166" y="311"/>
                  </a:cubicBezTo>
                  <a:cubicBezTo>
                    <a:pt x="171" y="306"/>
                    <a:pt x="176" y="314"/>
                    <a:pt x="181" y="311"/>
                  </a:cubicBezTo>
                  <a:cubicBezTo>
                    <a:pt x="179" y="309"/>
                    <a:pt x="182" y="307"/>
                    <a:pt x="183" y="306"/>
                  </a:cubicBezTo>
                  <a:cubicBezTo>
                    <a:pt x="183" y="308"/>
                    <a:pt x="181" y="310"/>
                    <a:pt x="181" y="312"/>
                  </a:cubicBezTo>
                  <a:cubicBezTo>
                    <a:pt x="185" y="317"/>
                    <a:pt x="190" y="311"/>
                    <a:pt x="194" y="311"/>
                  </a:cubicBezTo>
                  <a:cubicBezTo>
                    <a:pt x="194" y="318"/>
                    <a:pt x="199" y="318"/>
                    <a:pt x="200" y="314"/>
                  </a:cubicBezTo>
                  <a:cubicBezTo>
                    <a:pt x="200" y="318"/>
                    <a:pt x="201" y="316"/>
                    <a:pt x="202" y="318"/>
                  </a:cubicBezTo>
                  <a:cubicBezTo>
                    <a:pt x="205" y="309"/>
                    <a:pt x="214" y="323"/>
                    <a:pt x="219" y="315"/>
                  </a:cubicBezTo>
                  <a:cubicBezTo>
                    <a:pt x="223" y="325"/>
                    <a:pt x="230" y="310"/>
                    <a:pt x="233" y="320"/>
                  </a:cubicBezTo>
                  <a:cubicBezTo>
                    <a:pt x="232" y="319"/>
                    <a:pt x="231" y="320"/>
                    <a:pt x="229" y="320"/>
                  </a:cubicBezTo>
                  <a:cubicBezTo>
                    <a:pt x="230" y="325"/>
                    <a:pt x="235" y="319"/>
                    <a:pt x="238" y="321"/>
                  </a:cubicBezTo>
                  <a:cubicBezTo>
                    <a:pt x="240" y="322"/>
                    <a:pt x="245" y="328"/>
                    <a:pt x="245" y="323"/>
                  </a:cubicBezTo>
                  <a:cubicBezTo>
                    <a:pt x="246" y="321"/>
                    <a:pt x="247" y="325"/>
                    <a:pt x="248" y="326"/>
                  </a:cubicBezTo>
                  <a:cubicBezTo>
                    <a:pt x="251" y="323"/>
                    <a:pt x="254" y="326"/>
                    <a:pt x="257" y="323"/>
                  </a:cubicBezTo>
                  <a:cubicBezTo>
                    <a:pt x="261" y="326"/>
                    <a:pt x="269" y="326"/>
                    <a:pt x="275" y="327"/>
                  </a:cubicBezTo>
                  <a:cubicBezTo>
                    <a:pt x="426" y="359"/>
                    <a:pt x="578" y="354"/>
                    <a:pt x="731" y="350"/>
                  </a:cubicBezTo>
                  <a:cubicBezTo>
                    <a:pt x="732" y="352"/>
                    <a:pt x="731" y="353"/>
                    <a:pt x="730" y="355"/>
                  </a:cubicBezTo>
                  <a:cubicBezTo>
                    <a:pt x="719" y="349"/>
                    <a:pt x="707" y="359"/>
                    <a:pt x="696" y="354"/>
                  </a:cubicBezTo>
                  <a:cubicBezTo>
                    <a:pt x="695" y="357"/>
                    <a:pt x="695" y="357"/>
                    <a:pt x="693" y="358"/>
                  </a:cubicBezTo>
                  <a:cubicBezTo>
                    <a:pt x="692" y="356"/>
                    <a:pt x="693" y="357"/>
                    <a:pt x="694" y="355"/>
                  </a:cubicBezTo>
                  <a:cubicBezTo>
                    <a:pt x="692" y="353"/>
                    <a:pt x="690" y="359"/>
                    <a:pt x="689" y="355"/>
                  </a:cubicBezTo>
                  <a:cubicBezTo>
                    <a:pt x="687" y="357"/>
                    <a:pt x="689" y="359"/>
                    <a:pt x="688" y="362"/>
                  </a:cubicBezTo>
                  <a:cubicBezTo>
                    <a:pt x="683" y="353"/>
                    <a:pt x="675" y="355"/>
                    <a:pt x="669" y="360"/>
                  </a:cubicBezTo>
                  <a:cubicBezTo>
                    <a:pt x="664" y="358"/>
                    <a:pt x="659" y="356"/>
                    <a:pt x="653" y="360"/>
                  </a:cubicBezTo>
                  <a:cubicBezTo>
                    <a:pt x="653" y="359"/>
                    <a:pt x="653" y="358"/>
                    <a:pt x="653" y="357"/>
                  </a:cubicBezTo>
                  <a:cubicBezTo>
                    <a:pt x="645" y="362"/>
                    <a:pt x="634" y="355"/>
                    <a:pt x="628" y="362"/>
                  </a:cubicBezTo>
                  <a:cubicBezTo>
                    <a:pt x="627" y="360"/>
                    <a:pt x="628" y="359"/>
                    <a:pt x="627" y="358"/>
                  </a:cubicBezTo>
                  <a:cubicBezTo>
                    <a:pt x="626" y="359"/>
                    <a:pt x="627" y="361"/>
                    <a:pt x="628" y="362"/>
                  </a:cubicBezTo>
                  <a:cubicBezTo>
                    <a:pt x="617" y="356"/>
                    <a:pt x="609" y="366"/>
                    <a:pt x="599" y="359"/>
                  </a:cubicBezTo>
                  <a:cubicBezTo>
                    <a:pt x="598" y="365"/>
                    <a:pt x="593" y="359"/>
                    <a:pt x="590" y="359"/>
                  </a:cubicBezTo>
                  <a:cubicBezTo>
                    <a:pt x="586" y="359"/>
                    <a:pt x="583" y="365"/>
                    <a:pt x="581" y="360"/>
                  </a:cubicBezTo>
                  <a:cubicBezTo>
                    <a:pt x="577" y="364"/>
                    <a:pt x="574" y="364"/>
                    <a:pt x="570" y="359"/>
                  </a:cubicBezTo>
                  <a:cubicBezTo>
                    <a:pt x="568" y="361"/>
                    <a:pt x="571" y="363"/>
                    <a:pt x="569" y="364"/>
                  </a:cubicBezTo>
                  <a:cubicBezTo>
                    <a:pt x="569" y="366"/>
                    <a:pt x="566" y="361"/>
                    <a:pt x="568" y="361"/>
                  </a:cubicBezTo>
                  <a:cubicBezTo>
                    <a:pt x="565" y="365"/>
                    <a:pt x="563" y="361"/>
                    <a:pt x="560" y="363"/>
                  </a:cubicBezTo>
                  <a:cubicBezTo>
                    <a:pt x="559" y="362"/>
                    <a:pt x="560" y="361"/>
                    <a:pt x="560" y="360"/>
                  </a:cubicBezTo>
                  <a:cubicBezTo>
                    <a:pt x="557" y="364"/>
                    <a:pt x="554" y="361"/>
                    <a:pt x="551" y="363"/>
                  </a:cubicBezTo>
                  <a:cubicBezTo>
                    <a:pt x="551" y="357"/>
                    <a:pt x="551" y="363"/>
                    <a:pt x="548" y="360"/>
                  </a:cubicBezTo>
                  <a:cubicBezTo>
                    <a:pt x="548" y="362"/>
                    <a:pt x="547" y="364"/>
                    <a:pt x="546" y="364"/>
                  </a:cubicBezTo>
                  <a:cubicBezTo>
                    <a:pt x="546" y="362"/>
                    <a:pt x="545" y="361"/>
                    <a:pt x="545" y="359"/>
                  </a:cubicBezTo>
                  <a:cubicBezTo>
                    <a:pt x="542" y="366"/>
                    <a:pt x="538" y="357"/>
                    <a:pt x="534" y="363"/>
                  </a:cubicBezTo>
                  <a:cubicBezTo>
                    <a:pt x="533" y="362"/>
                    <a:pt x="533" y="360"/>
                    <a:pt x="533" y="359"/>
                  </a:cubicBezTo>
                  <a:cubicBezTo>
                    <a:pt x="528" y="361"/>
                    <a:pt x="516" y="358"/>
                    <a:pt x="514" y="362"/>
                  </a:cubicBezTo>
                  <a:cubicBezTo>
                    <a:pt x="511" y="363"/>
                    <a:pt x="509" y="357"/>
                    <a:pt x="506" y="363"/>
                  </a:cubicBezTo>
                  <a:cubicBezTo>
                    <a:pt x="504" y="359"/>
                    <a:pt x="499" y="357"/>
                    <a:pt x="498" y="361"/>
                  </a:cubicBezTo>
                  <a:cubicBezTo>
                    <a:pt x="481" y="357"/>
                    <a:pt x="466" y="361"/>
                    <a:pt x="448" y="357"/>
                  </a:cubicBezTo>
                  <a:cubicBezTo>
                    <a:pt x="447" y="358"/>
                    <a:pt x="448" y="359"/>
                    <a:pt x="447" y="361"/>
                  </a:cubicBezTo>
                  <a:cubicBezTo>
                    <a:pt x="446" y="358"/>
                    <a:pt x="445" y="359"/>
                    <a:pt x="443" y="356"/>
                  </a:cubicBezTo>
                  <a:cubicBezTo>
                    <a:pt x="434" y="361"/>
                    <a:pt x="421" y="350"/>
                    <a:pt x="410" y="358"/>
                  </a:cubicBezTo>
                  <a:cubicBezTo>
                    <a:pt x="409" y="357"/>
                    <a:pt x="409" y="355"/>
                    <a:pt x="408" y="354"/>
                  </a:cubicBezTo>
                  <a:cubicBezTo>
                    <a:pt x="404" y="354"/>
                    <a:pt x="400" y="356"/>
                    <a:pt x="396" y="354"/>
                  </a:cubicBezTo>
                  <a:cubicBezTo>
                    <a:pt x="396" y="357"/>
                    <a:pt x="397" y="364"/>
                    <a:pt x="393" y="366"/>
                  </a:cubicBezTo>
                  <a:cubicBezTo>
                    <a:pt x="392" y="362"/>
                    <a:pt x="393" y="360"/>
                    <a:pt x="390" y="359"/>
                  </a:cubicBezTo>
                  <a:cubicBezTo>
                    <a:pt x="390" y="356"/>
                    <a:pt x="393" y="353"/>
                    <a:pt x="393" y="357"/>
                  </a:cubicBezTo>
                  <a:cubicBezTo>
                    <a:pt x="395" y="353"/>
                    <a:pt x="391" y="351"/>
                    <a:pt x="391" y="355"/>
                  </a:cubicBezTo>
                  <a:cubicBezTo>
                    <a:pt x="385" y="348"/>
                    <a:pt x="379" y="357"/>
                    <a:pt x="374" y="350"/>
                  </a:cubicBezTo>
                  <a:cubicBezTo>
                    <a:pt x="372" y="356"/>
                    <a:pt x="369" y="353"/>
                    <a:pt x="366" y="348"/>
                  </a:cubicBezTo>
                  <a:cubicBezTo>
                    <a:pt x="365" y="349"/>
                    <a:pt x="366" y="350"/>
                    <a:pt x="366" y="352"/>
                  </a:cubicBezTo>
                  <a:cubicBezTo>
                    <a:pt x="361" y="348"/>
                    <a:pt x="356" y="350"/>
                    <a:pt x="351" y="347"/>
                  </a:cubicBezTo>
                  <a:cubicBezTo>
                    <a:pt x="350" y="348"/>
                    <a:pt x="351" y="350"/>
                    <a:pt x="350" y="351"/>
                  </a:cubicBezTo>
                  <a:cubicBezTo>
                    <a:pt x="343" y="348"/>
                    <a:pt x="333" y="353"/>
                    <a:pt x="327" y="345"/>
                  </a:cubicBezTo>
                  <a:cubicBezTo>
                    <a:pt x="327" y="346"/>
                    <a:pt x="328" y="347"/>
                    <a:pt x="328" y="347"/>
                  </a:cubicBezTo>
                  <a:cubicBezTo>
                    <a:pt x="320" y="345"/>
                    <a:pt x="312" y="348"/>
                    <a:pt x="304" y="342"/>
                  </a:cubicBezTo>
                  <a:cubicBezTo>
                    <a:pt x="298" y="345"/>
                    <a:pt x="288" y="341"/>
                    <a:pt x="281" y="340"/>
                  </a:cubicBezTo>
                  <a:cubicBezTo>
                    <a:pt x="279" y="342"/>
                    <a:pt x="281" y="344"/>
                    <a:pt x="280" y="346"/>
                  </a:cubicBezTo>
                  <a:cubicBezTo>
                    <a:pt x="279" y="346"/>
                    <a:pt x="278" y="346"/>
                    <a:pt x="278" y="346"/>
                  </a:cubicBezTo>
                  <a:cubicBezTo>
                    <a:pt x="280" y="336"/>
                    <a:pt x="272" y="341"/>
                    <a:pt x="270" y="338"/>
                  </a:cubicBezTo>
                  <a:cubicBezTo>
                    <a:pt x="269" y="343"/>
                    <a:pt x="272" y="339"/>
                    <a:pt x="272" y="342"/>
                  </a:cubicBezTo>
                  <a:cubicBezTo>
                    <a:pt x="273" y="345"/>
                    <a:pt x="270" y="344"/>
                    <a:pt x="270" y="345"/>
                  </a:cubicBezTo>
                  <a:cubicBezTo>
                    <a:pt x="267" y="334"/>
                    <a:pt x="261" y="340"/>
                    <a:pt x="256" y="335"/>
                  </a:cubicBezTo>
                  <a:cubicBezTo>
                    <a:pt x="255" y="337"/>
                    <a:pt x="257" y="339"/>
                    <a:pt x="255" y="341"/>
                  </a:cubicBezTo>
                  <a:cubicBezTo>
                    <a:pt x="254" y="342"/>
                    <a:pt x="254" y="340"/>
                    <a:pt x="253" y="341"/>
                  </a:cubicBezTo>
                  <a:cubicBezTo>
                    <a:pt x="253" y="339"/>
                    <a:pt x="254" y="338"/>
                    <a:pt x="255" y="337"/>
                  </a:cubicBezTo>
                  <a:cubicBezTo>
                    <a:pt x="253" y="335"/>
                    <a:pt x="252" y="334"/>
                    <a:pt x="250" y="337"/>
                  </a:cubicBezTo>
                  <a:cubicBezTo>
                    <a:pt x="250" y="339"/>
                    <a:pt x="252" y="341"/>
                    <a:pt x="250" y="342"/>
                  </a:cubicBezTo>
                  <a:cubicBezTo>
                    <a:pt x="251" y="344"/>
                    <a:pt x="252" y="341"/>
                    <a:pt x="253" y="344"/>
                  </a:cubicBezTo>
                  <a:cubicBezTo>
                    <a:pt x="251" y="348"/>
                    <a:pt x="250" y="343"/>
                    <a:pt x="248" y="347"/>
                  </a:cubicBezTo>
                  <a:cubicBezTo>
                    <a:pt x="247" y="342"/>
                    <a:pt x="245" y="344"/>
                    <a:pt x="244" y="344"/>
                  </a:cubicBezTo>
                  <a:cubicBezTo>
                    <a:pt x="244" y="339"/>
                    <a:pt x="247" y="345"/>
                    <a:pt x="248" y="341"/>
                  </a:cubicBezTo>
                  <a:cubicBezTo>
                    <a:pt x="245" y="336"/>
                    <a:pt x="249" y="339"/>
                    <a:pt x="250" y="337"/>
                  </a:cubicBezTo>
                  <a:cubicBezTo>
                    <a:pt x="246" y="331"/>
                    <a:pt x="247" y="338"/>
                    <a:pt x="242" y="333"/>
                  </a:cubicBezTo>
                  <a:cubicBezTo>
                    <a:pt x="242" y="335"/>
                    <a:pt x="244" y="337"/>
                    <a:pt x="243" y="338"/>
                  </a:cubicBezTo>
                  <a:cubicBezTo>
                    <a:pt x="243" y="339"/>
                    <a:pt x="242" y="338"/>
                    <a:pt x="242" y="337"/>
                  </a:cubicBezTo>
                  <a:cubicBezTo>
                    <a:pt x="241" y="340"/>
                    <a:pt x="242" y="341"/>
                    <a:pt x="243" y="341"/>
                  </a:cubicBezTo>
                  <a:cubicBezTo>
                    <a:pt x="240" y="345"/>
                    <a:pt x="238" y="343"/>
                    <a:pt x="236" y="348"/>
                  </a:cubicBezTo>
                  <a:cubicBezTo>
                    <a:pt x="234" y="346"/>
                    <a:pt x="234" y="346"/>
                    <a:pt x="234" y="343"/>
                  </a:cubicBezTo>
                  <a:cubicBezTo>
                    <a:pt x="232" y="343"/>
                    <a:pt x="230" y="349"/>
                    <a:pt x="228" y="346"/>
                  </a:cubicBezTo>
                  <a:cubicBezTo>
                    <a:pt x="227" y="345"/>
                    <a:pt x="230" y="343"/>
                    <a:pt x="230" y="341"/>
                  </a:cubicBezTo>
                  <a:cubicBezTo>
                    <a:pt x="229" y="339"/>
                    <a:pt x="227" y="343"/>
                    <a:pt x="228" y="345"/>
                  </a:cubicBezTo>
                  <a:cubicBezTo>
                    <a:pt x="226" y="348"/>
                    <a:pt x="225" y="342"/>
                    <a:pt x="224" y="344"/>
                  </a:cubicBezTo>
                  <a:cubicBezTo>
                    <a:pt x="223" y="343"/>
                    <a:pt x="225" y="341"/>
                    <a:pt x="223" y="339"/>
                  </a:cubicBezTo>
                  <a:cubicBezTo>
                    <a:pt x="221" y="345"/>
                    <a:pt x="214" y="346"/>
                    <a:pt x="214" y="340"/>
                  </a:cubicBezTo>
                  <a:cubicBezTo>
                    <a:pt x="212" y="340"/>
                    <a:pt x="210" y="337"/>
                    <a:pt x="208" y="342"/>
                  </a:cubicBezTo>
                  <a:cubicBezTo>
                    <a:pt x="206" y="335"/>
                    <a:pt x="202" y="343"/>
                    <a:pt x="201" y="336"/>
                  </a:cubicBezTo>
                  <a:cubicBezTo>
                    <a:pt x="198" y="346"/>
                    <a:pt x="193" y="330"/>
                    <a:pt x="189" y="338"/>
                  </a:cubicBezTo>
                  <a:cubicBezTo>
                    <a:pt x="185" y="335"/>
                    <a:pt x="181" y="338"/>
                    <a:pt x="178" y="335"/>
                  </a:cubicBezTo>
                  <a:cubicBezTo>
                    <a:pt x="176" y="332"/>
                    <a:pt x="180" y="334"/>
                    <a:pt x="178" y="331"/>
                  </a:cubicBezTo>
                  <a:cubicBezTo>
                    <a:pt x="171" y="339"/>
                    <a:pt x="166" y="327"/>
                    <a:pt x="160" y="331"/>
                  </a:cubicBezTo>
                  <a:cubicBezTo>
                    <a:pt x="160" y="333"/>
                    <a:pt x="161" y="332"/>
                    <a:pt x="162" y="334"/>
                  </a:cubicBezTo>
                  <a:cubicBezTo>
                    <a:pt x="162" y="335"/>
                    <a:pt x="161" y="336"/>
                    <a:pt x="162" y="337"/>
                  </a:cubicBezTo>
                  <a:cubicBezTo>
                    <a:pt x="159" y="336"/>
                    <a:pt x="156" y="332"/>
                    <a:pt x="154" y="332"/>
                  </a:cubicBezTo>
                  <a:cubicBezTo>
                    <a:pt x="153" y="334"/>
                    <a:pt x="154" y="333"/>
                    <a:pt x="155" y="334"/>
                  </a:cubicBezTo>
                  <a:cubicBezTo>
                    <a:pt x="156" y="337"/>
                    <a:pt x="153" y="334"/>
                    <a:pt x="152" y="338"/>
                  </a:cubicBezTo>
                  <a:cubicBezTo>
                    <a:pt x="152" y="335"/>
                    <a:pt x="152" y="334"/>
                    <a:pt x="151" y="334"/>
                  </a:cubicBezTo>
                  <a:cubicBezTo>
                    <a:pt x="148" y="343"/>
                    <a:pt x="143" y="330"/>
                    <a:pt x="140" y="336"/>
                  </a:cubicBezTo>
                  <a:cubicBezTo>
                    <a:pt x="138" y="334"/>
                    <a:pt x="138" y="332"/>
                    <a:pt x="140" y="330"/>
                  </a:cubicBezTo>
                  <a:cubicBezTo>
                    <a:pt x="139" y="327"/>
                    <a:pt x="137" y="330"/>
                    <a:pt x="136" y="328"/>
                  </a:cubicBezTo>
                  <a:cubicBezTo>
                    <a:pt x="136" y="329"/>
                    <a:pt x="137" y="331"/>
                    <a:pt x="138" y="332"/>
                  </a:cubicBezTo>
                  <a:cubicBezTo>
                    <a:pt x="136" y="336"/>
                    <a:pt x="135" y="335"/>
                    <a:pt x="134" y="335"/>
                  </a:cubicBezTo>
                  <a:cubicBezTo>
                    <a:pt x="133" y="333"/>
                    <a:pt x="134" y="332"/>
                    <a:pt x="135" y="330"/>
                  </a:cubicBezTo>
                  <a:cubicBezTo>
                    <a:pt x="132" y="333"/>
                    <a:pt x="129" y="330"/>
                    <a:pt x="125" y="330"/>
                  </a:cubicBezTo>
                  <a:cubicBezTo>
                    <a:pt x="125" y="329"/>
                    <a:pt x="126" y="327"/>
                    <a:pt x="125" y="325"/>
                  </a:cubicBezTo>
                  <a:cubicBezTo>
                    <a:pt x="123" y="334"/>
                    <a:pt x="113" y="327"/>
                    <a:pt x="110" y="331"/>
                  </a:cubicBezTo>
                  <a:cubicBezTo>
                    <a:pt x="109" y="326"/>
                    <a:pt x="106" y="327"/>
                    <a:pt x="108" y="324"/>
                  </a:cubicBezTo>
                  <a:cubicBezTo>
                    <a:pt x="107" y="323"/>
                    <a:pt x="106" y="325"/>
                    <a:pt x="106" y="328"/>
                  </a:cubicBezTo>
                  <a:cubicBezTo>
                    <a:pt x="104" y="328"/>
                    <a:pt x="104" y="320"/>
                    <a:pt x="101" y="323"/>
                  </a:cubicBezTo>
                  <a:cubicBezTo>
                    <a:pt x="102" y="326"/>
                    <a:pt x="103" y="323"/>
                    <a:pt x="104" y="325"/>
                  </a:cubicBezTo>
                  <a:cubicBezTo>
                    <a:pt x="103" y="326"/>
                    <a:pt x="103" y="327"/>
                    <a:pt x="103" y="328"/>
                  </a:cubicBezTo>
                  <a:cubicBezTo>
                    <a:pt x="99" y="327"/>
                    <a:pt x="95" y="322"/>
                    <a:pt x="90" y="328"/>
                  </a:cubicBezTo>
                  <a:cubicBezTo>
                    <a:pt x="90" y="324"/>
                    <a:pt x="90" y="324"/>
                    <a:pt x="88" y="320"/>
                  </a:cubicBezTo>
                  <a:cubicBezTo>
                    <a:pt x="87" y="322"/>
                    <a:pt x="89" y="325"/>
                    <a:pt x="90" y="327"/>
                  </a:cubicBezTo>
                  <a:cubicBezTo>
                    <a:pt x="87" y="334"/>
                    <a:pt x="85" y="323"/>
                    <a:pt x="82" y="329"/>
                  </a:cubicBezTo>
                  <a:cubicBezTo>
                    <a:pt x="80" y="325"/>
                    <a:pt x="84" y="322"/>
                    <a:pt x="82" y="319"/>
                  </a:cubicBezTo>
                  <a:cubicBezTo>
                    <a:pt x="80" y="322"/>
                    <a:pt x="81" y="325"/>
                    <a:pt x="81" y="328"/>
                  </a:cubicBezTo>
                  <a:cubicBezTo>
                    <a:pt x="79" y="331"/>
                    <a:pt x="79" y="325"/>
                    <a:pt x="78" y="326"/>
                  </a:cubicBezTo>
                  <a:cubicBezTo>
                    <a:pt x="77" y="325"/>
                    <a:pt x="79" y="324"/>
                    <a:pt x="79" y="322"/>
                  </a:cubicBezTo>
                  <a:cubicBezTo>
                    <a:pt x="78" y="321"/>
                    <a:pt x="75" y="323"/>
                    <a:pt x="76" y="326"/>
                  </a:cubicBezTo>
                  <a:cubicBezTo>
                    <a:pt x="73" y="320"/>
                    <a:pt x="73" y="326"/>
                    <a:pt x="71" y="319"/>
                  </a:cubicBezTo>
                  <a:cubicBezTo>
                    <a:pt x="68" y="322"/>
                    <a:pt x="68" y="321"/>
                    <a:pt x="65" y="319"/>
                  </a:cubicBezTo>
                  <a:cubicBezTo>
                    <a:pt x="64" y="321"/>
                    <a:pt x="66" y="323"/>
                    <a:pt x="64" y="325"/>
                  </a:cubicBezTo>
                  <a:cubicBezTo>
                    <a:pt x="66" y="330"/>
                    <a:pt x="66" y="330"/>
                    <a:pt x="66" y="330"/>
                  </a:cubicBezTo>
                  <a:cubicBezTo>
                    <a:pt x="67" y="330"/>
                    <a:pt x="67" y="325"/>
                    <a:pt x="68" y="330"/>
                  </a:cubicBezTo>
                  <a:cubicBezTo>
                    <a:pt x="69" y="329"/>
                    <a:pt x="69" y="328"/>
                    <a:pt x="68" y="327"/>
                  </a:cubicBezTo>
                  <a:cubicBezTo>
                    <a:pt x="71" y="327"/>
                    <a:pt x="80" y="326"/>
                    <a:pt x="78" y="334"/>
                  </a:cubicBezTo>
                  <a:cubicBezTo>
                    <a:pt x="79" y="336"/>
                    <a:pt x="80" y="332"/>
                    <a:pt x="81" y="331"/>
                  </a:cubicBezTo>
                  <a:cubicBezTo>
                    <a:pt x="82" y="334"/>
                    <a:pt x="81" y="337"/>
                    <a:pt x="79" y="338"/>
                  </a:cubicBezTo>
                  <a:cubicBezTo>
                    <a:pt x="80" y="340"/>
                    <a:pt x="85" y="339"/>
                    <a:pt x="83" y="335"/>
                  </a:cubicBezTo>
                  <a:cubicBezTo>
                    <a:pt x="85" y="334"/>
                    <a:pt x="87" y="338"/>
                    <a:pt x="89" y="333"/>
                  </a:cubicBezTo>
                  <a:cubicBezTo>
                    <a:pt x="90" y="335"/>
                    <a:pt x="87" y="337"/>
                    <a:pt x="88" y="339"/>
                  </a:cubicBezTo>
                  <a:cubicBezTo>
                    <a:pt x="89" y="343"/>
                    <a:pt x="94" y="336"/>
                    <a:pt x="92" y="344"/>
                  </a:cubicBezTo>
                  <a:cubicBezTo>
                    <a:pt x="94" y="346"/>
                    <a:pt x="94" y="341"/>
                    <a:pt x="93" y="340"/>
                  </a:cubicBezTo>
                  <a:cubicBezTo>
                    <a:pt x="95" y="340"/>
                    <a:pt x="97" y="341"/>
                    <a:pt x="98" y="343"/>
                  </a:cubicBezTo>
                  <a:cubicBezTo>
                    <a:pt x="99" y="342"/>
                    <a:pt x="98" y="340"/>
                    <a:pt x="99" y="339"/>
                  </a:cubicBezTo>
                  <a:cubicBezTo>
                    <a:pt x="100" y="338"/>
                    <a:pt x="101" y="340"/>
                    <a:pt x="102" y="338"/>
                  </a:cubicBezTo>
                  <a:cubicBezTo>
                    <a:pt x="102" y="340"/>
                    <a:pt x="102" y="341"/>
                    <a:pt x="101" y="343"/>
                  </a:cubicBezTo>
                  <a:cubicBezTo>
                    <a:pt x="105" y="339"/>
                    <a:pt x="109" y="340"/>
                    <a:pt x="113" y="342"/>
                  </a:cubicBezTo>
                  <a:cubicBezTo>
                    <a:pt x="114" y="344"/>
                    <a:pt x="112" y="342"/>
                    <a:pt x="111" y="345"/>
                  </a:cubicBezTo>
                  <a:cubicBezTo>
                    <a:pt x="112" y="348"/>
                    <a:pt x="114" y="344"/>
                    <a:pt x="115" y="348"/>
                  </a:cubicBezTo>
                  <a:cubicBezTo>
                    <a:pt x="118" y="343"/>
                    <a:pt x="118" y="355"/>
                    <a:pt x="121" y="351"/>
                  </a:cubicBezTo>
                  <a:cubicBezTo>
                    <a:pt x="120" y="350"/>
                    <a:pt x="119" y="350"/>
                    <a:pt x="118" y="349"/>
                  </a:cubicBezTo>
                  <a:cubicBezTo>
                    <a:pt x="120" y="345"/>
                    <a:pt x="121" y="350"/>
                    <a:pt x="122" y="346"/>
                  </a:cubicBezTo>
                  <a:cubicBezTo>
                    <a:pt x="123" y="347"/>
                    <a:pt x="122" y="349"/>
                    <a:pt x="121" y="350"/>
                  </a:cubicBezTo>
                  <a:cubicBezTo>
                    <a:pt x="122" y="351"/>
                    <a:pt x="123" y="349"/>
                    <a:pt x="124" y="351"/>
                  </a:cubicBezTo>
                  <a:cubicBezTo>
                    <a:pt x="125" y="345"/>
                    <a:pt x="132" y="349"/>
                    <a:pt x="136" y="351"/>
                  </a:cubicBezTo>
                  <a:cubicBezTo>
                    <a:pt x="136" y="352"/>
                    <a:pt x="136" y="352"/>
                    <a:pt x="136" y="353"/>
                  </a:cubicBezTo>
                  <a:cubicBezTo>
                    <a:pt x="141" y="352"/>
                    <a:pt x="146" y="353"/>
                    <a:pt x="151" y="355"/>
                  </a:cubicBezTo>
                  <a:cubicBezTo>
                    <a:pt x="152" y="357"/>
                    <a:pt x="151" y="358"/>
                    <a:pt x="150" y="359"/>
                  </a:cubicBezTo>
                  <a:cubicBezTo>
                    <a:pt x="152" y="364"/>
                    <a:pt x="153" y="358"/>
                    <a:pt x="153" y="355"/>
                  </a:cubicBezTo>
                  <a:cubicBezTo>
                    <a:pt x="156" y="355"/>
                    <a:pt x="153" y="360"/>
                    <a:pt x="156" y="362"/>
                  </a:cubicBezTo>
                  <a:cubicBezTo>
                    <a:pt x="158" y="361"/>
                    <a:pt x="154" y="358"/>
                    <a:pt x="156" y="356"/>
                  </a:cubicBezTo>
                  <a:cubicBezTo>
                    <a:pt x="159" y="357"/>
                    <a:pt x="163" y="352"/>
                    <a:pt x="167" y="358"/>
                  </a:cubicBezTo>
                  <a:cubicBezTo>
                    <a:pt x="168" y="352"/>
                    <a:pt x="170" y="355"/>
                    <a:pt x="172" y="354"/>
                  </a:cubicBezTo>
                  <a:cubicBezTo>
                    <a:pt x="174" y="355"/>
                    <a:pt x="173" y="357"/>
                    <a:pt x="174" y="359"/>
                  </a:cubicBezTo>
                  <a:cubicBezTo>
                    <a:pt x="177" y="355"/>
                    <a:pt x="180" y="356"/>
                    <a:pt x="182" y="357"/>
                  </a:cubicBezTo>
                  <a:cubicBezTo>
                    <a:pt x="183" y="360"/>
                    <a:pt x="180" y="359"/>
                    <a:pt x="179" y="359"/>
                  </a:cubicBezTo>
                  <a:cubicBezTo>
                    <a:pt x="181" y="363"/>
                    <a:pt x="185" y="361"/>
                    <a:pt x="187" y="357"/>
                  </a:cubicBezTo>
                  <a:cubicBezTo>
                    <a:pt x="189" y="359"/>
                    <a:pt x="187" y="361"/>
                    <a:pt x="188" y="363"/>
                  </a:cubicBezTo>
                  <a:cubicBezTo>
                    <a:pt x="187" y="366"/>
                    <a:pt x="185" y="364"/>
                    <a:pt x="185" y="367"/>
                  </a:cubicBezTo>
                  <a:cubicBezTo>
                    <a:pt x="191" y="368"/>
                    <a:pt x="194" y="366"/>
                    <a:pt x="199" y="362"/>
                  </a:cubicBezTo>
                  <a:cubicBezTo>
                    <a:pt x="202" y="364"/>
                    <a:pt x="198" y="367"/>
                    <a:pt x="200" y="369"/>
                  </a:cubicBezTo>
                  <a:cubicBezTo>
                    <a:pt x="205" y="369"/>
                    <a:pt x="209" y="369"/>
                    <a:pt x="214" y="374"/>
                  </a:cubicBezTo>
                  <a:cubicBezTo>
                    <a:pt x="217" y="369"/>
                    <a:pt x="218" y="373"/>
                    <a:pt x="219" y="374"/>
                  </a:cubicBezTo>
                  <a:cubicBezTo>
                    <a:pt x="220" y="373"/>
                    <a:pt x="219" y="371"/>
                    <a:pt x="220" y="369"/>
                  </a:cubicBezTo>
                  <a:cubicBezTo>
                    <a:pt x="224" y="375"/>
                    <a:pt x="232" y="367"/>
                    <a:pt x="233" y="375"/>
                  </a:cubicBezTo>
                  <a:cubicBezTo>
                    <a:pt x="238" y="374"/>
                    <a:pt x="246" y="380"/>
                    <a:pt x="250" y="375"/>
                  </a:cubicBezTo>
                  <a:cubicBezTo>
                    <a:pt x="253" y="380"/>
                    <a:pt x="256" y="375"/>
                    <a:pt x="258" y="382"/>
                  </a:cubicBezTo>
                  <a:cubicBezTo>
                    <a:pt x="261" y="377"/>
                    <a:pt x="262" y="382"/>
                    <a:pt x="264" y="377"/>
                  </a:cubicBezTo>
                  <a:cubicBezTo>
                    <a:pt x="266" y="378"/>
                    <a:pt x="265" y="380"/>
                    <a:pt x="266" y="382"/>
                  </a:cubicBezTo>
                  <a:cubicBezTo>
                    <a:pt x="277" y="383"/>
                    <a:pt x="287" y="382"/>
                    <a:pt x="298" y="388"/>
                  </a:cubicBezTo>
                  <a:cubicBezTo>
                    <a:pt x="298" y="386"/>
                    <a:pt x="299" y="385"/>
                    <a:pt x="298" y="384"/>
                  </a:cubicBezTo>
                  <a:cubicBezTo>
                    <a:pt x="306" y="387"/>
                    <a:pt x="315" y="390"/>
                    <a:pt x="323" y="388"/>
                  </a:cubicBezTo>
                  <a:cubicBezTo>
                    <a:pt x="325" y="386"/>
                    <a:pt x="327" y="392"/>
                    <a:pt x="329" y="391"/>
                  </a:cubicBezTo>
                  <a:cubicBezTo>
                    <a:pt x="330" y="390"/>
                    <a:pt x="329" y="389"/>
                    <a:pt x="330" y="388"/>
                  </a:cubicBezTo>
                  <a:cubicBezTo>
                    <a:pt x="332" y="390"/>
                    <a:pt x="336" y="392"/>
                    <a:pt x="339" y="389"/>
                  </a:cubicBezTo>
                  <a:cubicBezTo>
                    <a:pt x="342" y="394"/>
                    <a:pt x="342" y="394"/>
                    <a:pt x="342" y="394"/>
                  </a:cubicBezTo>
                  <a:cubicBezTo>
                    <a:pt x="351" y="390"/>
                    <a:pt x="360" y="394"/>
                    <a:pt x="369" y="398"/>
                  </a:cubicBezTo>
                  <a:cubicBezTo>
                    <a:pt x="370" y="397"/>
                    <a:pt x="369" y="396"/>
                    <a:pt x="370" y="395"/>
                  </a:cubicBezTo>
                  <a:cubicBezTo>
                    <a:pt x="386" y="400"/>
                    <a:pt x="402" y="397"/>
                    <a:pt x="418" y="401"/>
                  </a:cubicBezTo>
                  <a:cubicBezTo>
                    <a:pt x="420" y="396"/>
                    <a:pt x="431" y="402"/>
                    <a:pt x="438" y="402"/>
                  </a:cubicBezTo>
                  <a:cubicBezTo>
                    <a:pt x="442" y="402"/>
                    <a:pt x="445" y="399"/>
                    <a:pt x="447" y="404"/>
                  </a:cubicBezTo>
                  <a:cubicBezTo>
                    <a:pt x="449" y="400"/>
                    <a:pt x="449" y="400"/>
                    <a:pt x="449" y="400"/>
                  </a:cubicBezTo>
                  <a:cubicBezTo>
                    <a:pt x="451" y="407"/>
                    <a:pt x="455" y="399"/>
                    <a:pt x="458" y="405"/>
                  </a:cubicBezTo>
                  <a:cubicBezTo>
                    <a:pt x="466" y="399"/>
                    <a:pt x="477" y="407"/>
                    <a:pt x="486" y="403"/>
                  </a:cubicBezTo>
                  <a:cubicBezTo>
                    <a:pt x="487" y="406"/>
                    <a:pt x="487" y="406"/>
                    <a:pt x="487" y="406"/>
                  </a:cubicBezTo>
                  <a:cubicBezTo>
                    <a:pt x="499" y="401"/>
                    <a:pt x="510" y="409"/>
                    <a:pt x="522" y="404"/>
                  </a:cubicBezTo>
                  <a:cubicBezTo>
                    <a:pt x="527" y="409"/>
                    <a:pt x="532" y="401"/>
                    <a:pt x="537" y="407"/>
                  </a:cubicBezTo>
                  <a:cubicBezTo>
                    <a:pt x="541" y="402"/>
                    <a:pt x="543" y="408"/>
                    <a:pt x="547" y="404"/>
                  </a:cubicBezTo>
                  <a:cubicBezTo>
                    <a:pt x="555" y="408"/>
                    <a:pt x="563" y="407"/>
                    <a:pt x="572" y="405"/>
                  </a:cubicBezTo>
                  <a:cubicBezTo>
                    <a:pt x="590" y="408"/>
                    <a:pt x="609" y="402"/>
                    <a:pt x="628" y="405"/>
                  </a:cubicBezTo>
                  <a:cubicBezTo>
                    <a:pt x="630" y="402"/>
                    <a:pt x="630" y="402"/>
                    <a:pt x="630" y="402"/>
                  </a:cubicBezTo>
                  <a:cubicBezTo>
                    <a:pt x="630" y="401"/>
                    <a:pt x="630" y="403"/>
                    <a:pt x="630" y="404"/>
                  </a:cubicBezTo>
                  <a:cubicBezTo>
                    <a:pt x="640" y="402"/>
                    <a:pt x="647" y="403"/>
                    <a:pt x="657" y="400"/>
                  </a:cubicBezTo>
                  <a:cubicBezTo>
                    <a:pt x="659" y="404"/>
                    <a:pt x="659" y="404"/>
                    <a:pt x="659" y="404"/>
                  </a:cubicBezTo>
                  <a:cubicBezTo>
                    <a:pt x="661" y="403"/>
                    <a:pt x="660" y="397"/>
                    <a:pt x="663" y="401"/>
                  </a:cubicBezTo>
                  <a:cubicBezTo>
                    <a:pt x="663" y="402"/>
                    <a:pt x="662" y="401"/>
                    <a:pt x="661" y="403"/>
                  </a:cubicBezTo>
                  <a:cubicBezTo>
                    <a:pt x="662" y="404"/>
                    <a:pt x="664" y="403"/>
                    <a:pt x="664" y="401"/>
                  </a:cubicBezTo>
                  <a:cubicBezTo>
                    <a:pt x="738" y="403"/>
                    <a:pt x="809" y="388"/>
                    <a:pt x="882" y="383"/>
                  </a:cubicBezTo>
                  <a:cubicBezTo>
                    <a:pt x="883" y="382"/>
                    <a:pt x="883" y="382"/>
                    <a:pt x="884" y="381"/>
                  </a:cubicBezTo>
                  <a:cubicBezTo>
                    <a:pt x="893" y="383"/>
                    <a:pt x="904" y="375"/>
                    <a:pt x="913" y="380"/>
                  </a:cubicBezTo>
                  <a:cubicBezTo>
                    <a:pt x="915" y="379"/>
                    <a:pt x="917" y="374"/>
                    <a:pt x="917" y="379"/>
                  </a:cubicBezTo>
                  <a:cubicBezTo>
                    <a:pt x="919" y="377"/>
                    <a:pt x="923" y="375"/>
                    <a:pt x="925" y="378"/>
                  </a:cubicBezTo>
                  <a:cubicBezTo>
                    <a:pt x="927" y="375"/>
                    <a:pt x="927" y="375"/>
                    <a:pt x="927" y="375"/>
                  </a:cubicBezTo>
                  <a:cubicBezTo>
                    <a:pt x="931" y="375"/>
                    <a:pt x="934" y="377"/>
                    <a:pt x="938" y="373"/>
                  </a:cubicBezTo>
                  <a:cubicBezTo>
                    <a:pt x="954" y="378"/>
                    <a:pt x="971" y="367"/>
                    <a:pt x="988" y="376"/>
                  </a:cubicBezTo>
                  <a:cubicBezTo>
                    <a:pt x="990" y="372"/>
                    <a:pt x="990" y="372"/>
                    <a:pt x="990" y="372"/>
                  </a:cubicBezTo>
                  <a:cubicBezTo>
                    <a:pt x="992" y="376"/>
                    <a:pt x="997" y="375"/>
                    <a:pt x="999" y="372"/>
                  </a:cubicBezTo>
                  <a:cubicBezTo>
                    <a:pt x="999" y="373"/>
                    <a:pt x="999" y="374"/>
                    <a:pt x="1000" y="376"/>
                  </a:cubicBezTo>
                  <a:cubicBezTo>
                    <a:pt x="1001" y="370"/>
                    <a:pt x="1003" y="374"/>
                    <a:pt x="1004" y="375"/>
                  </a:cubicBezTo>
                  <a:cubicBezTo>
                    <a:pt x="1008" y="370"/>
                    <a:pt x="1014" y="372"/>
                    <a:pt x="1019" y="372"/>
                  </a:cubicBezTo>
                  <a:cubicBezTo>
                    <a:pt x="1020" y="373"/>
                    <a:pt x="1020" y="375"/>
                    <a:pt x="1020" y="376"/>
                  </a:cubicBezTo>
                  <a:cubicBezTo>
                    <a:pt x="1021" y="377"/>
                    <a:pt x="1021" y="370"/>
                    <a:pt x="1024" y="374"/>
                  </a:cubicBezTo>
                  <a:cubicBezTo>
                    <a:pt x="1024" y="373"/>
                    <a:pt x="1024" y="372"/>
                    <a:pt x="1024" y="371"/>
                  </a:cubicBezTo>
                  <a:cubicBezTo>
                    <a:pt x="1025" y="370"/>
                    <a:pt x="1026" y="373"/>
                    <a:pt x="1028" y="369"/>
                  </a:cubicBezTo>
                  <a:cubicBezTo>
                    <a:pt x="1029" y="370"/>
                    <a:pt x="1028" y="372"/>
                    <a:pt x="1028" y="373"/>
                  </a:cubicBezTo>
                  <a:cubicBezTo>
                    <a:pt x="1029" y="370"/>
                    <a:pt x="1032" y="368"/>
                    <a:pt x="1035" y="368"/>
                  </a:cubicBezTo>
                  <a:cubicBezTo>
                    <a:pt x="1036" y="373"/>
                    <a:pt x="1033" y="370"/>
                    <a:pt x="1032" y="373"/>
                  </a:cubicBezTo>
                  <a:cubicBezTo>
                    <a:pt x="1038" y="369"/>
                    <a:pt x="1043" y="367"/>
                    <a:pt x="1049" y="364"/>
                  </a:cubicBezTo>
                  <a:cubicBezTo>
                    <a:pt x="1051" y="369"/>
                    <a:pt x="1051" y="369"/>
                    <a:pt x="1051" y="369"/>
                  </a:cubicBezTo>
                  <a:cubicBezTo>
                    <a:pt x="1050" y="373"/>
                    <a:pt x="1052" y="367"/>
                    <a:pt x="1050" y="365"/>
                  </a:cubicBezTo>
                  <a:cubicBezTo>
                    <a:pt x="1052" y="361"/>
                    <a:pt x="1055" y="362"/>
                    <a:pt x="1058" y="359"/>
                  </a:cubicBezTo>
                  <a:cubicBezTo>
                    <a:pt x="1059" y="363"/>
                    <a:pt x="1062" y="362"/>
                    <a:pt x="1060" y="365"/>
                  </a:cubicBezTo>
                  <a:cubicBezTo>
                    <a:pt x="1061" y="366"/>
                    <a:pt x="1061" y="360"/>
                    <a:pt x="1064" y="365"/>
                  </a:cubicBezTo>
                  <a:cubicBezTo>
                    <a:pt x="1067" y="362"/>
                    <a:pt x="1063" y="362"/>
                    <a:pt x="1063" y="362"/>
                  </a:cubicBezTo>
                  <a:cubicBezTo>
                    <a:pt x="1066" y="357"/>
                    <a:pt x="1069" y="362"/>
                    <a:pt x="1072" y="357"/>
                  </a:cubicBezTo>
                  <a:cubicBezTo>
                    <a:pt x="1073" y="358"/>
                    <a:pt x="1072" y="359"/>
                    <a:pt x="1071" y="360"/>
                  </a:cubicBezTo>
                  <a:cubicBezTo>
                    <a:pt x="1072" y="361"/>
                    <a:pt x="1073" y="358"/>
                    <a:pt x="1074" y="362"/>
                  </a:cubicBezTo>
                  <a:cubicBezTo>
                    <a:pt x="1073" y="357"/>
                    <a:pt x="1076" y="360"/>
                    <a:pt x="1077" y="356"/>
                  </a:cubicBezTo>
                  <a:cubicBezTo>
                    <a:pt x="1085" y="363"/>
                    <a:pt x="1094" y="345"/>
                    <a:pt x="1101" y="355"/>
                  </a:cubicBezTo>
                  <a:cubicBezTo>
                    <a:pt x="1102" y="348"/>
                    <a:pt x="1107" y="349"/>
                    <a:pt x="1110" y="348"/>
                  </a:cubicBezTo>
                  <a:cubicBezTo>
                    <a:pt x="1110" y="353"/>
                    <a:pt x="1106" y="349"/>
                    <a:pt x="1105" y="352"/>
                  </a:cubicBezTo>
                  <a:cubicBezTo>
                    <a:pt x="1105" y="354"/>
                    <a:pt x="1106" y="353"/>
                    <a:pt x="1107" y="355"/>
                  </a:cubicBezTo>
                  <a:cubicBezTo>
                    <a:pt x="1104" y="357"/>
                    <a:pt x="1101" y="362"/>
                    <a:pt x="1099" y="363"/>
                  </a:cubicBezTo>
                  <a:cubicBezTo>
                    <a:pt x="1099" y="355"/>
                    <a:pt x="1092" y="363"/>
                    <a:pt x="1091" y="364"/>
                  </a:cubicBezTo>
                  <a:cubicBezTo>
                    <a:pt x="1096" y="369"/>
                    <a:pt x="1104" y="366"/>
                    <a:pt x="1109" y="359"/>
                  </a:cubicBezTo>
                  <a:cubicBezTo>
                    <a:pt x="1110" y="360"/>
                    <a:pt x="1109" y="361"/>
                    <a:pt x="1108" y="363"/>
                  </a:cubicBezTo>
                  <a:cubicBezTo>
                    <a:pt x="1111" y="362"/>
                    <a:pt x="1116" y="362"/>
                    <a:pt x="1117" y="354"/>
                  </a:cubicBezTo>
                  <a:cubicBezTo>
                    <a:pt x="1118" y="353"/>
                    <a:pt x="1118" y="357"/>
                    <a:pt x="1119" y="359"/>
                  </a:cubicBezTo>
                  <a:cubicBezTo>
                    <a:pt x="1124" y="353"/>
                    <a:pt x="1127" y="353"/>
                    <a:pt x="1133" y="347"/>
                  </a:cubicBezTo>
                  <a:cubicBezTo>
                    <a:pt x="1140" y="348"/>
                    <a:pt x="1147" y="348"/>
                    <a:pt x="1154" y="339"/>
                  </a:cubicBezTo>
                  <a:cubicBezTo>
                    <a:pt x="1158" y="340"/>
                    <a:pt x="1165" y="337"/>
                    <a:pt x="1168" y="331"/>
                  </a:cubicBezTo>
                  <a:cubicBezTo>
                    <a:pt x="1176" y="335"/>
                    <a:pt x="1192" y="314"/>
                    <a:pt x="1203" y="326"/>
                  </a:cubicBezTo>
                  <a:cubicBezTo>
                    <a:pt x="1200" y="315"/>
                    <a:pt x="1210" y="320"/>
                    <a:pt x="1209" y="311"/>
                  </a:cubicBezTo>
                  <a:cubicBezTo>
                    <a:pt x="1212" y="312"/>
                    <a:pt x="1214" y="302"/>
                    <a:pt x="1217" y="308"/>
                  </a:cubicBezTo>
                  <a:cubicBezTo>
                    <a:pt x="1226" y="299"/>
                    <a:pt x="1236" y="298"/>
                    <a:pt x="1245" y="307"/>
                  </a:cubicBezTo>
                  <a:cubicBezTo>
                    <a:pt x="1247" y="304"/>
                    <a:pt x="1248" y="301"/>
                    <a:pt x="1247" y="298"/>
                  </a:cubicBezTo>
                  <a:cubicBezTo>
                    <a:pt x="1249" y="297"/>
                    <a:pt x="1250" y="299"/>
                    <a:pt x="1252" y="302"/>
                  </a:cubicBezTo>
                  <a:cubicBezTo>
                    <a:pt x="1253" y="298"/>
                    <a:pt x="1254" y="300"/>
                    <a:pt x="1256" y="300"/>
                  </a:cubicBezTo>
                  <a:cubicBezTo>
                    <a:pt x="1257" y="295"/>
                    <a:pt x="1258" y="296"/>
                    <a:pt x="1259" y="292"/>
                  </a:cubicBezTo>
                  <a:cubicBezTo>
                    <a:pt x="1258" y="290"/>
                    <a:pt x="1257" y="293"/>
                    <a:pt x="1256" y="292"/>
                  </a:cubicBezTo>
                  <a:cubicBezTo>
                    <a:pt x="1262" y="286"/>
                    <a:pt x="1272" y="286"/>
                    <a:pt x="1279" y="295"/>
                  </a:cubicBezTo>
                  <a:cubicBezTo>
                    <a:pt x="1280" y="289"/>
                    <a:pt x="1283" y="287"/>
                    <a:pt x="1286" y="289"/>
                  </a:cubicBezTo>
                  <a:cubicBezTo>
                    <a:pt x="1291" y="276"/>
                    <a:pt x="1299" y="270"/>
                    <a:pt x="1306" y="265"/>
                  </a:cubicBezTo>
                  <a:cubicBezTo>
                    <a:pt x="1309" y="271"/>
                    <a:pt x="1309" y="271"/>
                    <a:pt x="1309" y="271"/>
                  </a:cubicBezTo>
                  <a:cubicBezTo>
                    <a:pt x="1308" y="265"/>
                    <a:pt x="1313" y="267"/>
                    <a:pt x="1315" y="264"/>
                  </a:cubicBezTo>
                  <a:cubicBezTo>
                    <a:pt x="1315" y="265"/>
                    <a:pt x="1315" y="266"/>
                    <a:pt x="1315" y="267"/>
                  </a:cubicBezTo>
                  <a:cubicBezTo>
                    <a:pt x="1321" y="265"/>
                    <a:pt x="1327" y="264"/>
                    <a:pt x="1333" y="256"/>
                  </a:cubicBezTo>
                  <a:cubicBezTo>
                    <a:pt x="1340" y="254"/>
                    <a:pt x="1349" y="252"/>
                    <a:pt x="1354" y="242"/>
                  </a:cubicBezTo>
                  <a:cubicBezTo>
                    <a:pt x="1359" y="243"/>
                    <a:pt x="1368" y="233"/>
                    <a:pt x="1372" y="229"/>
                  </a:cubicBezTo>
                  <a:cubicBezTo>
                    <a:pt x="1378" y="223"/>
                    <a:pt x="1384" y="218"/>
                    <a:pt x="1389" y="209"/>
                  </a:cubicBezTo>
                  <a:cubicBezTo>
                    <a:pt x="1387" y="209"/>
                    <a:pt x="1387" y="206"/>
                    <a:pt x="1386" y="204"/>
                  </a:cubicBezTo>
                  <a:cubicBezTo>
                    <a:pt x="1387" y="201"/>
                    <a:pt x="1388" y="203"/>
                    <a:pt x="1390" y="201"/>
                  </a:cubicBezTo>
                  <a:cubicBezTo>
                    <a:pt x="1388" y="199"/>
                    <a:pt x="1387" y="202"/>
                    <a:pt x="1385" y="199"/>
                  </a:cubicBezTo>
                  <a:cubicBezTo>
                    <a:pt x="1383" y="205"/>
                    <a:pt x="1379" y="196"/>
                    <a:pt x="1378" y="202"/>
                  </a:cubicBezTo>
                  <a:cubicBezTo>
                    <a:pt x="1377" y="204"/>
                    <a:pt x="1376" y="199"/>
                    <a:pt x="1375" y="198"/>
                  </a:cubicBezTo>
                  <a:cubicBezTo>
                    <a:pt x="1372" y="199"/>
                    <a:pt x="1370" y="199"/>
                    <a:pt x="1367" y="199"/>
                  </a:cubicBezTo>
                  <a:cubicBezTo>
                    <a:pt x="1369" y="195"/>
                    <a:pt x="1371" y="195"/>
                    <a:pt x="1374" y="188"/>
                  </a:cubicBezTo>
                  <a:cubicBezTo>
                    <a:pt x="1364" y="190"/>
                    <a:pt x="1349" y="191"/>
                    <a:pt x="1336" y="202"/>
                  </a:cubicBezTo>
                  <a:cubicBezTo>
                    <a:pt x="1335" y="203"/>
                    <a:pt x="1334" y="202"/>
                    <a:pt x="1333" y="200"/>
                  </a:cubicBezTo>
                  <a:cubicBezTo>
                    <a:pt x="1333" y="202"/>
                    <a:pt x="1333" y="203"/>
                    <a:pt x="1333" y="205"/>
                  </a:cubicBezTo>
                  <a:cubicBezTo>
                    <a:pt x="1332" y="205"/>
                    <a:pt x="1330" y="206"/>
                    <a:pt x="1329" y="207"/>
                  </a:cubicBezTo>
                  <a:cubicBezTo>
                    <a:pt x="1327" y="199"/>
                    <a:pt x="1322" y="211"/>
                    <a:pt x="1319" y="217"/>
                  </a:cubicBezTo>
                  <a:cubicBezTo>
                    <a:pt x="1318" y="214"/>
                    <a:pt x="1320" y="211"/>
                    <a:pt x="1321" y="208"/>
                  </a:cubicBezTo>
                  <a:cubicBezTo>
                    <a:pt x="1320" y="209"/>
                    <a:pt x="1318" y="207"/>
                    <a:pt x="1318" y="204"/>
                  </a:cubicBezTo>
                  <a:cubicBezTo>
                    <a:pt x="1320" y="200"/>
                    <a:pt x="1321" y="204"/>
                    <a:pt x="1322" y="198"/>
                  </a:cubicBezTo>
                  <a:cubicBezTo>
                    <a:pt x="1321" y="196"/>
                    <a:pt x="1320" y="204"/>
                    <a:pt x="1319" y="199"/>
                  </a:cubicBezTo>
                  <a:cubicBezTo>
                    <a:pt x="1317" y="201"/>
                    <a:pt x="1319" y="202"/>
                    <a:pt x="1317" y="204"/>
                  </a:cubicBezTo>
                  <a:cubicBezTo>
                    <a:pt x="1317" y="204"/>
                    <a:pt x="1316" y="205"/>
                    <a:pt x="1315" y="204"/>
                  </a:cubicBezTo>
                  <a:cubicBezTo>
                    <a:pt x="1315" y="201"/>
                    <a:pt x="1317" y="198"/>
                    <a:pt x="1318" y="195"/>
                  </a:cubicBezTo>
                  <a:cubicBezTo>
                    <a:pt x="1318" y="195"/>
                    <a:pt x="1318" y="196"/>
                    <a:pt x="1319" y="195"/>
                  </a:cubicBezTo>
                  <a:cubicBezTo>
                    <a:pt x="1318" y="200"/>
                    <a:pt x="1322" y="196"/>
                    <a:pt x="1323" y="195"/>
                  </a:cubicBezTo>
                  <a:cubicBezTo>
                    <a:pt x="1324" y="197"/>
                    <a:pt x="1324" y="198"/>
                    <a:pt x="1325" y="200"/>
                  </a:cubicBezTo>
                  <a:cubicBezTo>
                    <a:pt x="1329" y="197"/>
                    <a:pt x="1330" y="188"/>
                    <a:pt x="1333" y="187"/>
                  </a:cubicBezTo>
                  <a:cubicBezTo>
                    <a:pt x="1333" y="190"/>
                    <a:pt x="1330" y="193"/>
                    <a:pt x="1329" y="196"/>
                  </a:cubicBezTo>
                  <a:cubicBezTo>
                    <a:pt x="1330" y="196"/>
                    <a:pt x="1334" y="194"/>
                    <a:pt x="1333" y="190"/>
                  </a:cubicBezTo>
                  <a:cubicBezTo>
                    <a:pt x="1337" y="193"/>
                    <a:pt x="1342" y="186"/>
                    <a:pt x="1346" y="182"/>
                  </a:cubicBezTo>
                  <a:cubicBezTo>
                    <a:pt x="1344" y="179"/>
                    <a:pt x="1341" y="186"/>
                    <a:pt x="1338" y="188"/>
                  </a:cubicBezTo>
                  <a:cubicBezTo>
                    <a:pt x="1340" y="180"/>
                    <a:pt x="1345" y="178"/>
                    <a:pt x="1348" y="182"/>
                  </a:cubicBezTo>
                  <a:cubicBezTo>
                    <a:pt x="1352" y="178"/>
                    <a:pt x="1355" y="174"/>
                    <a:pt x="1359" y="178"/>
                  </a:cubicBezTo>
                  <a:cubicBezTo>
                    <a:pt x="1370" y="167"/>
                    <a:pt x="1380" y="170"/>
                    <a:pt x="1391" y="161"/>
                  </a:cubicBezTo>
                  <a:cubicBezTo>
                    <a:pt x="1389" y="157"/>
                    <a:pt x="1387" y="160"/>
                    <a:pt x="1384" y="154"/>
                  </a:cubicBezTo>
                  <a:cubicBezTo>
                    <a:pt x="1382" y="155"/>
                    <a:pt x="1379" y="155"/>
                    <a:pt x="1377" y="151"/>
                  </a:cubicBezTo>
                  <a:cubicBezTo>
                    <a:pt x="1376" y="152"/>
                    <a:pt x="1376" y="153"/>
                    <a:pt x="1376" y="154"/>
                  </a:cubicBezTo>
                  <a:cubicBezTo>
                    <a:pt x="1374" y="148"/>
                    <a:pt x="1372" y="153"/>
                    <a:pt x="1370" y="151"/>
                  </a:cubicBezTo>
                  <a:cubicBezTo>
                    <a:pt x="1369" y="149"/>
                    <a:pt x="1370" y="147"/>
                    <a:pt x="1372" y="145"/>
                  </a:cubicBezTo>
                  <a:cubicBezTo>
                    <a:pt x="1369" y="141"/>
                    <a:pt x="1367" y="145"/>
                    <a:pt x="1364" y="144"/>
                  </a:cubicBezTo>
                  <a:cubicBezTo>
                    <a:pt x="1363" y="142"/>
                    <a:pt x="1365" y="140"/>
                    <a:pt x="1364" y="138"/>
                  </a:cubicBezTo>
                  <a:cubicBezTo>
                    <a:pt x="1361" y="136"/>
                    <a:pt x="1359" y="142"/>
                    <a:pt x="1354" y="143"/>
                  </a:cubicBezTo>
                  <a:cubicBezTo>
                    <a:pt x="1353" y="139"/>
                    <a:pt x="1358" y="135"/>
                    <a:pt x="1360" y="133"/>
                  </a:cubicBezTo>
                  <a:cubicBezTo>
                    <a:pt x="1359" y="133"/>
                    <a:pt x="1358" y="132"/>
                    <a:pt x="1358" y="130"/>
                  </a:cubicBezTo>
                  <a:cubicBezTo>
                    <a:pt x="1357" y="131"/>
                    <a:pt x="1358" y="132"/>
                    <a:pt x="1358" y="133"/>
                  </a:cubicBezTo>
                  <a:cubicBezTo>
                    <a:pt x="1356" y="135"/>
                    <a:pt x="1355" y="131"/>
                    <a:pt x="1354" y="136"/>
                  </a:cubicBezTo>
                  <a:cubicBezTo>
                    <a:pt x="1353" y="134"/>
                    <a:pt x="1354" y="133"/>
                    <a:pt x="1353" y="131"/>
                  </a:cubicBezTo>
                  <a:cubicBezTo>
                    <a:pt x="1350" y="134"/>
                    <a:pt x="1347" y="133"/>
                    <a:pt x="1344" y="132"/>
                  </a:cubicBezTo>
                  <a:cubicBezTo>
                    <a:pt x="1343" y="134"/>
                    <a:pt x="1343" y="137"/>
                    <a:pt x="1344" y="139"/>
                  </a:cubicBezTo>
                  <a:cubicBezTo>
                    <a:pt x="1343" y="141"/>
                    <a:pt x="1342" y="142"/>
                    <a:pt x="1341" y="142"/>
                  </a:cubicBezTo>
                  <a:cubicBezTo>
                    <a:pt x="1340" y="139"/>
                    <a:pt x="1340" y="135"/>
                    <a:pt x="1339" y="132"/>
                  </a:cubicBezTo>
                  <a:cubicBezTo>
                    <a:pt x="1343" y="131"/>
                    <a:pt x="1349" y="124"/>
                    <a:pt x="1350" y="118"/>
                  </a:cubicBezTo>
                  <a:cubicBezTo>
                    <a:pt x="1356" y="116"/>
                    <a:pt x="1361" y="114"/>
                    <a:pt x="1367" y="117"/>
                  </a:cubicBezTo>
                  <a:cubicBezTo>
                    <a:pt x="1365" y="110"/>
                    <a:pt x="1369" y="112"/>
                    <a:pt x="1372" y="113"/>
                  </a:cubicBezTo>
                  <a:cubicBezTo>
                    <a:pt x="1372" y="117"/>
                    <a:pt x="1369" y="113"/>
                    <a:pt x="1369" y="115"/>
                  </a:cubicBezTo>
                  <a:cubicBezTo>
                    <a:pt x="1371" y="119"/>
                    <a:pt x="1373" y="112"/>
                    <a:pt x="1376" y="111"/>
                  </a:cubicBezTo>
                  <a:cubicBezTo>
                    <a:pt x="1378" y="113"/>
                    <a:pt x="1375" y="115"/>
                    <a:pt x="1377" y="115"/>
                  </a:cubicBezTo>
                  <a:cubicBezTo>
                    <a:pt x="1378" y="109"/>
                    <a:pt x="1384" y="110"/>
                    <a:pt x="1387" y="111"/>
                  </a:cubicBezTo>
                  <a:cubicBezTo>
                    <a:pt x="1390" y="106"/>
                    <a:pt x="1393" y="108"/>
                    <a:pt x="1397" y="106"/>
                  </a:cubicBezTo>
                  <a:cubicBezTo>
                    <a:pt x="1397" y="100"/>
                    <a:pt x="1394" y="105"/>
                    <a:pt x="1392" y="104"/>
                  </a:cubicBezTo>
                  <a:cubicBezTo>
                    <a:pt x="1396" y="101"/>
                    <a:pt x="1403" y="95"/>
                    <a:pt x="1409" y="101"/>
                  </a:cubicBezTo>
                  <a:cubicBezTo>
                    <a:pt x="1413" y="94"/>
                    <a:pt x="1426" y="101"/>
                    <a:pt x="1427" y="86"/>
                  </a:cubicBezTo>
                  <a:cubicBezTo>
                    <a:pt x="1430" y="88"/>
                    <a:pt x="1432" y="81"/>
                    <a:pt x="1434" y="84"/>
                  </a:cubicBezTo>
                  <a:cubicBezTo>
                    <a:pt x="1434" y="87"/>
                    <a:pt x="1432" y="86"/>
                    <a:pt x="1433" y="89"/>
                  </a:cubicBezTo>
                  <a:cubicBezTo>
                    <a:pt x="1440" y="84"/>
                    <a:pt x="1447" y="75"/>
                    <a:pt x="1448" y="64"/>
                  </a:cubicBezTo>
                  <a:cubicBezTo>
                    <a:pt x="1446" y="61"/>
                    <a:pt x="1443" y="58"/>
                    <a:pt x="1444" y="54"/>
                  </a:cubicBezTo>
                  <a:close/>
                  <a:moveTo>
                    <a:pt x="142" y="14"/>
                  </a:moveTo>
                  <a:cubicBezTo>
                    <a:pt x="140" y="13"/>
                    <a:pt x="141" y="15"/>
                    <a:pt x="138" y="13"/>
                  </a:cubicBezTo>
                  <a:cubicBezTo>
                    <a:pt x="139" y="11"/>
                    <a:pt x="139" y="9"/>
                    <a:pt x="141" y="8"/>
                  </a:cubicBezTo>
                  <a:cubicBezTo>
                    <a:pt x="140" y="12"/>
                    <a:pt x="143" y="10"/>
                    <a:pt x="142" y="8"/>
                  </a:cubicBezTo>
                  <a:cubicBezTo>
                    <a:pt x="143" y="10"/>
                    <a:pt x="143" y="12"/>
                    <a:pt x="142" y="14"/>
                  </a:cubicBezTo>
                  <a:close/>
                  <a:moveTo>
                    <a:pt x="168" y="18"/>
                  </a:moveTo>
                  <a:cubicBezTo>
                    <a:pt x="170" y="19"/>
                    <a:pt x="174" y="17"/>
                    <a:pt x="174" y="21"/>
                  </a:cubicBezTo>
                  <a:cubicBezTo>
                    <a:pt x="172" y="21"/>
                    <a:pt x="170" y="21"/>
                    <a:pt x="168" y="18"/>
                  </a:cubicBezTo>
                  <a:close/>
                  <a:moveTo>
                    <a:pt x="181" y="26"/>
                  </a:moveTo>
                  <a:cubicBezTo>
                    <a:pt x="180" y="25"/>
                    <a:pt x="177" y="24"/>
                    <a:pt x="177" y="21"/>
                  </a:cubicBezTo>
                  <a:cubicBezTo>
                    <a:pt x="178" y="19"/>
                    <a:pt x="182" y="23"/>
                    <a:pt x="181" y="26"/>
                  </a:cubicBezTo>
                  <a:close/>
                  <a:moveTo>
                    <a:pt x="208" y="39"/>
                  </a:moveTo>
                  <a:cubicBezTo>
                    <a:pt x="210" y="36"/>
                    <a:pt x="212" y="32"/>
                    <a:pt x="213" y="35"/>
                  </a:cubicBezTo>
                  <a:cubicBezTo>
                    <a:pt x="212" y="38"/>
                    <a:pt x="210" y="41"/>
                    <a:pt x="208" y="39"/>
                  </a:cubicBezTo>
                  <a:close/>
                  <a:moveTo>
                    <a:pt x="217" y="32"/>
                  </a:moveTo>
                  <a:cubicBezTo>
                    <a:pt x="216" y="27"/>
                    <a:pt x="215" y="29"/>
                    <a:pt x="213" y="26"/>
                  </a:cubicBezTo>
                  <a:cubicBezTo>
                    <a:pt x="216" y="26"/>
                    <a:pt x="219" y="17"/>
                    <a:pt x="221" y="23"/>
                  </a:cubicBezTo>
                  <a:cubicBezTo>
                    <a:pt x="218" y="25"/>
                    <a:pt x="218" y="28"/>
                    <a:pt x="217" y="32"/>
                  </a:cubicBezTo>
                  <a:close/>
                  <a:moveTo>
                    <a:pt x="221" y="22"/>
                  </a:moveTo>
                  <a:cubicBezTo>
                    <a:pt x="223" y="24"/>
                    <a:pt x="222" y="26"/>
                    <a:pt x="224" y="29"/>
                  </a:cubicBezTo>
                  <a:cubicBezTo>
                    <a:pt x="223" y="31"/>
                    <a:pt x="222" y="30"/>
                    <a:pt x="220" y="30"/>
                  </a:cubicBezTo>
                  <a:cubicBezTo>
                    <a:pt x="221" y="27"/>
                    <a:pt x="220" y="24"/>
                    <a:pt x="221" y="22"/>
                  </a:cubicBezTo>
                  <a:close/>
                  <a:moveTo>
                    <a:pt x="222" y="41"/>
                  </a:moveTo>
                  <a:cubicBezTo>
                    <a:pt x="222" y="40"/>
                    <a:pt x="225" y="40"/>
                    <a:pt x="224" y="36"/>
                  </a:cubicBezTo>
                  <a:cubicBezTo>
                    <a:pt x="223" y="33"/>
                    <a:pt x="220" y="37"/>
                    <a:pt x="221" y="33"/>
                  </a:cubicBezTo>
                  <a:cubicBezTo>
                    <a:pt x="222" y="33"/>
                    <a:pt x="224" y="32"/>
                    <a:pt x="226" y="36"/>
                  </a:cubicBezTo>
                  <a:cubicBezTo>
                    <a:pt x="225" y="37"/>
                    <a:pt x="225" y="38"/>
                    <a:pt x="226" y="40"/>
                  </a:cubicBezTo>
                  <a:cubicBezTo>
                    <a:pt x="225" y="42"/>
                    <a:pt x="223" y="42"/>
                    <a:pt x="222" y="41"/>
                  </a:cubicBezTo>
                  <a:close/>
                  <a:moveTo>
                    <a:pt x="224" y="30"/>
                  </a:moveTo>
                  <a:cubicBezTo>
                    <a:pt x="226" y="25"/>
                    <a:pt x="229" y="31"/>
                    <a:pt x="229" y="33"/>
                  </a:cubicBezTo>
                  <a:cubicBezTo>
                    <a:pt x="227" y="33"/>
                    <a:pt x="226" y="32"/>
                    <a:pt x="224" y="30"/>
                  </a:cubicBezTo>
                  <a:close/>
                  <a:moveTo>
                    <a:pt x="245" y="42"/>
                  </a:moveTo>
                  <a:cubicBezTo>
                    <a:pt x="243" y="41"/>
                    <a:pt x="243" y="36"/>
                    <a:pt x="240" y="40"/>
                  </a:cubicBezTo>
                  <a:cubicBezTo>
                    <a:pt x="240" y="43"/>
                    <a:pt x="243" y="43"/>
                    <a:pt x="241" y="46"/>
                  </a:cubicBezTo>
                  <a:cubicBezTo>
                    <a:pt x="240" y="46"/>
                    <a:pt x="239" y="45"/>
                    <a:pt x="238" y="41"/>
                  </a:cubicBezTo>
                  <a:cubicBezTo>
                    <a:pt x="240" y="36"/>
                    <a:pt x="245" y="35"/>
                    <a:pt x="246" y="40"/>
                  </a:cubicBezTo>
                  <a:cubicBezTo>
                    <a:pt x="245" y="39"/>
                    <a:pt x="246" y="41"/>
                    <a:pt x="245" y="42"/>
                  </a:cubicBezTo>
                  <a:close/>
                  <a:moveTo>
                    <a:pt x="258" y="26"/>
                  </a:moveTo>
                  <a:cubicBezTo>
                    <a:pt x="256" y="27"/>
                    <a:pt x="254" y="25"/>
                    <a:pt x="251" y="24"/>
                  </a:cubicBezTo>
                  <a:cubicBezTo>
                    <a:pt x="254" y="23"/>
                    <a:pt x="256" y="22"/>
                    <a:pt x="258" y="26"/>
                  </a:cubicBezTo>
                  <a:close/>
                  <a:moveTo>
                    <a:pt x="252" y="45"/>
                  </a:moveTo>
                  <a:cubicBezTo>
                    <a:pt x="251" y="44"/>
                    <a:pt x="250" y="43"/>
                    <a:pt x="249" y="41"/>
                  </a:cubicBezTo>
                  <a:cubicBezTo>
                    <a:pt x="250" y="39"/>
                    <a:pt x="252" y="39"/>
                    <a:pt x="253" y="41"/>
                  </a:cubicBezTo>
                  <a:cubicBezTo>
                    <a:pt x="252" y="42"/>
                    <a:pt x="252" y="44"/>
                    <a:pt x="252" y="45"/>
                  </a:cubicBezTo>
                  <a:close/>
                  <a:moveTo>
                    <a:pt x="255" y="50"/>
                  </a:moveTo>
                  <a:cubicBezTo>
                    <a:pt x="257" y="47"/>
                    <a:pt x="258" y="51"/>
                    <a:pt x="259" y="52"/>
                  </a:cubicBezTo>
                  <a:cubicBezTo>
                    <a:pt x="258" y="56"/>
                    <a:pt x="257" y="52"/>
                    <a:pt x="255" y="50"/>
                  </a:cubicBezTo>
                  <a:close/>
                  <a:moveTo>
                    <a:pt x="269" y="56"/>
                  </a:moveTo>
                  <a:cubicBezTo>
                    <a:pt x="269" y="55"/>
                    <a:pt x="270" y="50"/>
                    <a:pt x="271" y="52"/>
                  </a:cubicBezTo>
                  <a:cubicBezTo>
                    <a:pt x="271" y="54"/>
                    <a:pt x="271" y="59"/>
                    <a:pt x="269" y="56"/>
                  </a:cubicBezTo>
                  <a:close/>
                  <a:moveTo>
                    <a:pt x="264" y="40"/>
                  </a:moveTo>
                  <a:cubicBezTo>
                    <a:pt x="265" y="36"/>
                    <a:pt x="267" y="38"/>
                    <a:pt x="268" y="33"/>
                  </a:cubicBezTo>
                  <a:cubicBezTo>
                    <a:pt x="271" y="35"/>
                    <a:pt x="267" y="36"/>
                    <a:pt x="268" y="38"/>
                  </a:cubicBezTo>
                  <a:cubicBezTo>
                    <a:pt x="269" y="40"/>
                    <a:pt x="270" y="35"/>
                    <a:pt x="272" y="39"/>
                  </a:cubicBezTo>
                  <a:cubicBezTo>
                    <a:pt x="269" y="42"/>
                    <a:pt x="267" y="41"/>
                    <a:pt x="264" y="40"/>
                  </a:cubicBezTo>
                  <a:close/>
                  <a:moveTo>
                    <a:pt x="279" y="51"/>
                  </a:moveTo>
                  <a:cubicBezTo>
                    <a:pt x="277" y="48"/>
                    <a:pt x="278" y="42"/>
                    <a:pt x="280" y="42"/>
                  </a:cubicBezTo>
                  <a:cubicBezTo>
                    <a:pt x="281" y="45"/>
                    <a:pt x="281" y="48"/>
                    <a:pt x="279" y="51"/>
                  </a:cubicBezTo>
                  <a:close/>
                  <a:moveTo>
                    <a:pt x="287" y="68"/>
                  </a:moveTo>
                  <a:cubicBezTo>
                    <a:pt x="286" y="67"/>
                    <a:pt x="286" y="68"/>
                    <a:pt x="285" y="66"/>
                  </a:cubicBezTo>
                  <a:cubicBezTo>
                    <a:pt x="286" y="65"/>
                    <a:pt x="287" y="63"/>
                    <a:pt x="287" y="62"/>
                  </a:cubicBezTo>
                  <a:cubicBezTo>
                    <a:pt x="289" y="64"/>
                    <a:pt x="287" y="66"/>
                    <a:pt x="287" y="68"/>
                  </a:cubicBezTo>
                  <a:close/>
                  <a:moveTo>
                    <a:pt x="286" y="48"/>
                  </a:moveTo>
                  <a:cubicBezTo>
                    <a:pt x="285" y="43"/>
                    <a:pt x="284" y="47"/>
                    <a:pt x="282" y="44"/>
                  </a:cubicBezTo>
                  <a:cubicBezTo>
                    <a:pt x="284" y="41"/>
                    <a:pt x="286" y="45"/>
                    <a:pt x="288" y="42"/>
                  </a:cubicBezTo>
                  <a:cubicBezTo>
                    <a:pt x="289" y="43"/>
                    <a:pt x="289" y="44"/>
                    <a:pt x="290" y="45"/>
                  </a:cubicBezTo>
                  <a:cubicBezTo>
                    <a:pt x="288" y="46"/>
                    <a:pt x="287" y="43"/>
                    <a:pt x="286" y="48"/>
                  </a:cubicBezTo>
                  <a:close/>
                  <a:moveTo>
                    <a:pt x="297" y="56"/>
                  </a:moveTo>
                  <a:cubicBezTo>
                    <a:pt x="296" y="55"/>
                    <a:pt x="295" y="56"/>
                    <a:pt x="294" y="53"/>
                  </a:cubicBezTo>
                  <a:cubicBezTo>
                    <a:pt x="296" y="52"/>
                    <a:pt x="296" y="49"/>
                    <a:pt x="298" y="51"/>
                  </a:cubicBezTo>
                  <a:cubicBezTo>
                    <a:pt x="297" y="53"/>
                    <a:pt x="298" y="55"/>
                    <a:pt x="297" y="56"/>
                  </a:cubicBezTo>
                  <a:close/>
                  <a:moveTo>
                    <a:pt x="300" y="51"/>
                  </a:moveTo>
                  <a:cubicBezTo>
                    <a:pt x="298" y="45"/>
                    <a:pt x="292" y="53"/>
                    <a:pt x="291" y="46"/>
                  </a:cubicBezTo>
                  <a:cubicBezTo>
                    <a:pt x="293" y="47"/>
                    <a:pt x="301" y="42"/>
                    <a:pt x="300" y="51"/>
                  </a:cubicBezTo>
                  <a:close/>
                  <a:moveTo>
                    <a:pt x="313" y="54"/>
                  </a:moveTo>
                  <a:cubicBezTo>
                    <a:pt x="313" y="53"/>
                    <a:pt x="313" y="51"/>
                    <a:pt x="313" y="50"/>
                  </a:cubicBezTo>
                  <a:cubicBezTo>
                    <a:pt x="314" y="53"/>
                    <a:pt x="316" y="49"/>
                    <a:pt x="317" y="53"/>
                  </a:cubicBezTo>
                  <a:cubicBezTo>
                    <a:pt x="315" y="54"/>
                    <a:pt x="314" y="55"/>
                    <a:pt x="313" y="54"/>
                  </a:cubicBezTo>
                  <a:close/>
                  <a:moveTo>
                    <a:pt x="333" y="61"/>
                  </a:moveTo>
                  <a:cubicBezTo>
                    <a:pt x="336" y="56"/>
                    <a:pt x="336" y="56"/>
                    <a:pt x="336" y="56"/>
                  </a:cubicBezTo>
                  <a:cubicBezTo>
                    <a:pt x="337" y="61"/>
                    <a:pt x="338" y="55"/>
                    <a:pt x="340" y="59"/>
                  </a:cubicBezTo>
                  <a:cubicBezTo>
                    <a:pt x="337" y="62"/>
                    <a:pt x="335" y="61"/>
                    <a:pt x="333" y="61"/>
                  </a:cubicBezTo>
                  <a:close/>
                  <a:moveTo>
                    <a:pt x="52" y="55"/>
                  </a:moveTo>
                  <a:cubicBezTo>
                    <a:pt x="52" y="53"/>
                    <a:pt x="52" y="52"/>
                    <a:pt x="53" y="50"/>
                  </a:cubicBezTo>
                  <a:cubicBezTo>
                    <a:pt x="54" y="52"/>
                    <a:pt x="55" y="52"/>
                    <a:pt x="56" y="53"/>
                  </a:cubicBezTo>
                  <a:cubicBezTo>
                    <a:pt x="54" y="56"/>
                    <a:pt x="53" y="58"/>
                    <a:pt x="52" y="55"/>
                  </a:cubicBezTo>
                  <a:close/>
                  <a:moveTo>
                    <a:pt x="64" y="57"/>
                  </a:moveTo>
                  <a:cubicBezTo>
                    <a:pt x="63" y="51"/>
                    <a:pt x="62" y="58"/>
                    <a:pt x="60" y="55"/>
                  </a:cubicBezTo>
                  <a:cubicBezTo>
                    <a:pt x="60" y="50"/>
                    <a:pt x="67" y="53"/>
                    <a:pt x="64" y="57"/>
                  </a:cubicBezTo>
                  <a:close/>
                  <a:moveTo>
                    <a:pt x="75" y="67"/>
                  </a:moveTo>
                  <a:cubicBezTo>
                    <a:pt x="74" y="64"/>
                    <a:pt x="76" y="61"/>
                    <a:pt x="73" y="60"/>
                  </a:cubicBezTo>
                  <a:cubicBezTo>
                    <a:pt x="76" y="55"/>
                    <a:pt x="77" y="65"/>
                    <a:pt x="80" y="66"/>
                  </a:cubicBezTo>
                  <a:cubicBezTo>
                    <a:pt x="78" y="70"/>
                    <a:pt x="77" y="62"/>
                    <a:pt x="75" y="67"/>
                  </a:cubicBezTo>
                  <a:close/>
                  <a:moveTo>
                    <a:pt x="91" y="81"/>
                  </a:moveTo>
                  <a:cubicBezTo>
                    <a:pt x="91" y="77"/>
                    <a:pt x="89" y="79"/>
                    <a:pt x="88" y="83"/>
                  </a:cubicBezTo>
                  <a:cubicBezTo>
                    <a:pt x="86" y="78"/>
                    <a:pt x="91" y="72"/>
                    <a:pt x="93" y="75"/>
                  </a:cubicBezTo>
                  <a:cubicBezTo>
                    <a:pt x="93" y="79"/>
                    <a:pt x="92" y="81"/>
                    <a:pt x="91" y="81"/>
                  </a:cubicBezTo>
                  <a:close/>
                  <a:moveTo>
                    <a:pt x="68" y="101"/>
                  </a:moveTo>
                  <a:cubicBezTo>
                    <a:pt x="69" y="105"/>
                    <a:pt x="70" y="102"/>
                    <a:pt x="71" y="103"/>
                  </a:cubicBezTo>
                  <a:cubicBezTo>
                    <a:pt x="70" y="105"/>
                    <a:pt x="72" y="106"/>
                    <a:pt x="72" y="108"/>
                  </a:cubicBezTo>
                  <a:cubicBezTo>
                    <a:pt x="69" y="107"/>
                    <a:pt x="70" y="104"/>
                    <a:pt x="68" y="107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7" y="103"/>
                    <a:pt x="67" y="102"/>
                    <a:pt x="68" y="101"/>
                  </a:cubicBezTo>
                  <a:close/>
                  <a:moveTo>
                    <a:pt x="62" y="99"/>
                  </a:moveTo>
                  <a:cubicBezTo>
                    <a:pt x="63" y="100"/>
                    <a:pt x="66" y="98"/>
                    <a:pt x="65" y="103"/>
                  </a:cubicBezTo>
                  <a:cubicBezTo>
                    <a:pt x="64" y="100"/>
                    <a:pt x="61" y="104"/>
                    <a:pt x="62" y="99"/>
                  </a:cubicBezTo>
                  <a:close/>
                  <a:moveTo>
                    <a:pt x="65" y="118"/>
                  </a:moveTo>
                  <a:cubicBezTo>
                    <a:pt x="68" y="119"/>
                    <a:pt x="71" y="116"/>
                    <a:pt x="74" y="119"/>
                  </a:cubicBezTo>
                  <a:cubicBezTo>
                    <a:pt x="71" y="123"/>
                    <a:pt x="66" y="121"/>
                    <a:pt x="65" y="118"/>
                  </a:cubicBezTo>
                  <a:close/>
                  <a:moveTo>
                    <a:pt x="72" y="112"/>
                  </a:moveTo>
                  <a:cubicBezTo>
                    <a:pt x="74" y="108"/>
                    <a:pt x="75" y="109"/>
                    <a:pt x="77" y="112"/>
                  </a:cubicBezTo>
                  <a:cubicBezTo>
                    <a:pt x="75" y="112"/>
                    <a:pt x="73" y="115"/>
                    <a:pt x="72" y="112"/>
                  </a:cubicBezTo>
                  <a:close/>
                  <a:moveTo>
                    <a:pt x="89" y="114"/>
                  </a:moveTo>
                  <a:cubicBezTo>
                    <a:pt x="88" y="113"/>
                    <a:pt x="88" y="112"/>
                    <a:pt x="88" y="111"/>
                  </a:cubicBezTo>
                  <a:cubicBezTo>
                    <a:pt x="89" y="108"/>
                    <a:pt x="90" y="110"/>
                    <a:pt x="91" y="111"/>
                  </a:cubicBezTo>
                  <a:cubicBezTo>
                    <a:pt x="90" y="112"/>
                    <a:pt x="89" y="113"/>
                    <a:pt x="89" y="114"/>
                  </a:cubicBezTo>
                  <a:close/>
                  <a:moveTo>
                    <a:pt x="155" y="61"/>
                  </a:moveTo>
                  <a:cubicBezTo>
                    <a:pt x="156" y="61"/>
                    <a:pt x="157" y="65"/>
                    <a:pt x="156" y="67"/>
                  </a:cubicBezTo>
                  <a:cubicBezTo>
                    <a:pt x="155" y="65"/>
                    <a:pt x="154" y="63"/>
                    <a:pt x="155" y="61"/>
                  </a:cubicBezTo>
                  <a:close/>
                  <a:moveTo>
                    <a:pt x="141" y="44"/>
                  </a:moveTo>
                  <a:cubicBezTo>
                    <a:pt x="140" y="45"/>
                    <a:pt x="142" y="47"/>
                    <a:pt x="141" y="49"/>
                  </a:cubicBezTo>
                  <a:cubicBezTo>
                    <a:pt x="139" y="50"/>
                    <a:pt x="139" y="42"/>
                    <a:pt x="141" y="44"/>
                  </a:cubicBezTo>
                  <a:close/>
                  <a:moveTo>
                    <a:pt x="136" y="105"/>
                  </a:moveTo>
                  <a:cubicBezTo>
                    <a:pt x="135" y="109"/>
                    <a:pt x="134" y="112"/>
                    <a:pt x="132" y="109"/>
                  </a:cubicBezTo>
                  <a:cubicBezTo>
                    <a:pt x="135" y="109"/>
                    <a:pt x="133" y="104"/>
                    <a:pt x="136" y="105"/>
                  </a:cubicBezTo>
                  <a:close/>
                  <a:moveTo>
                    <a:pt x="132" y="67"/>
                  </a:moveTo>
                  <a:cubicBezTo>
                    <a:pt x="135" y="67"/>
                    <a:pt x="132" y="70"/>
                    <a:pt x="135" y="73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2" y="75"/>
                    <a:pt x="129" y="76"/>
                    <a:pt x="130" y="72"/>
                  </a:cubicBezTo>
                  <a:cubicBezTo>
                    <a:pt x="131" y="72"/>
                    <a:pt x="132" y="74"/>
                    <a:pt x="133" y="74"/>
                  </a:cubicBezTo>
                  <a:cubicBezTo>
                    <a:pt x="134" y="71"/>
                    <a:pt x="130" y="69"/>
                    <a:pt x="132" y="67"/>
                  </a:cubicBezTo>
                  <a:close/>
                  <a:moveTo>
                    <a:pt x="102" y="85"/>
                  </a:moveTo>
                  <a:cubicBezTo>
                    <a:pt x="102" y="84"/>
                    <a:pt x="101" y="83"/>
                    <a:pt x="102" y="82"/>
                  </a:cubicBezTo>
                  <a:cubicBezTo>
                    <a:pt x="103" y="83"/>
                    <a:pt x="103" y="78"/>
                    <a:pt x="104" y="82"/>
                  </a:cubicBezTo>
                  <a:lnTo>
                    <a:pt x="102" y="85"/>
                  </a:lnTo>
                  <a:close/>
                  <a:moveTo>
                    <a:pt x="111" y="83"/>
                  </a:moveTo>
                  <a:cubicBezTo>
                    <a:pt x="109" y="80"/>
                    <a:pt x="105" y="85"/>
                    <a:pt x="104" y="79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78"/>
                    <a:pt x="106" y="76"/>
                    <a:pt x="106" y="73"/>
                  </a:cubicBezTo>
                  <a:cubicBezTo>
                    <a:pt x="107" y="75"/>
                    <a:pt x="108" y="72"/>
                    <a:pt x="109" y="75"/>
                  </a:cubicBezTo>
                  <a:cubicBezTo>
                    <a:pt x="105" y="81"/>
                    <a:pt x="112" y="78"/>
                    <a:pt x="111" y="83"/>
                  </a:cubicBezTo>
                  <a:close/>
                  <a:moveTo>
                    <a:pt x="113" y="84"/>
                  </a:moveTo>
                  <a:cubicBezTo>
                    <a:pt x="113" y="83"/>
                    <a:pt x="113" y="81"/>
                    <a:pt x="112" y="80"/>
                  </a:cubicBezTo>
                  <a:cubicBezTo>
                    <a:pt x="114" y="78"/>
                    <a:pt x="117" y="84"/>
                    <a:pt x="119" y="82"/>
                  </a:cubicBezTo>
                  <a:cubicBezTo>
                    <a:pt x="117" y="85"/>
                    <a:pt x="116" y="84"/>
                    <a:pt x="113" y="84"/>
                  </a:cubicBezTo>
                  <a:close/>
                  <a:moveTo>
                    <a:pt x="119" y="74"/>
                  </a:moveTo>
                  <a:cubicBezTo>
                    <a:pt x="120" y="75"/>
                    <a:pt x="121" y="75"/>
                    <a:pt x="122" y="77"/>
                  </a:cubicBezTo>
                  <a:cubicBezTo>
                    <a:pt x="120" y="80"/>
                    <a:pt x="117" y="78"/>
                    <a:pt x="119" y="74"/>
                  </a:cubicBezTo>
                  <a:close/>
                  <a:moveTo>
                    <a:pt x="101" y="118"/>
                  </a:moveTo>
                  <a:cubicBezTo>
                    <a:pt x="103" y="118"/>
                    <a:pt x="104" y="113"/>
                    <a:pt x="106" y="116"/>
                  </a:cubicBezTo>
                  <a:cubicBezTo>
                    <a:pt x="104" y="119"/>
                    <a:pt x="103" y="122"/>
                    <a:pt x="101" y="118"/>
                  </a:cubicBezTo>
                  <a:close/>
                  <a:moveTo>
                    <a:pt x="109" y="119"/>
                  </a:moveTo>
                  <a:cubicBezTo>
                    <a:pt x="108" y="118"/>
                    <a:pt x="108" y="117"/>
                    <a:pt x="107" y="116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10" y="112"/>
                    <a:pt x="108" y="110"/>
                    <a:pt x="109" y="109"/>
                  </a:cubicBezTo>
                  <a:cubicBezTo>
                    <a:pt x="110" y="113"/>
                    <a:pt x="111" y="107"/>
                    <a:pt x="112" y="111"/>
                  </a:cubicBezTo>
                  <a:cubicBezTo>
                    <a:pt x="110" y="113"/>
                    <a:pt x="111" y="116"/>
                    <a:pt x="109" y="119"/>
                  </a:cubicBezTo>
                  <a:close/>
                  <a:moveTo>
                    <a:pt x="119" y="110"/>
                  </a:moveTo>
                  <a:cubicBezTo>
                    <a:pt x="118" y="110"/>
                    <a:pt x="117" y="107"/>
                    <a:pt x="115" y="106"/>
                  </a:cubicBezTo>
                  <a:cubicBezTo>
                    <a:pt x="117" y="106"/>
                    <a:pt x="119" y="103"/>
                    <a:pt x="121" y="102"/>
                  </a:cubicBezTo>
                  <a:cubicBezTo>
                    <a:pt x="120" y="103"/>
                    <a:pt x="121" y="105"/>
                    <a:pt x="122" y="106"/>
                  </a:cubicBezTo>
                  <a:lnTo>
                    <a:pt x="119" y="110"/>
                  </a:lnTo>
                  <a:close/>
                  <a:moveTo>
                    <a:pt x="122" y="88"/>
                  </a:moveTo>
                  <a:cubicBezTo>
                    <a:pt x="121" y="86"/>
                    <a:pt x="119" y="88"/>
                    <a:pt x="118" y="85"/>
                  </a:cubicBezTo>
                  <a:cubicBezTo>
                    <a:pt x="119" y="82"/>
                    <a:pt x="122" y="84"/>
                    <a:pt x="122" y="88"/>
                  </a:cubicBezTo>
                  <a:close/>
                  <a:moveTo>
                    <a:pt x="121" y="68"/>
                  </a:moveTo>
                  <a:cubicBezTo>
                    <a:pt x="122" y="70"/>
                    <a:pt x="122" y="71"/>
                    <a:pt x="121" y="73"/>
                  </a:cubicBezTo>
                  <a:cubicBezTo>
                    <a:pt x="119" y="72"/>
                    <a:pt x="118" y="71"/>
                    <a:pt x="119" y="68"/>
                  </a:cubicBezTo>
                  <a:cubicBezTo>
                    <a:pt x="117" y="69"/>
                    <a:pt x="111" y="72"/>
                    <a:pt x="109" y="63"/>
                  </a:cubicBezTo>
                  <a:cubicBezTo>
                    <a:pt x="111" y="66"/>
                    <a:pt x="110" y="62"/>
                    <a:pt x="112" y="63"/>
                  </a:cubicBezTo>
                  <a:cubicBezTo>
                    <a:pt x="112" y="61"/>
                    <a:pt x="113" y="60"/>
                    <a:pt x="114" y="58"/>
                  </a:cubicBezTo>
                  <a:cubicBezTo>
                    <a:pt x="115" y="57"/>
                    <a:pt x="116" y="57"/>
                    <a:pt x="118" y="58"/>
                  </a:cubicBezTo>
                  <a:cubicBezTo>
                    <a:pt x="118" y="61"/>
                    <a:pt x="117" y="63"/>
                    <a:pt x="117" y="66"/>
                  </a:cubicBezTo>
                  <a:cubicBezTo>
                    <a:pt x="119" y="60"/>
                    <a:pt x="121" y="62"/>
                    <a:pt x="123" y="61"/>
                  </a:cubicBezTo>
                  <a:cubicBezTo>
                    <a:pt x="125" y="67"/>
                    <a:pt x="127" y="66"/>
                    <a:pt x="130" y="69"/>
                  </a:cubicBezTo>
                  <a:cubicBezTo>
                    <a:pt x="129" y="73"/>
                    <a:pt x="124" y="70"/>
                    <a:pt x="121" y="68"/>
                  </a:cubicBezTo>
                  <a:close/>
                  <a:moveTo>
                    <a:pt x="129" y="79"/>
                  </a:moveTo>
                  <a:cubicBezTo>
                    <a:pt x="128" y="82"/>
                    <a:pt x="127" y="81"/>
                    <a:pt x="126" y="78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9" y="76"/>
                    <a:pt x="128" y="78"/>
                    <a:pt x="129" y="79"/>
                  </a:cubicBezTo>
                  <a:close/>
                  <a:moveTo>
                    <a:pt x="129" y="115"/>
                  </a:moveTo>
                  <a:cubicBezTo>
                    <a:pt x="129" y="108"/>
                    <a:pt x="126" y="114"/>
                    <a:pt x="124" y="112"/>
                  </a:cubicBezTo>
                  <a:cubicBezTo>
                    <a:pt x="126" y="104"/>
                    <a:pt x="131" y="108"/>
                    <a:pt x="129" y="115"/>
                  </a:cubicBezTo>
                  <a:close/>
                  <a:moveTo>
                    <a:pt x="127" y="87"/>
                  </a:moveTo>
                  <a:cubicBezTo>
                    <a:pt x="127" y="84"/>
                    <a:pt x="129" y="82"/>
                    <a:pt x="130" y="82"/>
                  </a:cubicBezTo>
                  <a:cubicBezTo>
                    <a:pt x="132" y="84"/>
                    <a:pt x="129" y="85"/>
                    <a:pt x="131" y="87"/>
                  </a:cubicBezTo>
                  <a:cubicBezTo>
                    <a:pt x="130" y="89"/>
                    <a:pt x="129" y="89"/>
                    <a:pt x="127" y="87"/>
                  </a:cubicBezTo>
                  <a:close/>
                  <a:moveTo>
                    <a:pt x="136" y="122"/>
                  </a:moveTo>
                  <a:cubicBezTo>
                    <a:pt x="135" y="124"/>
                    <a:pt x="134" y="126"/>
                    <a:pt x="133" y="124"/>
                  </a:cubicBezTo>
                  <a:cubicBezTo>
                    <a:pt x="134" y="123"/>
                    <a:pt x="134" y="122"/>
                    <a:pt x="133" y="121"/>
                  </a:cubicBezTo>
                  <a:cubicBezTo>
                    <a:pt x="132" y="122"/>
                    <a:pt x="133" y="124"/>
                    <a:pt x="131" y="126"/>
                  </a:cubicBezTo>
                  <a:cubicBezTo>
                    <a:pt x="129" y="122"/>
                    <a:pt x="132" y="120"/>
                    <a:pt x="133" y="117"/>
                  </a:cubicBezTo>
                  <a:cubicBezTo>
                    <a:pt x="134" y="117"/>
                    <a:pt x="133" y="122"/>
                    <a:pt x="135" y="120"/>
                  </a:cubicBezTo>
                  <a:cubicBezTo>
                    <a:pt x="135" y="118"/>
                    <a:pt x="134" y="116"/>
                    <a:pt x="135" y="114"/>
                  </a:cubicBezTo>
                  <a:cubicBezTo>
                    <a:pt x="136" y="115"/>
                    <a:pt x="136" y="117"/>
                    <a:pt x="137" y="118"/>
                  </a:cubicBezTo>
                  <a:cubicBezTo>
                    <a:pt x="136" y="119"/>
                    <a:pt x="135" y="120"/>
                    <a:pt x="136" y="122"/>
                  </a:cubicBezTo>
                  <a:close/>
                  <a:moveTo>
                    <a:pt x="135" y="86"/>
                  </a:moveTo>
                  <a:cubicBezTo>
                    <a:pt x="136" y="85"/>
                    <a:pt x="135" y="84"/>
                    <a:pt x="135" y="83"/>
                  </a:cubicBezTo>
                  <a:cubicBezTo>
                    <a:pt x="138" y="86"/>
                    <a:pt x="140" y="82"/>
                    <a:pt x="142" y="85"/>
                  </a:cubicBezTo>
                  <a:cubicBezTo>
                    <a:pt x="140" y="84"/>
                    <a:pt x="138" y="90"/>
                    <a:pt x="135" y="86"/>
                  </a:cubicBezTo>
                  <a:close/>
                  <a:moveTo>
                    <a:pt x="139" y="138"/>
                  </a:moveTo>
                  <a:cubicBezTo>
                    <a:pt x="141" y="136"/>
                    <a:pt x="143" y="137"/>
                    <a:pt x="145" y="140"/>
                  </a:cubicBezTo>
                  <a:cubicBezTo>
                    <a:pt x="143" y="143"/>
                    <a:pt x="141" y="143"/>
                    <a:pt x="139" y="138"/>
                  </a:cubicBezTo>
                  <a:close/>
                  <a:moveTo>
                    <a:pt x="149" y="105"/>
                  </a:moveTo>
                  <a:cubicBezTo>
                    <a:pt x="148" y="102"/>
                    <a:pt x="147" y="106"/>
                    <a:pt x="146" y="102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101"/>
                    <a:pt x="149" y="103"/>
                    <a:pt x="149" y="105"/>
                  </a:cubicBezTo>
                  <a:close/>
                  <a:moveTo>
                    <a:pt x="151" y="65"/>
                  </a:moveTo>
                  <a:cubicBezTo>
                    <a:pt x="149" y="70"/>
                    <a:pt x="147" y="64"/>
                    <a:pt x="145" y="66"/>
                  </a:cubicBezTo>
                  <a:cubicBezTo>
                    <a:pt x="144" y="62"/>
                    <a:pt x="143" y="61"/>
                    <a:pt x="141" y="61"/>
                  </a:cubicBezTo>
                  <a:cubicBezTo>
                    <a:pt x="140" y="62"/>
                    <a:pt x="142" y="64"/>
                    <a:pt x="141" y="65"/>
                  </a:cubicBezTo>
                  <a:cubicBezTo>
                    <a:pt x="137" y="60"/>
                    <a:pt x="139" y="57"/>
                    <a:pt x="141" y="50"/>
                  </a:cubicBezTo>
                  <a:cubicBezTo>
                    <a:pt x="142" y="51"/>
                    <a:pt x="142" y="53"/>
                    <a:pt x="142" y="54"/>
                  </a:cubicBezTo>
                  <a:cubicBezTo>
                    <a:pt x="142" y="53"/>
                    <a:pt x="143" y="56"/>
                    <a:pt x="144" y="55"/>
                  </a:cubicBezTo>
                  <a:cubicBezTo>
                    <a:pt x="143" y="54"/>
                    <a:pt x="143" y="52"/>
                    <a:pt x="143" y="51"/>
                  </a:cubicBezTo>
                  <a:cubicBezTo>
                    <a:pt x="144" y="48"/>
                    <a:pt x="146" y="51"/>
                    <a:pt x="145" y="47"/>
                  </a:cubicBezTo>
                  <a:cubicBezTo>
                    <a:pt x="146" y="47"/>
                    <a:pt x="147" y="46"/>
                    <a:pt x="148" y="49"/>
                  </a:cubicBezTo>
                  <a:cubicBezTo>
                    <a:pt x="148" y="51"/>
                    <a:pt x="146" y="50"/>
                    <a:pt x="147" y="52"/>
                  </a:cubicBezTo>
                  <a:cubicBezTo>
                    <a:pt x="148" y="52"/>
                    <a:pt x="150" y="53"/>
                    <a:pt x="151" y="54"/>
                  </a:cubicBezTo>
                  <a:cubicBezTo>
                    <a:pt x="149" y="57"/>
                    <a:pt x="151" y="55"/>
                    <a:pt x="152" y="57"/>
                  </a:cubicBezTo>
                  <a:cubicBezTo>
                    <a:pt x="151" y="61"/>
                    <a:pt x="150" y="56"/>
                    <a:pt x="149" y="58"/>
                  </a:cubicBezTo>
                  <a:cubicBezTo>
                    <a:pt x="150" y="63"/>
                    <a:pt x="152" y="61"/>
                    <a:pt x="153" y="63"/>
                  </a:cubicBezTo>
                  <a:cubicBezTo>
                    <a:pt x="154" y="65"/>
                    <a:pt x="155" y="71"/>
                    <a:pt x="153" y="69"/>
                  </a:cubicBezTo>
                  <a:cubicBezTo>
                    <a:pt x="154" y="66"/>
                    <a:pt x="151" y="68"/>
                    <a:pt x="151" y="65"/>
                  </a:cubicBezTo>
                  <a:close/>
                  <a:moveTo>
                    <a:pt x="153" y="106"/>
                  </a:moveTo>
                  <a:cubicBezTo>
                    <a:pt x="155" y="102"/>
                    <a:pt x="156" y="105"/>
                    <a:pt x="158" y="106"/>
                  </a:cubicBezTo>
                  <a:cubicBezTo>
                    <a:pt x="156" y="106"/>
                    <a:pt x="155" y="108"/>
                    <a:pt x="153" y="106"/>
                  </a:cubicBezTo>
                  <a:close/>
                  <a:moveTo>
                    <a:pt x="162" y="144"/>
                  </a:moveTo>
                  <a:cubicBezTo>
                    <a:pt x="164" y="141"/>
                    <a:pt x="165" y="145"/>
                    <a:pt x="167" y="141"/>
                  </a:cubicBezTo>
                  <a:cubicBezTo>
                    <a:pt x="168" y="143"/>
                    <a:pt x="168" y="144"/>
                    <a:pt x="168" y="146"/>
                  </a:cubicBezTo>
                  <a:cubicBezTo>
                    <a:pt x="166" y="146"/>
                    <a:pt x="164" y="148"/>
                    <a:pt x="162" y="144"/>
                  </a:cubicBezTo>
                  <a:close/>
                  <a:moveTo>
                    <a:pt x="166" y="121"/>
                  </a:moveTo>
                  <a:cubicBezTo>
                    <a:pt x="168" y="118"/>
                    <a:pt x="171" y="121"/>
                    <a:pt x="171" y="124"/>
                  </a:cubicBezTo>
                  <a:cubicBezTo>
                    <a:pt x="170" y="123"/>
                    <a:pt x="168" y="124"/>
                    <a:pt x="166" y="121"/>
                  </a:cubicBezTo>
                  <a:close/>
                  <a:moveTo>
                    <a:pt x="169" y="102"/>
                  </a:moveTo>
                  <a:cubicBezTo>
                    <a:pt x="168" y="101"/>
                    <a:pt x="168" y="102"/>
                    <a:pt x="167" y="100"/>
                  </a:cubicBezTo>
                  <a:cubicBezTo>
                    <a:pt x="167" y="96"/>
                    <a:pt x="171" y="93"/>
                    <a:pt x="173" y="95"/>
                  </a:cubicBezTo>
                  <a:lnTo>
                    <a:pt x="169" y="102"/>
                  </a:lnTo>
                  <a:close/>
                  <a:moveTo>
                    <a:pt x="169" y="88"/>
                  </a:moveTo>
                  <a:cubicBezTo>
                    <a:pt x="166" y="93"/>
                    <a:pt x="166" y="103"/>
                    <a:pt x="163" y="100"/>
                  </a:cubicBezTo>
                  <a:cubicBezTo>
                    <a:pt x="165" y="97"/>
                    <a:pt x="169" y="87"/>
                    <a:pt x="164" y="84"/>
                  </a:cubicBezTo>
                  <a:cubicBezTo>
                    <a:pt x="164" y="81"/>
                    <a:pt x="166" y="82"/>
                    <a:pt x="167" y="81"/>
                  </a:cubicBezTo>
                  <a:cubicBezTo>
                    <a:pt x="168" y="86"/>
                    <a:pt x="170" y="82"/>
                    <a:pt x="172" y="84"/>
                  </a:cubicBezTo>
                  <a:cubicBezTo>
                    <a:pt x="170" y="89"/>
                    <a:pt x="174" y="85"/>
                    <a:pt x="175" y="90"/>
                  </a:cubicBezTo>
                  <a:cubicBezTo>
                    <a:pt x="173" y="91"/>
                    <a:pt x="171" y="87"/>
                    <a:pt x="169" y="88"/>
                  </a:cubicBezTo>
                  <a:close/>
                  <a:moveTo>
                    <a:pt x="197" y="151"/>
                  </a:moveTo>
                  <a:cubicBezTo>
                    <a:pt x="198" y="147"/>
                    <a:pt x="199" y="150"/>
                    <a:pt x="200" y="147"/>
                  </a:cubicBezTo>
                  <a:cubicBezTo>
                    <a:pt x="202" y="151"/>
                    <a:pt x="198" y="153"/>
                    <a:pt x="197" y="151"/>
                  </a:cubicBezTo>
                  <a:close/>
                  <a:moveTo>
                    <a:pt x="205" y="76"/>
                  </a:moveTo>
                  <a:cubicBezTo>
                    <a:pt x="207" y="81"/>
                    <a:pt x="209" y="74"/>
                    <a:pt x="212" y="79"/>
                  </a:cubicBezTo>
                  <a:cubicBezTo>
                    <a:pt x="211" y="83"/>
                    <a:pt x="203" y="81"/>
                    <a:pt x="205" y="76"/>
                  </a:cubicBezTo>
                  <a:close/>
                  <a:moveTo>
                    <a:pt x="217" y="86"/>
                  </a:moveTo>
                  <a:cubicBezTo>
                    <a:pt x="217" y="83"/>
                    <a:pt x="216" y="85"/>
                    <a:pt x="215" y="82"/>
                  </a:cubicBezTo>
                  <a:cubicBezTo>
                    <a:pt x="217" y="79"/>
                    <a:pt x="216" y="80"/>
                    <a:pt x="218" y="76"/>
                  </a:cubicBezTo>
                  <a:cubicBezTo>
                    <a:pt x="219" y="81"/>
                    <a:pt x="221" y="79"/>
                    <a:pt x="222" y="82"/>
                  </a:cubicBezTo>
                  <a:cubicBezTo>
                    <a:pt x="221" y="85"/>
                    <a:pt x="219" y="80"/>
                    <a:pt x="217" y="86"/>
                  </a:cubicBezTo>
                  <a:close/>
                  <a:moveTo>
                    <a:pt x="225" y="149"/>
                  </a:moveTo>
                  <a:cubicBezTo>
                    <a:pt x="226" y="147"/>
                    <a:pt x="227" y="148"/>
                    <a:pt x="228" y="151"/>
                  </a:cubicBezTo>
                  <a:cubicBezTo>
                    <a:pt x="227" y="153"/>
                    <a:pt x="226" y="152"/>
                    <a:pt x="225" y="149"/>
                  </a:cubicBezTo>
                  <a:close/>
                  <a:moveTo>
                    <a:pt x="233" y="84"/>
                  </a:moveTo>
                  <a:cubicBezTo>
                    <a:pt x="235" y="81"/>
                    <a:pt x="236" y="83"/>
                    <a:pt x="238" y="83"/>
                  </a:cubicBezTo>
                  <a:cubicBezTo>
                    <a:pt x="236" y="86"/>
                    <a:pt x="234" y="87"/>
                    <a:pt x="233" y="84"/>
                  </a:cubicBezTo>
                  <a:close/>
                  <a:moveTo>
                    <a:pt x="236" y="159"/>
                  </a:moveTo>
                  <a:cubicBezTo>
                    <a:pt x="237" y="157"/>
                    <a:pt x="235" y="158"/>
                    <a:pt x="235" y="155"/>
                  </a:cubicBezTo>
                  <a:cubicBezTo>
                    <a:pt x="237" y="152"/>
                    <a:pt x="242" y="154"/>
                    <a:pt x="242" y="159"/>
                  </a:cubicBezTo>
                  <a:cubicBezTo>
                    <a:pt x="240" y="154"/>
                    <a:pt x="238" y="159"/>
                    <a:pt x="236" y="159"/>
                  </a:cubicBezTo>
                  <a:close/>
                  <a:moveTo>
                    <a:pt x="255" y="88"/>
                  </a:moveTo>
                  <a:cubicBezTo>
                    <a:pt x="254" y="86"/>
                    <a:pt x="253" y="89"/>
                    <a:pt x="251" y="86"/>
                  </a:cubicBezTo>
                  <a:cubicBezTo>
                    <a:pt x="252" y="83"/>
                    <a:pt x="256" y="85"/>
                    <a:pt x="255" y="88"/>
                  </a:cubicBezTo>
                  <a:close/>
                  <a:moveTo>
                    <a:pt x="250" y="82"/>
                  </a:moveTo>
                  <a:cubicBezTo>
                    <a:pt x="252" y="83"/>
                    <a:pt x="251" y="89"/>
                    <a:pt x="250" y="87"/>
                  </a:cubicBezTo>
                  <a:cubicBezTo>
                    <a:pt x="251" y="86"/>
                    <a:pt x="248" y="83"/>
                    <a:pt x="250" y="82"/>
                  </a:cubicBezTo>
                  <a:close/>
                  <a:moveTo>
                    <a:pt x="248" y="115"/>
                  </a:moveTo>
                  <a:cubicBezTo>
                    <a:pt x="249" y="113"/>
                    <a:pt x="250" y="114"/>
                    <a:pt x="251" y="116"/>
                  </a:cubicBezTo>
                  <a:cubicBezTo>
                    <a:pt x="250" y="119"/>
                    <a:pt x="249" y="118"/>
                    <a:pt x="248" y="115"/>
                  </a:cubicBezTo>
                  <a:close/>
                  <a:moveTo>
                    <a:pt x="249" y="103"/>
                  </a:moveTo>
                  <a:cubicBezTo>
                    <a:pt x="248" y="105"/>
                    <a:pt x="248" y="106"/>
                    <a:pt x="247" y="104"/>
                  </a:cubicBezTo>
                  <a:cubicBezTo>
                    <a:pt x="248" y="102"/>
                    <a:pt x="248" y="101"/>
                    <a:pt x="249" y="99"/>
                  </a:cubicBezTo>
                  <a:cubicBezTo>
                    <a:pt x="252" y="103"/>
                    <a:pt x="254" y="98"/>
                    <a:pt x="257" y="100"/>
                  </a:cubicBezTo>
                  <a:cubicBezTo>
                    <a:pt x="255" y="106"/>
                    <a:pt x="252" y="103"/>
                    <a:pt x="249" y="103"/>
                  </a:cubicBezTo>
                  <a:close/>
                  <a:moveTo>
                    <a:pt x="264" y="110"/>
                  </a:moveTo>
                  <a:cubicBezTo>
                    <a:pt x="263" y="107"/>
                    <a:pt x="263" y="105"/>
                    <a:pt x="261" y="109"/>
                  </a:cubicBezTo>
                  <a:cubicBezTo>
                    <a:pt x="260" y="107"/>
                    <a:pt x="260" y="106"/>
                    <a:pt x="260" y="104"/>
                  </a:cubicBezTo>
                  <a:cubicBezTo>
                    <a:pt x="261" y="101"/>
                    <a:pt x="262" y="102"/>
                    <a:pt x="263" y="101"/>
                  </a:cubicBezTo>
                  <a:cubicBezTo>
                    <a:pt x="264" y="105"/>
                    <a:pt x="266" y="104"/>
                    <a:pt x="267" y="105"/>
                  </a:cubicBezTo>
                  <a:cubicBezTo>
                    <a:pt x="265" y="107"/>
                    <a:pt x="266" y="107"/>
                    <a:pt x="264" y="110"/>
                  </a:cubicBezTo>
                  <a:close/>
                  <a:moveTo>
                    <a:pt x="273" y="95"/>
                  </a:moveTo>
                  <a:cubicBezTo>
                    <a:pt x="274" y="95"/>
                    <a:pt x="275" y="96"/>
                    <a:pt x="276" y="98"/>
                  </a:cubicBezTo>
                  <a:cubicBezTo>
                    <a:pt x="274" y="102"/>
                    <a:pt x="272" y="97"/>
                    <a:pt x="273" y="95"/>
                  </a:cubicBezTo>
                  <a:close/>
                  <a:moveTo>
                    <a:pt x="306" y="98"/>
                  </a:moveTo>
                  <a:cubicBezTo>
                    <a:pt x="304" y="102"/>
                    <a:pt x="304" y="97"/>
                    <a:pt x="302" y="95"/>
                  </a:cubicBezTo>
                  <a:cubicBezTo>
                    <a:pt x="304" y="91"/>
                    <a:pt x="306" y="96"/>
                    <a:pt x="306" y="98"/>
                  </a:cubicBezTo>
                  <a:close/>
                  <a:moveTo>
                    <a:pt x="292" y="95"/>
                  </a:moveTo>
                  <a:cubicBezTo>
                    <a:pt x="291" y="94"/>
                    <a:pt x="290" y="94"/>
                    <a:pt x="291" y="92"/>
                  </a:cubicBezTo>
                  <a:cubicBezTo>
                    <a:pt x="293" y="90"/>
                    <a:pt x="295" y="94"/>
                    <a:pt x="297" y="97"/>
                  </a:cubicBezTo>
                  <a:cubicBezTo>
                    <a:pt x="296" y="98"/>
                    <a:pt x="296" y="99"/>
                    <a:pt x="295" y="101"/>
                  </a:cubicBezTo>
                  <a:cubicBezTo>
                    <a:pt x="293" y="99"/>
                    <a:pt x="294" y="97"/>
                    <a:pt x="294" y="95"/>
                  </a:cubicBezTo>
                  <a:cubicBezTo>
                    <a:pt x="291" y="98"/>
                    <a:pt x="290" y="98"/>
                    <a:pt x="290" y="103"/>
                  </a:cubicBezTo>
                  <a:cubicBezTo>
                    <a:pt x="288" y="103"/>
                    <a:pt x="289" y="100"/>
                    <a:pt x="288" y="98"/>
                  </a:cubicBezTo>
                  <a:cubicBezTo>
                    <a:pt x="290" y="95"/>
                    <a:pt x="291" y="96"/>
                    <a:pt x="292" y="95"/>
                  </a:cubicBezTo>
                  <a:close/>
                  <a:moveTo>
                    <a:pt x="288" y="101"/>
                  </a:moveTo>
                  <a:cubicBezTo>
                    <a:pt x="287" y="104"/>
                    <a:pt x="286" y="102"/>
                    <a:pt x="285" y="102"/>
                  </a:cubicBezTo>
                  <a:cubicBezTo>
                    <a:pt x="285" y="98"/>
                    <a:pt x="287" y="98"/>
                    <a:pt x="288" y="101"/>
                  </a:cubicBezTo>
                  <a:close/>
                  <a:moveTo>
                    <a:pt x="278" y="99"/>
                  </a:moveTo>
                  <a:cubicBezTo>
                    <a:pt x="279" y="97"/>
                    <a:pt x="281" y="96"/>
                    <a:pt x="282" y="97"/>
                  </a:cubicBezTo>
                  <a:cubicBezTo>
                    <a:pt x="281" y="97"/>
                    <a:pt x="279" y="102"/>
                    <a:pt x="278" y="99"/>
                  </a:cubicBezTo>
                  <a:close/>
                  <a:moveTo>
                    <a:pt x="280" y="165"/>
                  </a:moveTo>
                  <a:cubicBezTo>
                    <a:pt x="282" y="162"/>
                    <a:pt x="285" y="163"/>
                    <a:pt x="287" y="163"/>
                  </a:cubicBezTo>
                  <a:cubicBezTo>
                    <a:pt x="284" y="167"/>
                    <a:pt x="282" y="166"/>
                    <a:pt x="280" y="165"/>
                  </a:cubicBezTo>
                  <a:close/>
                  <a:moveTo>
                    <a:pt x="292" y="116"/>
                  </a:moveTo>
                  <a:cubicBezTo>
                    <a:pt x="291" y="115"/>
                    <a:pt x="290" y="113"/>
                    <a:pt x="290" y="112"/>
                  </a:cubicBezTo>
                  <a:cubicBezTo>
                    <a:pt x="289" y="117"/>
                    <a:pt x="285" y="114"/>
                    <a:pt x="285" y="110"/>
                  </a:cubicBezTo>
                  <a:cubicBezTo>
                    <a:pt x="287" y="114"/>
                    <a:pt x="289" y="107"/>
                    <a:pt x="290" y="112"/>
                  </a:cubicBezTo>
                  <a:cubicBezTo>
                    <a:pt x="292" y="109"/>
                    <a:pt x="293" y="109"/>
                    <a:pt x="295" y="112"/>
                  </a:cubicBezTo>
                  <a:cubicBezTo>
                    <a:pt x="293" y="116"/>
                    <a:pt x="292" y="111"/>
                    <a:pt x="292" y="116"/>
                  </a:cubicBezTo>
                  <a:close/>
                  <a:moveTo>
                    <a:pt x="291" y="105"/>
                  </a:moveTo>
                  <a:cubicBezTo>
                    <a:pt x="292" y="97"/>
                    <a:pt x="297" y="102"/>
                    <a:pt x="300" y="105"/>
                  </a:cubicBezTo>
                  <a:cubicBezTo>
                    <a:pt x="297" y="108"/>
                    <a:pt x="294" y="107"/>
                    <a:pt x="291" y="105"/>
                  </a:cubicBezTo>
                  <a:close/>
                  <a:moveTo>
                    <a:pt x="302" y="108"/>
                  </a:moveTo>
                  <a:cubicBezTo>
                    <a:pt x="302" y="107"/>
                    <a:pt x="301" y="106"/>
                    <a:pt x="301" y="105"/>
                  </a:cubicBezTo>
                  <a:cubicBezTo>
                    <a:pt x="302" y="107"/>
                    <a:pt x="304" y="99"/>
                    <a:pt x="304" y="104"/>
                  </a:cubicBezTo>
                  <a:lnTo>
                    <a:pt x="302" y="108"/>
                  </a:lnTo>
                  <a:close/>
                  <a:moveTo>
                    <a:pt x="304" y="115"/>
                  </a:moveTo>
                  <a:cubicBezTo>
                    <a:pt x="307" y="110"/>
                    <a:pt x="310" y="118"/>
                    <a:pt x="309" y="123"/>
                  </a:cubicBezTo>
                  <a:cubicBezTo>
                    <a:pt x="307" y="119"/>
                    <a:pt x="308" y="118"/>
                    <a:pt x="304" y="115"/>
                  </a:cubicBezTo>
                  <a:close/>
                  <a:moveTo>
                    <a:pt x="308" y="178"/>
                  </a:moveTo>
                  <a:cubicBezTo>
                    <a:pt x="307" y="176"/>
                    <a:pt x="306" y="174"/>
                    <a:pt x="307" y="173"/>
                  </a:cubicBezTo>
                  <a:cubicBezTo>
                    <a:pt x="309" y="174"/>
                    <a:pt x="311" y="169"/>
                    <a:pt x="313" y="174"/>
                  </a:cubicBezTo>
                  <a:cubicBezTo>
                    <a:pt x="311" y="177"/>
                    <a:pt x="309" y="176"/>
                    <a:pt x="308" y="178"/>
                  </a:cubicBezTo>
                  <a:close/>
                  <a:moveTo>
                    <a:pt x="397" y="201"/>
                  </a:moveTo>
                  <a:cubicBezTo>
                    <a:pt x="399" y="203"/>
                    <a:pt x="396" y="208"/>
                    <a:pt x="395" y="206"/>
                  </a:cubicBezTo>
                  <a:cubicBezTo>
                    <a:pt x="396" y="204"/>
                    <a:pt x="395" y="202"/>
                    <a:pt x="397" y="201"/>
                  </a:cubicBezTo>
                  <a:close/>
                  <a:moveTo>
                    <a:pt x="127" y="188"/>
                  </a:moveTo>
                  <a:cubicBezTo>
                    <a:pt x="126" y="185"/>
                    <a:pt x="129" y="183"/>
                    <a:pt x="129" y="185"/>
                  </a:cubicBezTo>
                  <a:cubicBezTo>
                    <a:pt x="129" y="186"/>
                    <a:pt x="128" y="192"/>
                    <a:pt x="127" y="188"/>
                  </a:cubicBezTo>
                  <a:close/>
                  <a:moveTo>
                    <a:pt x="16" y="242"/>
                  </a:moveTo>
                  <a:cubicBezTo>
                    <a:pt x="15" y="237"/>
                    <a:pt x="13" y="245"/>
                    <a:pt x="12" y="240"/>
                  </a:cubicBezTo>
                  <a:cubicBezTo>
                    <a:pt x="14" y="235"/>
                    <a:pt x="17" y="237"/>
                    <a:pt x="17" y="240"/>
                  </a:cubicBezTo>
                  <a:cubicBezTo>
                    <a:pt x="16" y="239"/>
                    <a:pt x="17" y="241"/>
                    <a:pt x="16" y="242"/>
                  </a:cubicBezTo>
                  <a:close/>
                  <a:moveTo>
                    <a:pt x="77" y="266"/>
                  </a:moveTo>
                  <a:cubicBezTo>
                    <a:pt x="79" y="261"/>
                    <a:pt x="80" y="266"/>
                    <a:pt x="81" y="266"/>
                  </a:cubicBezTo>
                  <a:cubicBezTo>
                    <a:pt x="79" y="266"/>
                    <a:pt x="78" y="269"/>
                    <a:pt x="77" y="266"/>
                  </a:cubicBezTo>
                  <a:close/>
                  <a:moveTo>
                    <a:pt x="131" y="241"/>
                  </a:moveTo>
                  <a:cubicBezTo>
                    <a:pt x="132" y="239"/>
                    <a:pt x="135" y="237"/>
                    <a:pt x="135" y="242"/>
                  </a:cubicBezTo>
                  <a:cubicBezTo>
                    <a:pt x="134" y="241"/>
                    <a:pt x="132" y="244"/>
                    <a:pt x="131" y="241"/>
                  </a:cubicBezTo>
                  <a:close/>
                  <a:moveTo>
                    <a:pt x="138" y="298"/>
                  </a:moveTo>
                  <a:cubicBezTo>
                    <a:pt x="139" y="294"/>
                    <a:pt x="141" y="296"/>
                    <a:pt x="142" y="298"/>
                  </a:cubicBezTo>
                  <a:cubicBezTo>
                    <a:pt x="142" y="301"/>
                    <a:pt x="139" y="301"/>
                    <a:pt x="138" y="298"/>
                  </a:cubicBezTo>
                  <a:close/>
                  <a:moveTo>
                    <a:pt x="174" y="194"/>
                  </a:moveTo>
                  <a:cubicBezTo>
                    <a:pt x="173" y="194"/>
                    <a:pt x="169" y="195"/>
                    <a:pt x="169" y="191"/>
                  </a:cubicBezTo>
                  <a:cubicBezTo>
                    <a:pt x="170" y="191"/>
                    <a:pt x="174" y="190"/>
                    <a:pt x="174" y="194"/>
                  </a:cubicBezTo>
                  <a:close/>
                  <a:moveTo>
                    <a:pt x="133" y="187"/>
                  </a:moveTo>
                  <a:cubicBezTo>
                    <a:pt x="135" y="191"/>
                    <a:pt x="135" y="191"/>
                    <a:pt x="135" y="191"/>
                  </a:cubicBezTo>
                  <a:cubicBezTo>
                    <a:pt x="134" y="193"/>
                    <a:pt x="133" y="194"/>
                    <a:pt x="132" y="192"/>
                  </a:cubicBezTo>
                  <a:cubicBezTo>
                    <a:pt x="134" y="191"/>
                    <a:pt x="131" y="189"/>
                    <a:pt x="133" y="187"/>
                  </a:cubicBezTo>
                  <a:close/>
                  <a:moveTo>
                    <a:pt x="132" y="208"/>
                  </a:moveTo>
                  <a:cubicBezTo>
                    <a:pt x="131" y="204"/>
                    <a:pt x="135" y="204"/>
                    <a:pt x="133" y="201"/>
                  </a:cubicBezTo>
                  <a:cubicBezTo>
                    <a:pt x="134" y="200"/>
                    <a:pt x="135" y="199"/>
                    <a:pt x="136" y="199"/>
                  </a:cubicBezTo>
                  <a:cubicBezTo>
                    <a:pt x="134" y="202"/>
                    <a:pt x="135" y="210"/>
                    <a:pt x="132" y="208"/>
                  </a:cubicBezTo>
                  <a:close/>
                  <a:moveTo>
                    <a:pt x="148" y="212"/>
                  </a:moveTo>
                  <a:cubicBezTo>
                    <a:pt x="147" y="205"/>
                    <a:pt x="147" y="213"/>
                    <a:pt x="146" y="207"/>
                  </a:cubicBezTo>
                  <a:cubicBezTo>
                    <a:pt x="143" y="208"/>
                    <a:pt x="139" y="212"/>
                    <a:pt x="138" y="207"/>
                  </a:cubicBezTo>
                  <a:cubicBezTo>
                    <a:pt x="138" y="208"/>
                    <a:pt x="141" y="207"/>
                    <a:pt x="140" y="206"/>
                  </a:cubicBezTo>
                  <a:cubicBezTo>
                    <a:pt x="138" y="207"/>
                    <a:pt x="137" y="206"/>
                    <a:pt x="135" y="204"/>
                  </a:cubicBezTo>
                  <a:cubicBezTo>
                    <a:pt x="137" y="201"/>
                    <a:pt x="138" y="203"/>
                    <a:pt x="139" y="206"/>
                  </a:cubicBezTo>
                  <a:cubicBezTo>
                    <a:pt x="140" y="203"/>
                    <a:pt x="143" y="205"/>
                    <a:pt x="143" y="200"/>
                  </a:cubicBezTo>
                  <a:cubicBezTo>
                    <a:pt x="146" y="204"/>
                    <a:pt x="150" y="196"/>
                    <a:pt x="151" y="204"/>
                  </a:cubicBezTo>
                  <a:cubicBezTo>
                    <a:pt x="151" y="199"/>
                    <a:pt x="155" y="199"/>
                    <a:pt x="156" y="202"/>
                  </a:cubicBezTo>
                  <a:cubicBezTo>
                    <a:pt x="152" y="203"/>
                    <a:pt x="152" y="209"/>
                    <a:pt x="148" y="212"/>
                  </a:cubicBezTo>
                  <a:close/>
                  <a:moveTo>
                    <a:pt x="150" y="296"/>
                  </a:moveTo>
                  <a:cubicBezTo>
                    <a:pt x="152" y="298"/>
                    <a:pt x="154" y="295"/>
                    <a:pt x="155" y="300"/>
                  </a:cubicBezTo>
                  <a:cubicBezTo>
                    <a:pt x="154" y="302"/>
                    <a:pt x="150" y="300"/>
                    <a:pt x="150" y="296"/>
                  </a:cubicBezTo>
                  <a:close/>
                  <a:moveTo>
                    <a:pt x="168" y="217"/>
                  </a:moveTo>
                  <a:cubicBezTo>
                    <a:pt x="167" y="217"/>
                    <a:pt x="166" y="216"/>
                    <a:pt x="166" y="214"/>
                  </a:cubicBezTo>
                  <a:cubicBezTo>
                    <a:pt x="163" y="218"/>
                    <a:pt x="160" y="211"/>
                    <a:pt x="157" y="216"/>
                  </a:cubicBezTo>
                  <a:cubicBezTo>
                    <a:pt x="155" y="213"/>
                    <a:pt x="157" y="208"/>
                    <a:pt x="155" y="213"/>
                  </a:cubicBezTo>
                  <a:cubicBezTo>
                    <a:pt x="153" y="210"/>
                    <a:pt x="153" y="203"/>
                    <a:pt x="156" y="206"/>
                  </a:cubicBezTo>
                  <a:cubicBezTo>
                    <a:pt x="155" y="207"/>
                    <a:pt x="155" y="208"/>
                    <a:pt x="156" y="210"/>
                  </a:cubicBezTo>
                  <a:cubicBezTo>
                    <a:pt x="156" y="200"/>
                    <a:pt x="161" y="203"/>
                    <a:pt x="164" y="201"/>
                  </a:cubicBezTo>
                  <a:cubicBezTo>
                    <a:pt x="167" y="205"/>
                    <a:pt x="167" y="205"/>
                    <a:pt x="167" y="205"/>
                  </a:cubicBezTo>
                  <a:cubicBezTo>
                    <a:pt x="168" y="205"/>
                    <a:pt x="170" y="200"/>
                    <a:pt x="172" y="204"/>
                  </a:cubicBezTo>
                  <a:cubicBezTo>
                    <a:pt x="171" y="209"/>
                    <a:pt x="167" y="210"/>
                    <a:pt x="165" y="209"/>
                  </a:cubicBezTo>
                  <a:cubicBezTo>
                    <a:pt x="165" y="210"/>
                    <a:pt x="164" y="210"/>
                    <a:pt x="164" y="210"/>
                  </a:cubicBezTo>
                  <a:cubicBezTo>
                    <a:pt x="165" y="211"/>
                    <a:pt x="167" y="214"/>
                    <a:pt x="168" y="214"/>
                  </a:cubicBezTo>
                  <a:cubicBezTo>
                    <a:pt x="170" y="209"/>
                    <a:pt x="173" y="206"/>
                    <a:pt x="175" y="210"/>
                  </a:cubicBezTo>
                  <a:cubicBezTo>
                    <a:pt x="171" y="210"/>
                    <a:pt x="172" y="214"/>
                    <a:pt x="171" y="216"/>
                  </a:cubicBezTo>
                  <a:cubicBezTo>
                    <a:pt x="171" y="212"/>
                    <a:pt x="169" y="214"/>
                    <a:pt x="168" y="217"/>
                  </a:cubicBezTo>
                  <a:close/>
                  <a:moveTo>
                    <a:pt x="173" y="307"/>
                  </a:moveTo>
                  <a:cubicBezTo>
                    <a:pt x="174" y="304"/>
                    <a:pt x="176" y="307"/>
                    <a:pt x="178" y="308"/>
                  </a:cubicBezTo>
                  <a:cubicBezTo>
                    <a:pt x="176" y="311"/>
                    <a:pt x="174" y="309"/>
                    <a:pt x="173" y="307"/>
                  </a:cubicBezTo>
                  <a:close/>
                  <a:moveTo>
                    <a:pt x="180" y="211"/>
                  </a:moveTo>
                  <a:cubicBezTo>
                    <a:pt x="179" y="207"/>
                    <a:pt x="178" y="207"/>
                    <a:pt x="177" y="210"/>
                  </a:cubicBezTo>
                  <a:cubicBezTo>
                    <a:pt x="176" y="210"/>
                    <a:pt x="176" y="209"/>
                    <a:pt x="175" y="208"/>
                  </a:cubicBezTo>
                  <a:cubicBezTo>
                    <a:pt x="178" y="205"/>
                    <a:pt x="180" y="207"/>
                    <a:pt x="182" y="208"/>
                  </a:cubicBezTo>
                  <a:lnTo>
                    <a:pt x="180" y="211"/>
                  </a:lnTo>
                  <a:close/>
                  <a:moveTo>
                    <a:pt x="190" y="212"/>
                  </a:moveTo>
                  <a:cubicBezTo>
                    <a:pt x="188" y="215"/>
                    <a:pt x="187" y="214"/>
                    <a:pt x="185" y="210"/>
                  </a:cubicBezTo>
                  <a:cubicBezTo>
                    <a:pt x="187" y="208"/>
                    <a:pt x="188" y="211"/>
                    <a:pt x="190" y="212"/>
                  </a:cubicBezTo>
                  <a:close/>
                  <a:moveTo>
                    <a:pt x="187" y="307"/>
                  </a:moveTo>
                  <a:cubicBezTo>
                    <a:pt x="187" y="304"/>
                    <a:pt x="189" y="303"/>
                    <a:pt x="191" y="305"/>
                  </a:cubicBezTo>
                  <a:cubicBezTo>
                    <a:pt x="191" y="309"/>
                    <a:pt x="188" y="308"/>
                    <a:pt x="187" y="307"/>
                  </a:cubicBezTo>
                  <a:close/>
                  <a:moveTo>
                    <a:pt x="199" y="214"/>
                  </a:moveTo>
                  <a:cubicBezTo>
                    <a:pt x="198" y="211"/>
                    <a:pt x="196" y="212"/>
                    <a:pt x="194" y="214"/>
                  </a:cubicBezTo>
                  <a:cubicBezTo>
                    <a:pt x="195" y="216"/>
                    <a:pt x="195" y="219"/>
                    <a:pt x="193" y="222"/>
                  </a:cubicBezTo>
                  <a:cubicBezTo>
                    <a:pt x="192" y="221"/>
                    <a:pt x="190" y="220"/>
                    <a:pt x="189" y="217"/>
                  </a:cubicBezTo>
                  <a:cubicBezTo>
                    <a:pt x="190" y="215"/>
                    <a:pt x="192" y="217"/>
                    <a:pt x="193" y="213"/>
                  </a:cubicBezTo>
                  <a:cubicBezTo>
                    <a:pt x="192" y="210"/>
                    <a:pt x="189" y="212"/>
                    <a:pt x="189" y="208"/>
                  </a:cubicBezTo>
                  <a:cubicBezTo>
                    <a:pt x="189" y="209"/>
                    <a:pt x="190" y="209"/>
                    <a:pt x="191" y="207"/>
                  </a:cubicBezTo>
                  <a:cubicBezTo>
                    <a:pt x="192" y="209"/>
                    <a:pt x="192" y="210"/>
                    <a:pt x="193" y="212"/>
                  </a:cubicBezTo>
                  <a:cubicBezTo>
                    <a:pt x="196" y="208"/>
                    <a:pt x="197" y="212"/>
                    <a:pt x="200" y="209"/>
                  </a:cubicBezTo>
                  <a:cubicBezTo>
                    <a:pt x="199" y="211"/>
                    <a:pt x="201" y="212"/>
                    <a:pt x="199" y="214"/>
                  </a:cubicBezTo>
                  <a:close/>
                  <a:moveTo>
                    <a:pt x="205" y="214"/>
                  </a:moveTo>
                  <a:cubicBezTo>
                    <a:pt x="203" y="212"/>
                    <a:pt x="203" y="217"/>
                    <a:pt x="201" y="214"/>
                  </a:cubicBezTo>
                  <a:cubicBezTo>
                    <a:pt x="202" y="211"/>
                    <a:pt x="206" y="209"/>
                    <a:pt x="205" y="214"/>
                  </a:cubicBezTo>
                  <a:close/>
                  <a:moveTo>
                    <a:pt x="214" y="311"/>
                  </a:moveTo>
                  <a:cubicBezTo>
                    <a:pt x="216" y="312"/>
                    <a:pt x="217" y="309"/>
                    <a:pt x="219" y="313"/>
                  </a:cubicBezTo>
                  <a:cubicBezTo>
                    <a:pt x="217" y="318"/>
                    <a:pt x="213" y="310"/>
                    <a:pt x="214" y="311"/>
                  </a:cubicBezTo>
                  <a:close/>
                  <a:moveTo>
                    <a:pt x="215" y="214"/>
                  </a:moveTo>
                  <a:cubicBezTo>
                    <a:pt x="217" y="214"/>
                    <a:pt x="219" y="216"/>
                    <a:pt x="221" y="217"/>
                  </a:cubicBezTo>
                  <a:cubicBezTo>
                    <a:pt x="219" y="220"/>
                    <a:pt x="214" y="221"/>
                    <a:pt x="215" y="214"/>
                  </a:cubicBezTo>
                  <a:close/>
                  <a:moveTo>
                    <a:pt x="222" y="218"/>
                  </a:moveTo>
                  <a:cubicBezTo>
                    <a:pt x="223" y="216"/>
                    <a:pt x="225" y="216"/>
                    <a:pt x="226" y="215"/>
                  </a:cubicBezTo>
                  <a:cubicBezTo>
                    <a:pt x="225" y="219"/>
                    <a:pt x="224" y="220"/>
                    <a:pt x="222" y="218"/>
                  </a:cubicBezTo>
                  <a:close/>
                  <a:moveTo>
                    <a:pt x="227" y="196"/>
                  </a:moveTo>
                  <a:cubicBezTo>
                    <a:pt x="228" y="193"/>
                    <a:pt x="232" y="192"/>
                    <a:pt x="231" y="196"/>
                  </a:cubicBezTo>
                  <a:cubicBezTo>
                    <a:pt x="230" y="193"/>
                    <a:pt x="228" y="199"/>
                    <a:pt x="227" y="196"/>
                  </a:cubicBezTo>
                  <a:close/>
                  <a:moveTo>
                    <a:pt x="231" y="222"/>
                  </a:moveTo>
                  <a:cubicBezTo>
                    <a:pt x="230" y="220"/>
                    <a:pt x="229" y="223"/>
                    <a:pt x="228" y="220"/>
                  </a:cubicBezTo>
                  <a:cubicBezTo>
                    <a:pt x="229" y="219"/>
                    <a:pt x="229" y="218"/>
                    <a:pt x="230" y="217"/>
                  </a:cubicBezTo>
                  <a:cubicBezTo>
                    <a:pt x="231" y="219"/>
                    <a:pt x="232" y="219"/>
                    <a:pt x="231" y="222"/>
                  </a:cubicBezTo>
                  <a:close/>
                  <a:moveTo>
                    <a:pt x="230" y="215"/>
                  </a:moveTo>
                  <a:cubicBezTo>
                    <a:pt x="231" y="214"/>
                    <a:pt x="232" y="212"/>
                    <a:pt x="232" y="213"/>
                  </a:cubicBezTo>
                  <a:cubicBezTo>
                    <a:pt x="232" y="213"/>
                    <a:pt x="232" y="214"/>
                    <a:pt x="232" y="214"/>
                  </a:cubicBezTo>
                  <a:cubicBezTo>
                    <a:pt x="233" y="213"/>
                    <a:pt x="234" y="213"/>
                    <a:pt x="235" y="214"/>
                  </a:cubicBezTo>
                  <a:cubicBezTo>
                    <a:pt x="233" y="216"/>
                    <a:pt x="232" y="217"/>
                    <a:pt x="230" y="215"/>
                  </a:cubicBezTo>
                  <a:close/>
                  <a:moveTo>
                    <a:pt x="234" y="319"/>
                  </a:moveTo>
                  <a:cubicBezTo>
                    <a:pt x="235" y="314"/>
                    <a:pt x="239" y="318"/>
                    <a:pt x="241" y="320"/>
                  </a:cubicBezTo>
                  <a:cubicBezTo>
                    <a:pt x="238" y="322"/>
                    <a:pt x="236" y="318"/>
                    <a:pt x="234" y="319"/>
                  </a:cubicBezTo>
                  <a:close/>
                  <a:moveTo>
                    <a:pt x="252" y="199"/>
                  </a:moveTo>
                  <a:cubicBezTo>
                    <a:pt x="255" y="196"/>
                    <a:pt x="258" y="198"/>
                    <a:pt x="261" y="201"/>
                  </a:cubicBezTo>
                  <a:cubicBezTo>
                    <a:pt x="257" y="201"/>
                    <a:pt x="255" y="200"/>
                    <a:pt x="252" y="199"/>
                  </a:cubicBezTo>
                  <a:close/>
                  <a:moveTo>
                    <a:pt x="265" y="231"/>
                  </a:moveTo>
                  <a:cubicBezTo>
                    <a:pt x="266" y="228"/>
                    <a:pt x="265" y="227"/>
                    <a:pt x="266" y="227"/>
                  </a:cubicBezTo>
                  <a:cubicBezTo>
                    <a:pt x="268" y="230"/>
                    <a:pt x="266" y="235"/>
                    <a:pt x="265" y="231"/>
                  </a:cubicBezTo>
                  <a:close/>
                  <a:moveTo>
                    <a:pt x="281" y="207"/>
                  </a:moveTo>
                  <a:cubicBezTo>
                    <a:pt x="280" y="206"/>
                    <a:pt x="280" y="201"/>
                    <a:pt x="277" y="202"/>
                  </a:cubicBezTo>
                  <a:cubicBezTo>
                    <a:pt x="279" y="198"/>
                    <a:pt x="280" y="202"/>
                    <a:pt x="281" y="199"/>
                  </a:cubicBezTo>
                  <a:cubicBezTo>
                    <a:pt x="283" y="202"/>
                    <a:pt x="283" y="204"/>
                    <a:pt x="281" y="207"/>
                  </a:cubicBezTo>
                  <a:close/>
                  <a:moveTo>
                    <a:pt x="314" y="204"/>
                  </a:moveTo>
                  <a:cubicBezTo>
                    <a:pt x="316" y="202"/>
                    <a:pt x="318" y="202"/>
                    <a:pt x="320" y="204"/>
                  </a:cubicBezTo>
                  <a:cubicBezTo>
                    <a:pt x="318" y="206"/>
                    <a:pt x="316" y="206"/>
                    <a:pt x="314" y="204"/>
                  </a:cubicBezTo>
                  <a:close/>
                  <a:moveTo>
                    <a:pt x="326" y="239"/>
                  </a:moveTo>
                  <a:cubicBezTo>
                    <a:pt x="325" y="237"/>
                    <a:pt x="325" y="237"/>
                    <a:pt x="325" y="237"/>
                  </a:cubicBezTo>
                  <a:cubicBezTo>
                    <a:pt x="325" y="238"/>
                    <a:pt x="324" y="238"/>
                    <a:pt x="324" y="237"/>
                  </a:cubicBezTo>
                  <a:cubicBezTo>
                    <a:pt x="325" y="233"/>
                    <a:pt x="327" y="231"/>
                    <a:pt x="329" y="234"/>
                  </a:cubicBezTo>
                  <a:cubicBezTo>
                    <a:pt x="328" y="237"/>
                    <a:pt x="326" y="235"/>
                    <a:pt x="326" y="239"/>
                  </a:cubicBezTo>
                  <a:close/>
                  <a:moveTo>
                    <a:pt x="436" y="117"/>
                  </a:moveTo>
                  <a:cubicBezTo>
                    <a:pt x="434" y="118"/>
                    <a:pt x="431" y="119"/>
                    <a:pt x="432" y="114"/>
                  </a:cubicBezTo>
                  <a:cubicBezTo>
                    <a:pt x="433" y="119"/>
                    <a:pt x="436" y="112"/>
                    <a:pt x="436" y="117"/>
                  </a:cubicBezTo>
                  <a:close/>
                  <a:moveTo>
                    <a:pt x="435" y="55"/>
                  </a:moveTo>
                  <a:cubicBezTo>
                    <a:pt x="435" y="56"/>
                    <a:pt x="435" y="58"/>
                    <a:pt x="433" y="60"/>
                  </a:cubicBezTo>
                  <a:cubicBezTo>
                    <a:pt x="432" y="56"/>
                    <a:pt x="431" y="59"/>
                    <a:pt x="430" y="56"/>
                  </a:cubicBezTo>
                  <a:cubicBezTo>
                    <a:pt x="430" y="55"/>
                    <a:pt x="430" y="55"/>
                    <a:pt x="431" y="54"/>
                  </a:cubicBezTo>
                  <a:cubicBezTo>
                    <a:pt x="432" y="58"/>
                    <a:pt x="433" y="54"/>
                    <a:pt x="435" y="55"/>
                  </a:cubicBezTo>
                  <a:close/>
                  <a:moveTo>
                    <a:pt x="425" y="42"/>
                  </a:moveTo>
                  <a:cubicBezTo>
                    <a:pt x="427" y="43"/>
                    <a:pt x="430" y="40"/>
                    <a:pt x="432" y="44"/>
                  </a:cubicBezTo>
                  <a:cubicBezTo>
                    <a:pt x="430" y="45"/>
                    <a:pt x="430" y="51"/>
                    <a:pt x="428" y="51"/>
                  </a:cubicBezTo>
                  <a:cubicBezTo>
                    <a:pt x="426" y="49"/>
                    <a:pt x="428" y="43"/>
                    <a:pt x="427" y="44"/>
                  </a:cubicBezTo>
                  <a:cubicBezTo>
                    <a:pt x="426" y="46"/>
                    <a:pt x="427" y="48"/>
                    <a:pt x="425" y="50"/>
                  </a:cubicBezTo>
                  <a:cubicBezTo>
                    <a:pt x="424" y="47"/>
                    <a:pt x="424" y="45"/>
                    <a:pt x="425" y="42"/>
                  </a:cubicBezTo>
                  <a:close/>
                  <a:moveTo>
                    <a:pt x="429" y="54"/>
                  </a:moveTo>
                  <a:cubicBezTo>
                    <a:pt x="427" y="57"/>
                    <a:pt x="426" y="57"/>
                    <a:pt x="424" y="56"/>
                  </a:cubicBezTo>
                  <a:cubicBezTo>
                    <a:pt x="426" y="55"/>
                    <a:pt x="428" y="52"/>
                    <a:pt x="429" y="54"/>
                  </a:cubicBezTo>
                  <a:close/>
                  <a:moveTo>
                    <a:pt x="428" y="108"/>
                  </a:moveTo>
                  <a:cubicBezTo>
                    <a:pt x="426" y="110"/>
                    <a:pt x="425" y="111"/>
                    <a:pt x="423" y="110"/>
                  </a:cubicBezTo>
                  <a:cubicBezTo>
                    <a:pt x="424" y="109"/>
                    <a:pt x="420" y="109"/>
                    <a:pt x="422" y="105"/>
                  </a:cubicBezTo>
                  <a:cubicBezTo>
                    <a:pt x="424" y="107"/>
                    <a:pt x="426" y="107"/>
                    <a:pt x="428" y="108"/>
                  </a:cubicBezTo>
                  <a:close/>
                  <a:moveTo>
                    <a:pt x="424" y="82"/>
                  </a:moveTo>
                  <a:cubicBezTo>
                    <a:pt x="422" y="84"/>
                    <a:pt x="420" y="83"/>
                    <a:pt x="418" y="84"/>
                  </a:cubicBezTo>
                  <a:cubicBezTo>
                    <a:pt x="418" y="81"/>
                    <a:pt x="424" y="78"/>
                    <a:pt x="424" y="82"/>
                  </a:cubicBezTo>
                  <a:close/>
                  <a:moveTo>
                    <a:pt x="420" y="51"/>
                  </a:moveTo>
                  <a:cubicBezTo>
                    <a:pt x="420" y="52"/>
                    <a:pt x="421" y="54"/>
                    <a:pt x="421" y="55"/>
                  </a:cubicBezTo>
                  <a:cubicBezTo>
                    <a:pt x="420" y="53"/>
                    <a:pt x="418" y="56"/>
                    <a:pt x="417" y="53"/>
                  </a:cubicBezTo>
                  <a:cubicBezTo>
                    <a:pt x="418" y="51"/>
                    <a:pt x="419" y="49"/>
                    <a:pt x="420" y="51"/>
                  </a:cubicBezTo>
                  <a:close/>
                  <a:moveTo>
                    <a:pt x="410" y="49"/>
                  </a:moveTo>
                  <a:cubicBezTo>
                    <a:pt x="412" y="52"/>
                    <a:pt x="415" y="50"/>
                    <a:pt x="417" y="52"/>
                  </a:cubicBezTo>
                  <a:cubicBezTo>
                    <a:pt x="414" y="54"/>
                    <a:pt x="411" y="52"/>
                    <a:pt x="409" y="52"/>
                  </a:cubicBezTo>
                  <a:lnTo>
                    <a:pt x="410" y="49"/>
                  </a:lnTo>
                  <a:close/>
                  <a:moveTo>
                    <a:pt x="408" y="50"/>
                  </a:moveTo>
                  <a:cubicBezTo>
                    <a:pt x="407" y="51"/>
                    <a:pt x="407" y="52"/>
                    <a:pt x="407" y="53"/>
                  </a:cubicBezTo>
                  <a:cubicBezTo>
                    <a:pt x="406" y="51"/>
                    <a:pt x="402" y="52"/>
                    <a:pt x="403" y="49"/>
                  </a:cubicBezTo>
                  <a:cubicBezTo>
                    <a:pt x="404" y="51"/>
                    <a:pt x="406" y="46"/>
                    <a:pt x="408" y="50"/>
                  </a:cubicBezTo>
                  <a:close/>
                  <a:moveTo>
                    <a:pt x="406" y="60"/>
                  </a:moveTo>
                  <a:cubicBezTo>
                    <a:pt x="406" y="62"/>
                    <a:pt x="404" y="66"/>
                    <a:pt x="402" y="64"/>
                  </a:cubicBezTo>
                  <a:cubicBezTo>
                    <a:pt x="404" y="63"/>
                    <a:pt x="405" y="58"/>
                    <a:pt x="406" y="60"/>
                  </a:cubicBezTo>
                  <a:close/>
                  <a:moveTo>
                    <a:pt x="390" y="45"/>
                  </a:moveTo>
                  <a:cubicBezTo>
                    <a:pt x="392" y="49"/>
                    <a:pt x="394" y="41"/>
                    <a:pt x="395" y="40"/>
                  </a:cubicBezTo>
                  <a:cubicBezTo>
                    <a:pt x="397" y="45"/>
                    <a:pt x="394" y="44"/>
                    <a:pt x="393" y="49"/>
                  </a:cubicBezTo>
                  <a:cubicBezTo>
                    <a:pt x="392" y="45"/>
                    <a:pt x="391" y="49"/>
                    <a:pt x="391" y="50"/>
                  </a:cubicBezTo>
                  <a:cubicBezTo>
                    <a:pt x="389" y="48"/>
                    <a:pt x="389" y="46"/>
                    <a:pt x="390" y="45"/>
                  </a:cubicBezTo>
                  <a:close/>
                  <a:moveTo>
                    <a:pt x="380" y="96"/>
                  </a:moveTo>
                  <a:cubicBezTo>
                    <a:pt x="382" y="97"/>
                    <a:pt x="383" y="95"/>
                    <a:pt x="384" y="98"/>
                  </a:cubicBezTo>
                  <a:cubicBezTo>
                    <a:pt x="383" y="98"/>
                    <a:pt x="380" y="101"/>
                    <a:pt x="380" y="96"/>
                  </a:cubicBezTo>
                  <a:close/>
                  <a:moveTo>
                    <a:pt x="376" y="71"/>
                  </a:moveTo>
                  <a:cubicBezTo>
                    <a:pt x="375" y="73"/>
                    <a:pt x="374" y="74"/>
                    <a:pt x="373" y="71"/>
                  </a:cubicBezTo>
                  <a:cubicBezTo>
                    <a:pt x="374" y="69"/>
                    <a:pt x="375" y="68"/>
                    <a:pt x="376" y="71"/>
                  </a:cubicBezTo>
                  <a:close/>
                  <a:moveTo>
                    <a:pt x="368" y="94"/>
                  </a:moveTo>
                  <a:cubicBezTo>
                    <a:pt x="369" y="96"/>
                    <a:pt x="371" y="94"/>
                    <a:pt x="372" y="96"/>
                  </a:cubicBezTo>
                  <a:cubicBezTo>
                    <a:pt x="371" y="98"/>
                    <a:pt x="368" y="99"/>
                    <a:pt x="368" y="94"/>
                  </a:cubicBezTo>
                  <a:close/>
                  <a:moveTo>
                    <a:pt x="364" y="92"/>
                  </a:moveTo>
                  <a:cubicBezTo>
                    <a:pt x="363" y="91"/>
                    <a:pt x="362" y="94"/>
                    <a:pt x="361" y="90"/>
                  </a:cubicBezTo>
                  <a:cubicBezTo>
                    <a:pt x="362" y="86"/>
                    <a:pt x="365" y="90"/>
                    <a:pt x="364" y="92"/>
                  </a:cubicBezTo>
                  <a:close/>
                  <a:moveTo>
                    <a:pt x="341" y="62"/>
                  </a:moveTo>
                  <a:cubicBezTo>
                    <a:pt x="343" y="61"/>
                    <a:pt x="344" y="57"/>
                    <a:pt x="346" y="60"/>
                  </a:cubicBezTo>
                  <a:cubicBezTo>
                    <a:pt x="344" y="62"/>
                    <a:pt x="343" y="66"/>
                    <a:pt x="341" y="62"/>
                  </a:cubicBezTo>
                  <a:close/>
                  <a:moveTo>
                    <a:pt x="346" y="61"/>
                  </a:moveTo>
                  <a:cubicBezTo>
                    <a:pt x="348" y="60"/>
                    <a:pt x="350" y="61"/>
                    <a:pt x="353" y="63"/>
                  </a:cubicBezTo>
                  <a:cubicBezTo>
                    <a:pt x="350" y="64"/>
                    <a:pt x="346" y="66"/>
                    <a:pt x="346" y="61"/>
                  </a:cubicBezTo>
                  <a:close/>
                  <a:moveTo>
                    <a:pt x="353" y="91"/>
                  </a:moveTo>
                  <a:cubicBezTo>
                    <a:pt x="351" y="94"/>
                    <a:pt x="351" y="94"/>
                    <a:pt x="351" y="94"/>
                  </a:cubicBezTo>
                  <a:cubicBezTo>
                    <a:pt x="350" y="91"/>
                    <a:pt x="350" y="91"/>
                    <a:pt x="350" y="91"/>
                  </a:cubicBezTo>
                  <a:cubicBezTo>
                    <a:pt x="351" y="88"/>
                    <a:pt x="352" y="90"/>
                    <a:pt x="353" y="91"/>
                  </a:cubicBezTo>
                  <a:close/>
                  <a:moveTo>
                    <a:pt x="351" y="98"/>
                  </a:moveTo>
                  <a:cubicBezTo>
                    <a:pt x="350" y="100"/>
                    <a:pt x="352" y="102"/>
                    <a:pt x="352" y="105"/>
                  </a:cubicBezTo>
                  <a:cubicBezTo>
                    <a:pt x="350" y="107"/>
                    <a:pt x="349" y="105"/>
                    <a:pt x="348" y="104"/>
                  </a:cubicBezTo>
                  <a:cubicBezTo>
                    <a:pt x="350" y="102"/>
                    <a:pt x="350" y="97"/>
                    <a:pt x="351" y="98"/>
                  </a:cubicBezTo>
                  <a:close/>
                  <a:moveTo>
                    <a:pt x="348" y="106"/>
                  </a:moveTo>
                  <a:cubicBezTo>
                    <a:pt x="349" y="110"/>
                    <a:pt x="353" y="105"/>
                    <a:pt x="353" y="109"/>
                  </a:cubicBezTo>
                  <a:cubicBezTo>
                    <a:pt x="351" y="109"/>
                    <a:pt x="347" y="113"/>
                    <a:pt x="348" y="106"/>
                  </a:cubicBezTo>
                  <a:close/>
                  <a:moveTo>
                    <a:pt x="352" y="103"/>
                  </a:moveTo>
                  <a:cubicBezTo>
                    <a:pt x="352" y="101"/>
                    <a:pt x="351" y="99"/>
                    <a:pt x="353" y="97"/>
                  </a:cubicBezTo>
                  <a:cubicBezTo>
                    <a:pt x="355" y="100"/>
                    <a:pt x="353" y="106"/>
                    <a:pt x="352" y="103"/>
                  </a:cubicBezTo>
                  <a:close/>
                  <a:moveTo>
                    <a:pt x="353" y="64"/>
                  </a:moveTo>
                  <a:cubicBezTo>
                    <a:pt x="354" y="61"/>
                    <a:pt x="356" y="61"/>
                    <a:pt x="357" y="62"/>
                  </a:cubicBezTo>
                  <a:cubicBezTo>
                    <a:pt x="357" y="65"/>
                    <a:pt x="354" y="66"/>
                    <a:pt x="353" y="64"/>
                  </a:cubicBezTo>
                  <a:close/>
                  <a:moveTo>
                    <a:pt x="360" y="103"/>
                  </a:moveTo>
                  <a:cubicBezTo>
                    <a:pt x="359" y="101"/>
                    <a:pt x="360" y="98"/>
                    <a:pt x="361" y="96"/>
                  </a:cubicBezTo>
                  <a:cubicBezTo>
                    <a:pt x="363" y="101"/>
                    <a:pt x="366" y="97"/>
                    <a:pt x="368" y="100"/>
                  </a:cubicBezTo>
                  <a:cubicBezTo>
                    <a:pt x="366" y="104"/>
                    <a:pt x="368" y="107"/>
                    <a:pt x="365" y="108"/>
                  </a:cubicBezTo>
                  <a:cubicBezTo>
                    <a:pt x="363" y="105"/>
                    <a:pt x="365" y="103"/>
                    <a:pt x="364" y="101"/>
                  </a:cubicBezTo>
                  <a:cubicBezTo>
                    <a:pt x="363" y="102"/>
                    <a:pt x="362" y="101"/>
                    <a:pt x="360" y="103"/>
                  </a:cubicBezTo>
                  <a:close/>
                  <a:moveTo>
                    <a:pt x="361" y="108"/>
                  </a:moveTo>
                  <a:cubicBezTo>
                    <a:pt x="363" y="104"/>
                    <a:pt x="363" y="111"/>
                    <a:pt x="365" y="112"/>
                  </a:cubicBezTo>
                  <a:cubicBezTo>
                    <a:pt x="364" y="113"/>
                    <a:pt x="361" y="111"/>
                    <a:pt x="361" y="108"/>
                  </a:cubicBezTo>
                  <a:close/>
                  <a:moveTo>
                    <a:pt x="365" y="116"/>
                  </a:moveTo>
                  <a:cubicBezTo>
                    <a:pt x="366" y="118"/>
                    <a:pt x="367" y="114"/>
                    <a:pt x="367" y="113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68" y="119"/>
                    <a:pt x="364" y="120"/>
                    <a:pt x="365" y="116"/>
                  </a:cubicBezTo>
                  <a:close/>
                  <a:moveTo>
                    <a:pt x="376" y="134"/>
                  </a:moveTo>
                  <a:cubicBezTo>
                    <a:pt x="375" y="131"/>
                    <a:pt x="375" y="131"/>
                    <a:pt x="375" y="131"/>
                  </a:cubicBezTo>
                  <a:cubicBezTo>
                    <a:pt x="376" y="129"/>
                    <a:pt x="377" y="128"/>
                    <a:pt x="378" y="131"/>
                  </a:cubicBezTo>
                  <a:lnTo>
                    <a:pt x="376" y="134"/>
                  </a:lnTo>
                  <a:close/>
                  <a:moveTo>
                    <a:pt x="392" y="112"/>
                  </a:moveTo>
                  <a:cubicBezTo>
                    <a:pt x="393" y="111"/>
                    <a:pt x="394" y="111"/>
                    <a:pt x="394" y="113"/>
                  </a:cubicBezTo>
                  <a:cubicBezTo>
                    <a:pt x="391" y="117"/>
                    <a:pt x="390" y="106"/>
                    <a:pt x="388" y="105"/>
                  </a:cubicBezTo>
                  <a:cubicBezTo>
                    <a:pt x="385" y="109"/>
                    <a:pt x="385" y="109"/>
                    <a:pt x="385" y="109"/>
                  </a:cubicBezTo>
                  <a:cubicBezTo>
                    <a:pt x="382" y="103"/>
                    <a:pt x="379" y="104"/>
                    <a:pt x="375" y="105"/>
                  </a:cubicBezTo>
                  <a:cubicBezTo>
                    <a:pt x="375" y="109"/>
                    <a:pt x="373" y="112"/>
                    <a:pt x="372" y="113"/>
                  </a:cubicBezTo>
                  <a:cubicBezTo>
                    <a:pt x="372" y="107"/>
                    <a:pt x="370" y="115"/>
                    <a:pt x="369" y="111"/>
                  </a:cubicBezTo>
                  <a:cubicBezTo>
                    <a:pt x="372" y="107"/>
                    <a:pt x="374" y="105"/>
                    <a:pt x="376" y="99"/>
                  </a:cubicBezTo>
                  <a:cubicBezTo>
                    <a:pt x="379" y="107"/>
                    <a:pt x="384" y="99"/>
                    <a:pt x="388" y="99"/>
                  </a:cubicBezTo>
                  <a:cubicBezTo>
                    <a:pt x="387" y="100"/>
                    <a:pt x="385" y="102"/>
                    <a:pt x="386" y="104"/>
                  </a:cubicBezTo>
                  <a:cubicBezTo>
                    <a:pt x="387" y="101"/>
                    <a:pt x="389" y="102"/>
                    <a:pt x="391" y="100"/>
                  </a:cubicBezTo>
                  <a:cubicBezTo>
                    <a:pt x="390" y="99"/>
                    <a:pt x="389" y="99"/>
                    <a:pt x="389" y="97"/>
                  </a:cubicBezTo>
                  <a:cubicBezTo>
                    <a:pt x="391" y="100"/>
                    <a:pt x="395" y="95"/>
                    <a:pt x="395" y="100"/>
                  </a:cubicBezTo>
                  <a:cubicBezTo>
                    <a:pt x="393" y="98"/>
                    <a:pt x="389" y="104"/>
                    <a:pt x="391" y="108"/>
                  </a:cubicBezTo>
                  <a:cubicBezTo>
                    <a:pt x="392" y="102"/>
                    <a:pt x="398" y="106"/>
                    <a:pt x="398" y="109"/>
                  </a:cubicBezTo>
                  <a:cubicBezTo>
                    <a:pt x="396" y="109"/>
                    <a:pt x="391" y="106"/>
                    <a:pt x="392" y="112"/>
                  </a:cubicBezTo>
                  <a:close/>
                  <a:moveTo>
                    <a:pt x="394" y="103"/>
                  </a:moveTo>
                  <a:cubicBezTo>
                    <a:pt x="394" y="102"/>
                    <a:pt x="396" y="99"/>
                    <a:pt x="397" y="100"/>
                  </a:cubicBezTo>
                  <a:cubicBezTo>
                    <a:pt x="397" y="102"/>
                    <a:pt x="400" y="100"/>
                    <a:pt x="400" y="103"/>
                  </a:cubicBezTo>
                  <a:cubicBezTo>
                    <a:pt x="398" y="106"/>
                    <a:pt x="396" y="104"/>
                    <a:pt x="394" y="103"/>
                  </a:cubicBezTo>
                  <a:close/>
                  <a:moveTo>
                    <a:pt x="401" y="51"/>
                  </a:moveTo>
                  <a:cubicBezTo>
                    <a:pt x="400" y="50"/>
                    <a:pt x="396" y="51"/>
                    <a:pt x="397" y="46"/>
                  </a:cubicBezTo>
                  <a:cubicBezTo>
                    <a:pt x="399" y="44"/>
                    <a:pt x="401" y="40"/>
                    <a:pt x="403" y="43"/>
                  </a:cubicBezTo>
                  <a:cubicBezTo>
                    <a:pt x="402" y="46"/>
                    <a:pt x="401" y="43"/>
                    <a:pt x="400" y="47"/>
                  </a:cubicBezTo>
                  <a:cubicBezTo>
                    <a:pt x="401" y="49"/>
                    <a:pt x="402" y="48"/>
                    <a:pt x="401" y="51"/>
                  </a:cubicBezTo>
                  <a:close/>
                  <a:moveTo>
                    <a:pt x="403" y="113"/>
                  </a:moveTo>
                  <a:cubicBezTo>
                    <a:pt x="403" y="112"/>
                    <a:pt x="401" y="110"/>
                    <a:pt x="403" y="108"/>
                  </a:cubicBezTo>
                  <a:cubicBezTo>
                    <a:pt x="404" y="109"/>
                    <a:pt x="405" y="108"/>
                    <a:pt x="406" y="109"/>
                  </a:cubicBezTo>
                  <a:cubicBezTo>
                    <a:pt x="405" y="112"/>
                    <a:pt x="405" y="115"/>
                    <a:pt x="403" y="113"/>
                  </a:cubicBezTo>
                  <a:close/>
                  <a:moveTo>
                    <a:pt x="402" y="103"/>
                  </a:moveTo>
                  <a:cubicBezTo>
                    <a:pt x="404" y="101"/>
                    <a:pt x="406" y="105"/>
                    <a:pt x="407" y="101"/>
                  </a:cubicBezTo>
                  <a:cubicBezTo>
                    <a:pt x="408" y="103"/>
                    <a:pt x="409" y="104"/>
                    <a:pt x="408" y="106"/>
                  </a:cubicBezTo>
                  <a:cubicBezTo>
                    <a:pt x="406" y="104"/>
                    <a:pt x="404" y="109"/>
                    <a:pt x="402" y="103"/>
                  </a:cubicBezTo>
                  <a:close/>
                  <a:moveTo>
                    <a:pt x="412" y="117"/>
                  </a:moveTo>
                  <a:cubicBezTo>
                    <a:pt x="413" y="118"/>
                    <a:pt x="413" y="119"/>
                    <a:pt x="414" y="120"/>
                  </a:cubicBezTo>
                  <a:cubicBezTo>
                    <a:pt x="414" y="120"/>
                    <a:pt x="414" y="121"/>
                    <a:pt x="413" y="121"/>
                  </a:cubicBezTo>
                  <a:cubicBezTo>
                    <a:pt x="413" y="122"/>
                    <a:pt x="414" y="122"/>
                    <a:pt x="413" y="123"/>
                  </a:cubicBezTo>
                  <a:cubicBezTo>
                    <a:pt x="411" y="119"/>
                    <a:pt x="412" y="126"/>
                    <a:pt x="411" y="128"/>
                  </a:cubicBezTo>
                  <a:cubicBezTo>
                    <a:pt x="410" y="126"/>
                    <a:pt x="409" y="128"/>
                    <a:pt x="408" y="125"/>
                  </a:cubicBezTo>
                  <a:cubicBezTo>
                    <a:pt x="410" y="122"/>
                    <a:pt x="410" y="120"/>
                    <a:pt x="412" y="117"/>
                  </a:cubicBezTo>
                  <a:close/>
                  <a:moveTo>
                    <a:pt x="422" y="202"/>
                  </a:moveTo>
                  <a:cubicBezTo>
                    <a:pt x="423" y="204"/>
                    <a:pt x="424" y="203"/>
                    <a:pt x="423" y="206"/>
                  </a:cubicBezTo>
                  <a:cubicBezTo>
                    <a:pt x="421" y="206"/>
                    <a:pt x="422" y="203"/>
                    <a:pt x="420" y="200"/>
                  </a:cubicBezTo>
                  <a:cubicBezTo>
                    <a:pt x="418" y="204"/>
                    <a:pt x="416" y="198"/>
                    <a:pt x="414" y="202"/>
                  </a:cubicBezTo>
                  <a:cubicBezTo>
                    <a:pt x="415" y="203"/>
                    <a:pt x="416" y="202"/>
                    <a:pt x="417" y="206"/>
                  </a:cubicBezTo>
                  <a:cubicBezTo>
                    <a:pt x="417" y="208"/>
                    <a:pt x="416" y="206"/>
                    <a:pt x="415" y="209"/>
                  </a:cubicBezTo>
                  <a:cubicBezTo>
                    <a:pt x="413" y="208"/>
                    <a:pt x="415" y="203"/>
                    <a:pt x="413" y="204"/>
                  </a:cubicBezTo>
                  <a:cubicBezTo>
                    <a:pt x="412" y="206"/>
                    <a:pt x="414" y="208"/>
                    <a:pt x="412" y="210"/>
                  </a:cubicBezTo>
                  <a:cubicBezTo>
                    <a:pt x="411" y="210"/>
                    <a:pt x="411" y="209"/>
                    <a:pt x="410" y="208"/>
                  </a:cubicBezTo>
                  <a:cubicBezTo>
                    <a:pt x="410" y="205"/>
                    <a:pt x="412" y="203"/>
                    <a:pt x="411" y="200"/>
                  </a:cubicBezTo>
                  <a:cubicBezTo>
                    <a:pt x="410" y="201"/>
                    <a:pt x="409" y="199"/>
                    <a:pt x="408" y="198"/>
                  </a:cubicBezTo>
                  <a:cubicBezTo>
                    <a:pt x="415" y="197"/>
                    <a:pt x="421" y="197"/>
                    <a:pt x="427" y="201"/>
                  </a:cubicBezTo>
                  <a:cubicBezTo>
                    <a:pt x="425" y="207"/>
                    <a:pt x="424" y="198"/>
                    <a:pt x="422" y="202"/>
                  </a:cubicBezTo>
                  <a:close/>
                  <a:moveTo>
                    <a:pt x="427" y="119"/>
                  </a:moveTo>
                  <a:cubicBezTo>
                    <a:pt x="424" y="118"/>
                    <a:pt x="424" y="115"/>
                    <a:pt x="422" y="120"/>
                  </a:cubicBezTo>
                  <a:cubicBezTo>
                    <a:pt x="421" y="120"/>
                    <a:pt x="420" y="117"/>
                    <a:pt x="421" y="115"/>
                  </a:cubicBezTo>
                  <a:cubicBezTo>
                    <a:pt x="417" y="119"/>
                    <a:pt x="412" y="117"/>
                    <a:pt x="410" y="110"/>
                  </a:cubicBezTo>
                  <a:cubicBezTo>
                    <a:pt x="414" y="114"/>
                    <a:pt x="419" y="112"/>
                    <a:pt x="421" y="109"/>
                  </a:cubicBezTo>
                  <a:cubicBezTo>
                    <a:pt x="421" y="111"/>
                    <a:pt x="421" y="114"/>
                    <a:pt x="422" y="116"/>
                  </a:cubicBezTo>
                  <a:cubicBezTo>
                    <a:pt x="422" y="112"/>
                    <a:pt x="422" y="112"/>
                    <a:pt x="424" y="112"/>
                  </a:cubicBezTo>
                  <a:cubicBezTo>
                    <a:pt x="425" y="114"/>
                    <a:pt x="425" y="115"/>
                    <a:pt x="425" y="116"/>
                  </a:cubicBezTo>
                  <a:cubicBezTo>
                    <a:pt x="426" y="112"/>
                    <a:pt x="426" y="115"/>
                    <a:pt x="427" y="115"/>
                  </a:cubicBezTo>
                  <a:cubicBezTo>
                    <a:pt x="426" y="111"/>
                    <a:pt x="429" y="111"/>
                    <a:pt x="430" y="113"/>
                  </a:cubicBezTo>
                  <a:cubicBezTo>
                    <a:pt x="430" y="116"/>
                    <a:pt x="428" y="115"/>
                    <a:pt x="427" y="119"/>
                  </a:cubicBezTo>
                  <a:close/>
                  <a:moveTo>
                    <a:pt x="430" y="210"/>
                  </a:moveTo>
                  <a:cubicBezTo>
                    <a:pt x="427" y="207"/>
                    <a:pt x="431" y="201"/>
                    <a:pt x="432" y="204"/>
                  </a:cubicBezTo>
                  <a:cubicBezTo>
                    <a:pt x="432" y="208"/>
                    <a:pt x="429" y="204"/>
                    <a:pt x="430" y="210"/>
                  </a:cubicBezTo>
                  <a:close/>
                  <a:moveTo>
                    <a:pt x="433" y="210"/>
                  </a:moveTo>
                  <a:cubicBezTo>
                    <a:pt x="432" y="207"/>
                    <a:pt x="432" y="207"/>
                    <a:pt x="432" y="207"/>
                  </a:cubicBezTo>
                  <a:cubicBezTo>
                    <a:pt x="434" y="205"/>
                    <a:pt x="435" y="201"/>
                    <a:pt x="437" y="203"/>
                  </a:cubicBezTo>
                  <a:cubicBezTo>
                    <a:pt x="437" y="207"/>
                    <a:pt x="435" y="206"/>
                    <a:pt x="433" y="210"/>
                  </a:cubicBezTo>
                  <a:close/>
                  <a:moveTo>
                    <a:pt x="441" y="123"/>
                  </a:moveTo>
                  <a:cubicBezTo>
                    <a:pt x="440" y="116"/>
                    <a:pt x="439" y="121"/>
                    <a:pt x="436" y="117"/>
                  </a:cubicBezTo>
                  <a:cubicBezTo>
                    <a:pt x="438" y="114"/>
                    <a:pt x="440" y="114"/>
                    <a:pt x="439" y="108"/>
                  </a:cubicBezTo>
                  <a:cubicBezTo>
                    <a:pt x="442" y="118"/>
                    <a:pt x="447" y="111"/>
                    <a:pt x="451" y="114"/>
                  </a:cubicBezTo>
                  <a:cubicBezTo>
                    <a:pt x="449" y="117"/>
                    <a:pt x="444" y="116"/>
                    <a:pt x="441" y="117"/>
                  </a:cubicBezTo>
                  <a:cubicBezTo>
                    <a:pt x="441" y="119"/>
                    <a:pt x="442" y="121"/>
                    <a:pt x="441" y="123"/>
                  </a:cubicBezTo>
                  <a:close/>
                  <a:moveTo>
                    <a:pt x="460" y="119"/>
                  </a:moveTo>
                  <a:cubicBezTo>
                    <a:pt x="459" y="121"/>
                    <a:pt x="459" y="122"/>
                    <a:pt x="458" y="124"/>
                  </a:cubicBezTo>
                  <a:cubicBezTo>
                    <a:pt x="458" y="123"/>
                    <a:pt x="458" y="122"/>
                    <a:pt x="458" y="122"/>
                  </a:cubicBezTo>
                  <a:cubicBezTo>
                    <a:pt x="459" y="118"/>
                    <a:pt x="457" y="116"/>
                    <a:pt x="455" y="115"/>
                  </a:cubicBezTo>
                  <a:cubicBezTo>
                    <a:pt x="458" y="111"/>
                    <a:pt x="458" y="115"/>
                    <a:pt x="460" y="119"/>
                  </a:cubicBezTo>
                  <a:close/>
                  <a:moveTo>
                    <a:pt x="454" y="126"/>
                  </a:moveTo>
                  <a:cubicBezTo>
                    <a:pt x="457" y="130"/>
                    <a:pt x="459" y="127"/>
                    <a:pt x="461" y="130"/>
                  </a:cubicBezTo>
                  <a:cubicBezTo>
                    <a:pt x="459" y="133"/>
                    <a:pt x="454" y="131"/>
                    <a:pt x="453" y="128"/>
                  </a:cubicBezTo>
                  <a:cubicBezTo>
                    <a:pt x="454" y="129"/>
                    <a:pt x="454" y="127"/>
                    <a:pt x="454" y="126"/>
                  </a:cubicBezTo>
                  <a:close/>
                  <a:moveTo>
                    <a:pt x="452" y="139"/>
                  </a:moveTo>
                  <a:cubicBezTo>
                    <a:pt x="454" y="141"/>
                    <a:pt x="458" y="137"/>
                    <a:pt x="458" y="143"/>
                  </a:cubicBezTo>
                  <a:cubicBezTo>
                    <a:pt x="457" y="142"/>
                    <a:pt x="452" y="144"/>
                    <a:pt x="452" y="139"/>
                  </a:cubicBezTo>
                  <a:close/>
                  <a:moveTo>
                    <a:pt x="458" y="210"/>
                  </a:moveTo>
                  <a:cubicBezTo>
                    <a:pt x="459" y="207"/>
                    <a:pt x="460" y="204"/>
                    <a:pt x="457" y="203"/>
                  </a:cubicBezTo>
                  <a:cubicBezTo>
                    <a:pt x="459" y="201"/>
                    <a:pt x="460" y="202"/>
                    <a:pt x="462" y="205"/>
                  </a:cubicBezTo>
                  <a:cubicBezTo>
                    <a:pt x="460" y="208"/>
                    <a:pt x="460" y="214"/>
                    <a:pt x="458" y="210"/>
                  </a:cubicBezTo>
                  <a:close/>
                  <a:moveTo>
                    <a:pt x="463" y="117"/>
                  </a:moveTo>
                  <a:cubicBezTo>
                    <a:pt x="465" y="121"/>
                    <a:pt x="468" y="114"/>
                    <a:pt x="470" y="118"/>
                  </a:cubicBezTo>
                  <a:cubicBezTo>
                    <a:pt x="468" y="118"/>
                    <a:pt x="462" y="125"/>
                    <a:pt x="463" y="117"/>
                  </a:cubicBezTo>
                  <a:close/>
                  <a:moveTo>
                    <a:pt x="480" y="61"/>
                  </a:moveTo>
                  <a:cubicBezTo>
                    <a:pt x="481" y="64"/>
                    <a:pt x="482" y="59"/>
                    <a:pt x="484" y="63"/>
                  </a:cubicBezTo>
                  <a:cubicBezTo>
                    <a:pt x="483" y="66"/>
                    <a:pt x="479" y="65"/>
                    <a:pt x="480" y="61"/>
                  </a:cubicBezTo>
                  <a:close/>
                  <a:moveTo>
                    <a:pt x="480" y="134"/>
                  </a:moveTo>
                  <a:cubicBezTo>
                    <a:pt x="480" y="131"/>
                    <a:pt x="482" y="130"/>
                    <a:pt x="484" y="133"/>
                  </a:cubicBezTo>
                  <a:cubicBezTo>
                    <a:pt x="482" y="134"/>
                    <a:pt x="481" y="135"/>
                    <a:pt x="480" y="134"/>
                  </a:cubicBezTo>
                  <a:close/>
                  <a:moveTo>
                    <a:pt x="475" y="118"/>
                  </a:moveTo>
                  <a:cubicBezTo>
                    <a:pt x="478" y="123"/>
                    <a:pt x="483" y="118"/>
                    <a:pt x="484" y="123"/>
                  </a:cubicBezTo>
                  <a:cubicBezTo>
                    <a:pt x="482" y="121"/>
                    <a:pt x="475" y="127"/>
                    <a:pt x="475" y="118"/>
                  </a:cubicBezTo>
                  <a:close/>
                  <a:moveTo>
                    <a:pt x="480" y="68"/>
                  </a:moveTo>
                  <a:cubicBezTo>
                    <a:pt x="481" y="67"/>
                    <a:pt x="483" y="65"/>
                    <a:pt x="484" y="67"/>
                  </a:cubicBezTo>
                  <a:cubicBezTo>
                    <a:pt x="483" y="71"/>
                    <a:pt x="481" y="68"/>
                    <a:pt x="480" y="68"/>
                  </a:cubicBezTo>
                  <a:close/>
                  <a:moveTo>
                    <a:pt x="498" y="130"/>
                  </a:moveTo>
                  <a:cubicBezTo>
                    <a:pt x="500" y="134"/>
                    <a:pt x="501" y="124"/>
                    <a:pt x="504" y="128"/>
                  </a:cubicBezTo>
                  <a:cubicBezTo>
                    <a:pt x="501" y="130"/>
                    <a:pt x="502" y="130"/>
                    <a:pt x="501" y="133"/>
                  </a:cubicBezTo>
                  <a:cubicBezTo>
                    <a:pt x="500" y="133"/>
                    <a:pt x="496" y="134"/>
                    <a:pt x="498" y="130"/>
                  </a:cubicBezTo>
                  <a:close/>
                  <a:moveTo>
                    <a:pt x="485" y="69"/>
                  </a:moveTo>
                  <a:cubicBezTo>
                    <a:pt x="488" y="66"/>
                    <a:pt x="486" y="51"/>
                    <a:pt x="490" y="55"/>
                  </a:cubicBezTo>
                  <a:cubicBezTo>
                    <a:pt x="490" y="57"/>
                    <a:pt x="488" y="59"/>
                    <a:pt x="489" y="63"/>
                  </a:cubicBezTo>
                  <a:cubicBezTo>
                    <a:pt x="490" y="61"/>
                    <a:pt x="491" y="63"/>
                    <a:pt x="492" y="66"/>
                  </a:cubicBezTo>
                  <a:cubicBezTo>
                    <a:pt x="489" y="68"/>
                    <a:pt x="487" y="73"/>
                    <a:pt x="485" y="69"/>
                  </a:cubicBezTo>
                  <a:close/>
                  <a:moveTo>
                    <a:pt x="491" y="78"/>
                  </a:moveTo>
                  <a:cubicBezTo>
                    <a:pt x="490" y="81"/>
                    <a:pt x="489" y="81"/>
                    <a:pt x="488" y="79"/>
                  </a:cubicBezTo>
                  <a:cubicBezTo>
                    <a:pt x="489" y="78"/>
                    <a:pt x="488" y="72"/>
                    <a:pt x="490" y="73"/>
                  </a:cubicBezTo>
                  <a:cubicBezTo>
                    <a:pt x="489" y="75"/>
                    <a:pt x="491" y="77"/>
                    <a:pt x="491" y="78"/>
                  </a:cubicBezTo>
                  <a:close/>
                  <a:moveTo>
                    <a:pt x="486" y="213"/>
                  </a:moveTo>
                  <a:cubicBezTo>
                    <a:pt x="489" y="210"/>
                    <a:pt x="489" y="209"/>
                    <a:pt x="489" y="205"/>
                  </a:cubicBezTo>
                  <a:cubicBezTo>
                    <a:pt x="490" y="208"/>
                    <a:pt x="491" y="208"/>
                    <a:pt x="492" y="205"/>
                  </a:cubicBezTo>
                  <a:cubicBezTo>
                    <a:pt x="494" y="210"/>
                    <a:pt x="489" y="216"/>
                    <a:pt x="486" y="213"/>
                  </a:cubicBezTo>
                  <a:close/>
                  <a:moveTo>
                    <a:pt x="493" y="69"/>
                  </a:moveTo>
                  <a:cubicBezTo>
                    <a:pt x="495" y="67"/>
                    <a:pt x="496" y="66"/>
                    <a:pt x="497" y="69"/>
                  </a:cubicBezTo>
                  <a:cubicBezTo>
                    <a:pt x="495" y="71"/>
                    <a:pt x="494" y="72"/>
                    <a:pt x="493" y="69"/>
                  </a:cubicBezTo>
                  <a:close/>
                  <a:moveTo>
                    <a:pt x="496" y="147"/>
                  </a:moveTo>
                  <a:cubicBezTo>
                    <a:pt x="496" y="145"/>
                    <a:pt x="498" y="144"/>
                    <a:pt x="500" y="146"/>
                  </a:cubicBezTo>
                  <a:cubicBezTo>
                    <a:pt x="498" y="149"/>
                    <a:pt x="497" y="148"/>
                    <a:pt x="496" y="147"/>
                  </a:cubicBezTo>
                  <a:close/>
                  <a:moveTo>
                    <a:pt x="495" y="138"/>
                  </a:moveTo>
                  <a:cubicBezTo>
                    <a:pt x="496" y="136"/>
                    <a:pt x="495" y="134"/>
                    <a:pt x="497" y="133"/>
                  </a:cubicBezTo>
                  <a:cubicBezTo>
                    <a:pt x="499" y="140"/>
                    <a:pt x="502" y="135"/>
                    <a:pt x="504" y="138"/>
                  </a:cubicBezTo>
                  <a:cubicBezTo>
                    <a:pt x="503" y="143"/>
                    <a:pt x="498" y="138"/>
                    <a:pt x="495" y="138"/>
                  </a:cubicBezTo>
                  <a:close/>
                  <a:moveTo>
                    <a:pt x="509" y="135"/>
                  </a:moveTo>
                  <a:cubicBezTo>
                    <a:pt x="509" y="132"/>
                    <a:pt x="512" y="128"/>
                    <a:pt x="513" y="133"/>
                  </a:cubicBezTo>
                  <a:cubicBezTo>
                    <a:pt x="512" y="136"/>
                    <a:pt x="510" y="136"/>
                    <a:pt x="509" y="135"/>
                  </a:cubicBezTo>
                  <a:close/>
                  <a:moveTo>
                    <a:pt x="526" y="147"/>
                  </a:moveTo>
                  <a:cubicBezTo>
                    <a:pt x="527" y="149"/>
                    <a:pt x="528" y="145"/>
                    <a:pt x="529" y="149"/>
                  </a:cubicBezTo>
                  <a:cubicBezTo>
                    <a:pt x="528" y="152"/>
                    <a:pt x="525" y="151"/>
                    <a:pt x="526" y="147"/>
                  </a:cubicBezTo>
                  <a:close/>
                  <a:moveTo>
                    <a:pt x="531" y="139"/>
                  </a:moveTo>
                  <a:cubicBezTo>
                    <a:pt x="529" y="138"/>
                    <a:pt x="531" y="136"/>
                    <a:pt x="530" y="134"/>
                  </a:cubicBezTo>
                  <a:cubicBezTo>
                    <a:pt x="528" y="138"/>
                    <a:pt x="528" y="138"/>
                    <a:pt x="528" y="138"/>
                  </a:cubicBezTo>
                  <a:cubicBezTo>
                    <a:pt x="526" y="133"/>
                    <a:pt x="528" y="131"/>
                    <a:pt x="524" y="130"/>
                  </a:cubicBezTo>
                  <a:cubicBezTo>
                    <a:pt x="527" y="129"/>
                    <a:pt x="531" y="128"/>
                    <a:pt x="531" y="133"/>
                  </a:cubicBezTo>
                  <a:cubicBezTo>
                    <a:pt x="533" y="130"/>
                    <a:pt x="536" y="135"/>
                    <a:pt x="536" y="129"/>
                  </a:cubicBezTo>
                  <a:cubicBezTo>
                    <a:pt x="538" y="132"/>
                    <a:pt x="538" y="132"/>
                    <a:pt x="538" y="132"/>
                  </a:cubicBezTo>
                  <a:cubicBezTo>
                    <a:pt x="537" y="136"/>
                    <a:pt x="536" y="133"/>
                    <a:pt x="536" y="136"/>
                  </a:cubicBezTo>
                  <a:cubicBezTo>
                    <a:pt x="533" y="134"/>
                    <a:pt x="532" y="134"/>
                    <a:pt x="531" y="139"/>
                  </a:cubicBezTo>
                  <a:close/>
                  <a:moveTo>
                    <a:pt x="536" y="141"/>
                  </a:moveTo>
                  <a:cubicBezTo>
                    <a:pt x="536" y="139"/>
                    <a:pt x="536" y="138"/>
                    <a:pt x="536" y="137"/>
                  </a:cubicBezTo>
                  <a:cubicBezTo>
                    <a:pt x="539" y="136"/>
                    <a:pt x="538" y="143"/>
                    <a:pt x="541" y="136"/>
                  </a:cubicBezTo>
                  <a:cubicBezTo>
                    <a:pt x="543" y="141"/>
                    <a:pt x="537" y="144"/>
                    <a:pt x="536" y="141"/>
                  </a:cubicBezTo>
                  <a:close/>
                  <a:moveTo>
                    <a:pt x="544" y="140"/>
                  </a:moveTo>
                  <a:cubicBezTo>
                    <a:pt x="543" y="138"/>
                    <a:pt x="543" y="141"/>
                    <a:pt x="542" y="139"/>
                  </a:cubicBezTo>
                  <a:cubicBezTo>
                    <a:pt x="544" y="133"/>
                    <a:pt x="544" y="137"/>
                    <a:pt x="546" y="131"/>
                  </a:cubicBezTo>
                  <a:cubicBezTo>
                    <a:pt x="548" y="134"/>
                    <a:pt x="545" y="137"/>
                    <a:pt x="544" y="140"/>
                  </a:cubicBezTo>
                  <a:close/>
                  <a:moveTo>
                    <a:pt x="552" y="151"/>
                  </a:moveTo>
                  <a:cubicBezTo>
                    <a:pt x="554" y="149"/>
                    <a:pt x="555" y="149"/>
                    <a:pt x="556" y="151"/>
                  </a:cubicBezTo>
                  <a:cubicBezTo>
                    <a:pt x="555" y="152"/>
                    <a:pt x="554" y="154"/>
                    <a:pt x="552" y="151"/>
                  </a:cubicBezTo>
                  <a:close/>
                  <a:moveTo>
                    <a:pt x="593" y="59"/>
                  </a:moveTo>
                  <a:cubicBezTo>
                    <a:pt x="591" y="62"/>
                    <a:pt x="588" y="61"/>
                    <a:pt x="586" y="61"/>
                  </a:cubicBezTo>
                  <a:cubicBezTo>
                    <a:pt x="588" y="59"/>
                    <a:pt x="591" y="56"/>
                    <a:pt x="593" y="59"/>
                  </a:cubicBezTo>
                  <a:close/>
                  <a:moveTo>
                    <a:pt x="582" y="71"/>
                  </a:moveTo>
                  <a:cubicBezTo>
                    <a:pt x="580" y="73"/>
                    <a:pt x="579" y="73"/>
                    <a:pt x="577" y="71"/>
                  </a:cubicBezTo>
                  <a:cubicBezTo>
                    <a:pt x="579" y="67"/>
                    <a:pt x="580" y="69"/>
                    <a:pt x="582" y="71"/>
                  </a:cubicBezTo>
                  <a:close/>
                  <a:moveTo>
                    <a:pt x="577" y="144"/>
                  </a:moveTo>
                  <a:cubicBezTo>
                    <a:pt x="579" y="146"/>
                    <a:pt x="579" y="140"/>
                    <a:pt x="581" y="140"/>
                  </a:cubicBezTo>
                  <a:cubicBezTo>
                    <a:pt x="584" y="145"/>
                    <a:pt x="577" y="151"/>
                    <a:pt x="577" y="144"/>
                  </a:cubicBezTo>
                  <a:close/>
                  <a:moveTo>
                    <a:pt x="599" y="70"/>
                  </a:moveTo>
                  <a:cubicBezTo>
                    <a:pt x="596" y="67"/>
                    <a:pt x="587" y="81"/>
                    <a:pt x="589" y="69"/>
                  </a:cubicBezTo>
                  <a:cubicBezTo>
                    <a:pt x="587" y="68"/>
                    <a:pt x="583" y="72"/>
                    <a:pt x="583" y="66"/>
                  </a:cubicBezTo>
                  <a:cubicBezTo>
                    <a:pt x="584" y="63"/>
                    <a:pt x="589" y="63"/>
                    <a:pt x="590" y="67"/>
                  </a:cubicBezTo>
                  <a:cubicBezTo>
                    <a:pt x="591" y="61"/>
                    <a:pt x="592" y="67"/>
                    <a:pt x="594" y="67"/>
                  </a:cubicBezTo>
                  <a:cubicBezTo>
                    <a:pt x="592" y="63"/>
                    <a:pt x="595" y="60"/>
                    <a:pt x="596" y="57"/>
                  </a:cubicBezTo>
                  <a:cubicBezTo>
                    <a:pt x="598" y="61"/>
                    <a:pt x="593" y="65"/>
                    <a:pt x="595" y="68"/>
                  </a:cubicBezTo>
                  <a:cubicBezTo>
                    <a:pt x="595" y="67"/>
                    <a:pt x="595" y="66"/>
                    <a:pt x="596" y="64"/>
                  </a:cubicBezTo>
                  <a:cubicBezTo>
                    <a:pt x="597" y="64"/>
                    <a:pt x="600" y="67"/>
                    <a:pt x="599" y="70"/>
                  </a:cubicBezTo>
                  <a:close/>
                  <a:moveTo>
                    <a:pt x="602" y="61"/>
                  </a:moveTo>
                  <a:cubicBezTo>
                    <a:pt x="600" y="58"/>
                    <a:pt x="599" y="59"/>
                    <a:pt x="598" y="63"/>
                  </a:cubicBezTo>
                  <a:cubicBezTo>
                    <a:pt x="597" y="58"/>
                    <a:pt x="599" y="58"/>
                    <a:pt x="601" y="56"/>
                  </a:cubicBezTo>
                  <a:cubicBezTo>
                    <a:pt x="602" y="58"/>
                    <a:pt x="603" y="59"/>
                    <a:pt x="602" y="61"/>
                  </a:cubicBezTo>
                  <a:close/>
                  <a:moveTo>
                    <a:pt x="606" y="48"/>
                  </a:moveTo>
                  <a:cubicBezTo>
                    <a:pt x="607" y="49"/>
                    <a:pt x="608" y="51"/>
                    <a:pt x="607" y="53"/>
                  </a:cubicBezTo>
                  <a:cubicBezTo>
                    <a:pt x="607" y="52"/>
                    <a:pt x="606" y="50"/>
                    <a:pt x="605" y="51"/>
                  </a:cubicBezTo>
                  <a:cubicBezTo>
                    <a:pt x="605" y="51"/>
                    <a:pt x="604" y="52"/>
                    <a:pt x="604" y="52"/>
                  </a:cubicBezTo>
                  <a:lnTo>
                    <a:pt x="606" y="48"/>
                  </a:lnTo>
                  <a:close/>
                  <a:moveTo>
                    <a:pt x="609" y="66"/>
                  </a:moveTo>
                  <a:cubicBezTo>
                    <a:pt x="610" y="70"/>
                    <a:pt x="612" y="65"/>
                    <a:pt x="613" y="69"/>
                  </a:cubicBezTo>
                  <a:cubicBezTo>
                    <a:pt x="611" y="71"/>
                    <a:pt x="608" y="70"/>
                    <a:pt x="609" y="66"/>
                  </a:cubicBezTo>
                  <a:close/>
                  <a:moveTo>
                    <a:pt x="630" y="72"/>
                  </a:moveTo>
                  <a:cubicBezTo>
                    <a:pt x="627" y="71"/>
                    <a:pt x="625" y="72"/>
                    <a:pt x="622" y="70"/>
                  </a:cubicBezTo>
                  <a:cubicBezTo>
                    <a:pt x="624" y="68"/>
                    <a:pt x="625" y="66"/>
                    <a:pt x="626" y="66"/>
                  </a:cubicBezTo>
                  <a:cubicBezTo>
                    <a:pt x="625" y="68"/>
                    <a:pt x="628" y="68"/>
                    <a:pt x="628" y="69"/>
                  </a:cubicBezTo>
                  <a:cubicBezTo>
                    <a:pt x="629" y="68"/>
                    <a:pt x="628" y="66"/>
                    <a:pt x="628" y="65"/>
                  </a:cubicBezTo>
                  <a:cubicBezTo>
                    <a:pt x="631" y="64"/>
                    <a:pt x="632" y="69"/>
                    <a:pt x="630" y="72"/>
                  </a:cubicBezTo>
                  <a:close/>
                  <a:moveTo>
                    <a:pt x="637" y="72"/>
                  </a:moveTo>
                  <a:cubicBezTo>
                    <a:pt x="638" y="72"/>
                    <a:pt x="638" y="71"/>
                    <a:pt x="637" y="71"/>
                  </a:cubicBezTo>
                  <a:cubicBezTo>
                    <a:pt x="639" y="69"/>
                    <a:pt x="640" y="69"/>
                    <a:pt x="641" y="72"/>
                  </a:cubicBezTo>
                  <a:cubicBezTo>
                    <a:pt x="640" y="75"/>
                    <a:pt x="639" y="74"/>
                    <a:pt x="637" y="72"/>
                  </a:cubicBezTo>
                  <a:close/>
                  <a:moveTo>
                    <a:pt x="654" y="67"/>
                  </a:moveTo>
                  <a:cubicBezTo>
                    <a:pt x="654" y="69"/>
                    <a:pt x="655" y="68"/>
                    <a:pt x="656" y="70"/>
                  </a:cubicBezTo>
                  <a:cubicBezTo>
                    <a:pt x="655" y="71"/>
                    <a:pt x="653" y="72"/>
                    <a:pt x="653" y="75"/>
                  </a:cubicBezTo>
                  <a:cubicBezTo>
                    <a:pt x="652" y="71"/>
                    <a:pt x="651" y="67"/>
                    <a:pt x="651" y="63"/>
                  </a:cubicBezTo>
                  <a:cubicBezTo>
                    <a:pt x="653" y="65"/>
                    <a:pt x="658" y="62"/>
                    <a:pt x="658" y="67"/>
                  </a:cubicBezTo>
                  <a:cubicBezTo>
                    <a:pt x="657" y="65"/>
                    <a:pt x="655" y="67"/>
                    <a:pt x="654" y="67"/>
                  </a:cubicBezTo>
                  <a:close/>
                  <a:moveTo>
                    <a:pt x="664" y="64"/>
                  </a:moveTo>
                  <a:cubicBezTo>
                    <a:pt x="664" y="65"/>
                    <a:pt x="664" y="66"/>
                    <a:pt x="665" y="66"/>
                  </a:cubicBezTo>
                  <a:cubicBezTo>
                    <a:pt x="665" y="66"/>
                    <a:pt x="666" y="65"/>
                    <a:pt x="666" y="67"/>
                  </a:cubicBezTo>
                  <a:cubicBezTo>
                    <a:pt x="664" y="67"/>
                    <a:pt x="662" y="68"/>
                    <a:pt x="659" y="66"/>
                  </a:cubicBezTo>
                  <a:cubicBezTo>
                    <a:pt x="662" y="65"/>
                    <a:pt x="662" y="64"/>
                    <a:pt x="664" y="64"/>
                  </a:cubicBezTo>
                  <a:close/>
                  <a:moveTo>
                    <a:pt x="662" y="80"/>
                  </a:moveTo>
                  <a:cubicBezTo>
                    <a:pt x="661" y="78"/>
                    <a:pt x="660" y="78"/>
                    <a:pt x="660" y="78"/>
                  </a:cubicBezTo>
                  <a:cubicBezTo>
                    <a:pt x="661" y="75"/>
                    <a:pt x="658" y="71"/>
                    <a:pt x="661" y="69"/>
                  </a:cubicBezTo>
                  <a:cubicBezTo>
                    <a:pt x="663" y="72"/>
                    <a:pt x="662" y="76"/>
                    <a:pt x="662" y="80"/>
                  </a:cubicBezTo>
                  <a:close/>
                  <a:moveTo>
                    <a:pt x="663" y="75"/>
                  </a:moveTo>
                  <a:cubicBezTo>
                    <a:pt x="664" y="73"/>
                    <a:pt x="663" y="70"/>
                    <a:pt x="665" y="68"/>
                  </a:cubicBezTo>
                  <a:cubicBezTo>
                    <a:pt x="666" y="70"/>
                    <a:pt x="668" y="68"/>
                    <a:pt x="670" y="70"/>
                  </a:cubicBezTo>
                  <a:cubicBezTo>
                    <a:pt x="669" y="72"/>
                    <a:pt x="670" y="73"/>
                    <a:pt x="670" y="75"/>
                  </a:cubicBezTo>
                  <a:cubicBezTo>
                    <a:pt x="668" y="78"/>
                    <a:pt x="665" y="77"/>
                    <a:pt x="663" y="75"/>
                  </a:cubicBezTo>
                  <a:close/>
                  <a:moveTo>
                    <a:pt x="675" y="69"/>
                  </a:moveTo>
                  <a:cubicBezTo>
                    <a:pt x="674" y="68"/>
                    <a:pt x="673" y="66"/>
                    <a:pt x="673" y="67"/>
                  </a:cubicBezTo>
                  <a:cubicBezTo>
                    <a:pt x="673" y="68"/>
                    <a:pt x="673" y="69"/>
                    <a:pt x="672" y="70"/>
                  </a:cubicBezTo>
                  <a:cubicBezTo>
                    <a:pt x="671" y="70"/>
                    <a:pt x="671" y="69"/>
                    <a:pt x="671" y="68"/>
                  </a:cubicBezTo>
                  <a:cubicBezTo>
                    <a:pt x="673" y="64"/>
                    <a:pt x="673" y="65"/>
                    <a:pt x="673" y="61"/>
                  </a:cubicBezTo>
                  <a:cubicBezTo>
                    <a:pt x="674" y="63"/>
                    <a:pt x="674" y="64"/>
                    <a:pt x="675" y="66"/>
                  </a:cubicBezTo>
                  <a:cubicBezTo>
                    <a:pt x="675" y="65"/>
                    <a:pt x="675" y="64"/>
                    <a:pt x="675" y="63"/>
                  </a:cubicBezTo>
                  <a:cubicBezTo>
                    <a:pt x="677" y="65"/>
                    <a:pt x="676" y="67"/>
                    <a:pt x="675" y="69"/>
                  </a:cubicBezTo>
                  <a:close/>
                  <a:moveTo>
                    <a:pt x="679" y="74"/>
                  </a:moveTo>
                  <a:cubicBezTo>
                    <a:pt x="681" y="72"/>
                    <a:pt x="682" y="74"/>
                    <a:pt x="684" y="74"/>
                  </a:cubicBezTo>
                  <a:cubicBezTo>
                    <a:pt x="682" y="78"/>
                    <a:pt x="679" y="79"/>
                    <a:pt x="679" y="74"/>
                  </a:cubicBezTo>
                  <a:close/>
                  <a:moveTo>
                    <a:pt x="690" y="69"/>
                  </a:moveTo>
                  <a:cubicBezTo>
                    <a:pt x="690" y="70"/>
                    <a:pt x="691" y="71"/>
                    <a:pt x="690" y="71"/>
                  </a:cubicBezTo>
                  <a:cubicBezTo>
                    <a:pt x="690" y="70"/>
                    <a:pt x="690" y="69"/>
                    <a:pt x="690" y="68"/>
                  </a:cubicBezTo>
                  <a:cubicBezTo>
                    <a:pt x="691" y="67"/>
                    <a:pt x="692" y="65"/>
                    <a:pt x="694" y="67"/>
                  </a:cubicBezTo>
                  <a:cubicBezTo>
                    <a:pt x="692" y="71"/>
                    <a:pt x="691" y="68"/>
                    <a:pt x="690" y="69"/>
                  </a:cubicBezTo>
                  <a:close/>
                  <a:moveTo>
                    <a:pt x="695" y="73"/>
                  </a:moveTo>
                  <a:cubicBezTo>
                    <a:pt x="697" y="70"/>
                    <a:pt x="700" y="71"/>
                    <a:pt x="700" y="75"/>
                  </a:cubicBezTo>
                  <a:cubicBezTo>
                    <a:pt x="698" y="73"/>
                    <a:pt x="697" y="76"/>
                    <a:pt x="695" y="73"/>
                  </a:cubicBezTo>
                  <a:close/>
                  <a:moveTo>
                    <a:pt x="701" y="81"/>
                  </a:moveTo>
                  <a:cubicBezTo>
                    <a:pt x="700" y="80"/>
                    <a:pt x="699" y="81"/>
                    <a:pt x="699" y="80"/>
                  </a:cubicBezTo>
                  <a:cubicBezTo>
                    <a:pt x="699" y="79"/>
                    <a:pt x="698" y="77"/>
                    <a:pt x="699" y="76"/>
                  </a:cubicBezTo>
                  <a:cubicBezTo>
                    <a:pt x="699" y="77"/>
                    <a:pt x="700" y="77"/>
                    <a:pt x="700" y="76"/>
                  </a:cubicBezTo>
                  <a:cubicBezTo>
                    <a:pt x="701" y="77"/>
                    <a:pt x="702" y="79"/>
                    <a:pt x="701" y="81"/>
                  </a:cubicBezTo>
                  <a:close/>
                  <a:moveTo>
                    <a:pt x="702" y="79"/>
                  </a:moveTo>
                  <a:cubicBezTo>
                    <a:pt x="704" y="76"/>
                    <a:pt x="707" y="80"/>
                    <a:pt x="709" y="78"/>
                  </a:cubicBezTo>
                  <a:cubicBezTo>
                    <a:pt x="707" y="82"/>
                    <a:pt x="704" y="81"/>
                    <a:pt x="702" y="79"/>
                  </a:cubicBezTo>
                  <a:close/>
                  <a:moveTo>
                    <a:pt x="705" y="73"/>
                  </a:moveTo>
                  <a:cubicBezTo>
                    <a:pt x="707" y="69"/>
                    <a:pt x="709" y="67"/>
                    <a:pt x="711" y="69"/>
                  </a:cubicBezTo>
                  <a:cubicBezTo>
                    <a:pt x="710" y="75"/>
                    <a:pt x="707" y="74"/>
                    <a:pt x="705" y="73"/>
                  </a:cubicBezTo>
                  <a:close/>
                  <a:moveTo>
                    <a:pt x="717" y="86"/>
                  </a:moveTo>
                  <a:cubicBezTo>
                    <a:pt x="719" y="85"/>
                    <a:pt x="722" y="83"/>
                    <a:pt x="722" y="81"/>
                  </a:cubicBezTo>
                  <a:cubicBezTo>
                    <a:pt x="722" y="82"/>
                    <a:pt x="722" y="84"/>
                    <a:pt x="723" y="85"/>
                  </a:cubicBezTo>
                  <a:cubicBezTo>
                    <a:pt x="721" y="88"/>
                    <a:pt x="719" y="90"/>
                    <a:pt x="717" y="86"/>
                  </a:cubicBezTo>
                  <a:close/>
                  <a:moveTo>
                    <a:pt x="189" y="361"/>
                  </a:moveTo>
                  <a:cubicBezTo>
                    <a:pt x="190" y="356"/>
                    <a:pt x="192" y="358"/>
                    <a:pt x="194" y="360"/>
                  </a:cubicBezTo>
                  <a:cubicBezTo>
                    <a:pt x="193" y="364"/>
                    <a:pt x="190" y="364"/>
                    <a:pt x="189" y="361"/>
                  </a:cubicBezTo>
                  <a:close/>
                  <a:moveTo>
                    <a:pt x="236" y="372"/>
                  </a:moveTo>
                  <a:cubicBezTo>
                    <a:pt x="237" y="371"/>
                    <a:pt x="238" y="366"/>
                    <a:pt x="239" y="370"/>
                  </a:cubicBezTo>
                  <a:cubicBezTo>
                    <a:pt x="240" y="373"/>
                    <a:pt x="236" y="376"/>
                    <a:pt x="236" y="372"/>
                  </a:cubicBezTo>
                  <a:close/>
                  <a:moveTo>
                    <a:pt x="256" y="345"/>
                  </a:moveTo>
                  <a:cubicBezTo>
                    <a:pt x="257" y="342"/>
                    <a:pt x="259" y="343"/>
                    <a:pt x="260" y="344"/>
                  </a:cubicBezTo>
                  <a:cubicBezTo>
                    <a:pt x="259" y="346"/>
                    <a:pt x="257" y="348"/>
                    <a:pt x="256" y="345"/>
                  </a:cubicBezTo>
                  <a:close/>
                  <a:moveTo>
                    <a:pt x="276" y="351"/>
                  </a:moveTo>
                  <a:cubicBezTo>
                    <a:pt x="276" y="347"/>
                    <a:pt x="278" y="346"/>
                    <a:pt x="279" y="350"/>
                  </a:cubicBezTo>
                  <a:cubicBezTo>
                    <a:pt x="278" y="351"/>
                    <a:pt x="277" y="353"/>
                    <a:pt x="276" y="351"/>
                  </a:cubicBezTo>
                  <a:close/>
                  <a:moveTo>
                    <a:pt x="294" y="360"/>
                  </a:moveTo>
                  <a:cubicBezTo>
                    <a:pt x="291" y="354"/>
                    <a:pt x="290" y="354"/>
                    <a:pt x="287" y="351"/>
                  </a:cubicBezTo>
                  <a:cubicBezTo>
                    <a:pt x="289" y="349"/>
                    <a:pt x="291" y="345"/>
                    <a:pt x="294" y="346"/>
                  </a:cubicBezTo>
                  <a:cubicBezTo>
                    <a:pt x="295" y="348"/>
                    <a:pt x="292" y="350"/>
                    <a:pt x="294" y="352"/>
                  </a:cubicBezTo>
                  <a:cubicBezTo>
                    <a:pt x="296" y="350"/>
                    <a:pt x="295" y="347"/>
                    <a:pt x="296" y="345"/>
                  </a:cubicBezTo>
                  <a:cubicBezTo>
                    <a:pt x="297" y="347"/>
                    <a:pt x="298" y="346"/>
                    <a:pt x="298" y="347"/>
                  </a:cubicBezTo>
                  <a:cubicBezTo>
                    <a:pt x="297" y="354"/>
                    <a:pt x="295" y="355"/>
                    <a:pt x="294" y="360"/>
                  </a:cubicBezTo>
                  <a:close/>
                  <a:moveTo>
                    <a:pt x="307" y="355"/>
                  </a:moveTo>
                  <a:cubicBezTo>
                    <a:pt x="305" y="357"/>
                    <a:pt x="302" y="356"/>
                    <a:pt x="300" y="353"/>
                  </a:cubicBezTo>
                  <a:cubicBezTo>
                    <a:pt x="301" y="350"/>
                    <a:pt x="301" y="352"/>
                    <a:pt x="303" y="347"/>
                  </a:cubicBezTo>
                  <a:cubicBezTo>
                    <a:pt x="303" y="348"/>
                    <a:pt x="304" y="350"/>
                    <a:pt x="305" y="350"/>
                  </a:cubicBezTo>
                  <a:cubicBezTo>
                    <a:pt x="305" y="349"/>
                    <a:pt x="304" y="347"/>
                    <a:pt x="305" y="346"/>
                  </a:cubicBezTo>
                  <a:cubicBezTo>
                    <a:pt x="306" y="348"/>
                    <a:pt x="308" y="344"/>
                    <a:pt x="310" y="349"/>
                  </a:cubicBezTo>
                  <a:cubicBezTo>
                    <a:pt x="308" y="353"/>
                    <a:pt x="305" y="349"/>
                    <a:pt x="307" y="355"/>
                  </a:cubicBezTo>
                  <a:close/>
                  <a:moveTo>
                    <a:pt x="321" y="354"/>
                  </a:moveTo>
                  <a:cubicBezTo>
                    <a:pt x="323" y="351"/>
                    <a:pt x="324" y="351"/>
                    <a:pt x="325" y="354"/>
                  </a:cubicBezTo>
                  <a:cubicBezTo>
                    <a:pt x="324" y="357"/>
                    <a:pt x="323" y="354"/>
                    <a:pt x="321" y="354"/>
                  </a:cubicBezTo>
                  <a:close/>
                  <a:moveTo>
                    <a:pt x="342" y="359"/>
                  </a:moveTo>
                  <a:cubicBezTo>
                    <a:pt x="344" y="357"/>
                    <a:pt x="347" y="355"/>
                    <a:pt x="348" y="360"/>
                  </a:cubicBezTo>
                  <a:cubicBezTo>
                    <a:pt x="346" y="361"/>
                    <a:pt x="344" y="362"/>
                    <a:pt x="342" y="359"/>
                  </a:cubicBezTo>
                  <a:close/>
                  <a:moveTo>
                    <a:pt x="385" y="358"/>
                  </a:moveTo>
                  <a:cubicBezTo>
                    <a:pt x="386" y="360"/>
                    <a:pt x="387" y="358"/>
                    <a:pt x="387" y="361"/>
                  </a:cubicBezTo>
                  <a:cubicBezTo>
                    <a:pt x="386" y="365"/>
                    <a:pt x="384" y="361"/>
                    <a:pt x="385" y="358"/>
                  </a:cubicBezTo>
                  <a:close/>
                  <a:moveTo>
                    <a:pt x="534" y="372"/>
                  </a:moveTo>
                  <a:cubicBezTo>
                    <a:pt x="534" y="371"/>
                    <a:pt x="533" y="370"/>
                    <a:pt x="533" y="370"/>
                  </a:cubicBezTo>
                  <a:cubicBezTo>
                    <a:pt x="533" y="368"/>
                    <a:pt x="534" y="365"/>
                    <a:pt x="535" y="365"/>
                  </a:cubicBezTo>
                  <a:cubicBezTo>
                    <a:pt x="537" y="368"/>
                    <a:pt x="536" y="370"/>
                    <a:pt x="534" y="372"/>
                  </a:cubicBezTo>
                  <a:close/>
                  <a:moveTo>
                    <a:pt x="560" y="367"/>
                  </a:moveTo>
                  <a:cubicBezTo>
                    <a:pt x="561" y="365"/>
                    <a:pt x="565" y="363"/>
                    <a:pt x="565" y="367"/>
                  </a:cubicBezTo>
                  <a:cubicBezTo>
                    <a:pt x="563" y="366"/>
                    <a:pt x="562" y="371"/>
                    <a:pt x="560" y="367"/>
                  </a:cubicBezTo>
                  <a:close/>
                  <a:moveTo>
                    <a:pt x="685" y="364"/>
                  </a:moveTo>
                  <a:cubicBezTo>
                    <a:pt x="684" y="362"/>
                    <a:pt x="683" y="365"/>
                    <a:pt x="683" y="367"/>
                  </a:cubicBezTo>
                  <a:cubicBezTo>
                    <a:pt x="682" y="365"/>
                    <a:pt x="681" y="364"/>
                    <a:pt x="681" y="363"/>
                  </a:cubicBezTo>
                  <a:cubicBezTo>
                    <a:pt x="682" y="361"/>
                    <a:pt x="686" y="360"/>
                    <a:pt x="685" y="364"/>
                  </a:cubicBezTo>
                  <a:close/>
                  <a:moveTo>
                    <a:pt x="694" y="371"/>
                  </a:moveTo>
                  <a:cubicBezTo>
                    <a:pt x="692" y="367"/>
                    <a:pt x="693" y="364"/>
                    <a:pt x="693" y="361"/>
                  </a:cubicBezTo>
                  <a:cubicBezTo>
                    <a:pt x="691" y="365"/>
                    <a:pt x="688" y="366"/>
                    <a:pt x="689" y="362"/>
                  </a:cubicBezTo>
                  <a:cubicBezTo>
                    <a:pt x="691" y="360"/>
                    <a:pt x="696" y="358"/>
                    <a:pt x="697" y="364"/>
                  </a:cubicBezTo>
                  <a:cubicBezTo>
                    <a:pt x="693" y="361"/>
                    <a:pt x="695" y="368"/>
                    <a:pt x="694" y="371"/>
                  </a:cubicBezTo>
                  <a:close/>
                  <a:moveTo>
                    <a:pt x="703" y="362"/>
                  </a:moveTo>
                  <a:cubicBezTo>
                    <a:pt x="701" y="361"/>
                    <a:pt x="700" y="364"/>
                    <a:pt x="699" y="362"/>
                  </a:cubicBezTo>
                  <a:cubicBezTo>
                    <a:pt x="699" y="356"/>
                    <a:pt x="704" y="358"/>
                    <a:pt x="703" y="362"/>
                  </a:cubicBezTo>
                  <a:close/>
                  <a:moveTo>
                    <a:pt x="733" y="351"/>
                  </a:moveTo>
                  <a:cubicBezTo>
                    <a:pt x="735" y="354"/>
                    <a:pt x="739" y="347"/>
                    <a:pt x="739" y="353"/>
                  </a:cubicBezTo>
                  <a:cubicBezTo>
                    <a:pt x="737" y="352"/>
                    <a:pt x="733" y="358"/>
                    <a:pt x="733" y="351"/>
                  </a:cubicBezTo>
                  <a:close/>
                  <a:moveTo>
                    <a:pt x="747" y="72"/>
                  </a:moveTo>
                  <a:cubicBezTo>
                    <a:pt x="748" y="73"/>
                    <a:pt x="748" y="70"/>
                    <a:pt x="749" y="71"/>
                  </a:cubicBezTo>
                  <a:cubicBezTo>
                    <a:pt x="748" y="73"/>
                    <a:pt x="750" y="71"/>
                    <a:pt x="750" y="74"/>
                  </a:cubicBezTo>
                  <a:cubicBezTo>
                    <a:pt x="750" y="77"/>
                    <a:pt x="747" y="74"/>
                    <a:pt x="747" y="72"/>
                  </a:cubicBezTo>
                  <a:close/>
                  <a:moveTo>
                    <a:pt x="754" y="356"/>
                  </a:moveTo>
                  <a:cubicBezTo>
                    <a:pt x="753" y="352"/>
                    <a:pt x="752" y="354"/>
                    <a:pt x="751" y="353"/>
                  </a:cubicBezTo>
                  <a:cubicBezTo>
                    <a:pt x="752" y="351"/>
                    <a:pt x="754" y="349"/>
                    <a:pt x="755" y="352"/>
                  </a:cubicBezTo>
                  <a:cubicBezTo>
                    <a:pt x="755" y="353"/>
                    <a:pt x="755" y="355"/>
                    <a:pt x="754" y="356"/>
                  </a:cubicBezTo>
                  <a:close/>
                  <a:moveTo>
                    <a:pt x="763" y="359"/>
                  </a:moveTo>
                  <a:cubicBezTo>
                    <a:pt x="763" y="358"/>
                    <a:pt x="762" y="357"/>
                    <a:pt x="761" y="356"/>
                  </a:cubicBezTo>
                  <a:cubicBezTo>
                    <a:pt x="763" y="352"/>
                    <a:pt x="765" y="357"/>
                    <a:pt x="763" y="359"/>
                  </a:cubicBezTo>
                  <a:close/>
                  <a:moveTo>
                    <a:pt x="785" y="355"/>
                  </a:moveTo>
                  <a:cubicBezTo>
                    <a:pt x="786" y="352"/>
                    <a:pt x="785" y="350"/>
                    <a:pt x="784" y="352"/>
                  </a:cubicBezTo>
                  <a:cubicBezTo>
                    <a:pt x="784" y="354"/>
                    <a:pt x="784" y="355"/>
                    <a:pt x="784" y="357"/>
                  </a:cubicBezTo>
                  <a:cubicBezTo>
                    <a:pt x="783" y="355"/>
                    <a:pt x="782" y="358"/>
                    <a:pt x="781" y="355"/>
                  </a:cubicBezTo>
                  <a:cubicBezTo>
                    <a:pt x="783" y="353"/>
                    <a:pt x="781" y="350"/>
                    <a:pt x="783" y="348"/>
                  </a:cubicBezTo>
                  <a:cubicBezTo>
                    <a:pt x="784" y="349"/>
                    <a:pt x="785" y="348"/>
                    <a:pt x="786" y="351"/>
                  </a:cubicBezTo>
                  <a:cubicBezTo>
                    <a:pt x="786" y="351"/>
                    <a:pt x="787" y="357"/>
                    <a:pt x="785" y="355"/>
                  </a:cubicBezTo>
                  <a:close/>
                  <a:moveTo>
                    <a:pt x="791" y="354"/>
                  </a:moveTo>
                  <a:cubicBezTo>
                    <a:pt x="790" y="352"/>
                    <a:pt x="790" y="346"/>
                    <a:pt x="792" y="349"/>
                  </a:cubicBezTo>
                  <a:cubicBezTo>
                    <a:pt x="792" y="350"/>
                    <a:pt x="792" y="352"/>
                    <a:pt x="791" y="354"/>
                  </a:cubicBezTo>
                  <a:close/>
                  <a:moveTo>
                    <a:pt x="793" y="354"/>
                  </a:moveTo>
                  <a:cubicBezTo>
                    <a:pt x="794" y="351"/>
                    <a:pt x="795" y="351"/>
                    <a:pt x="796" y="353"/>
                  </a:cubicBezTo>
                  <a:cubicBezTo>
                    <a:pt x="795" y="355"/>
                    <a:pt x="794" y="356"/>
                    <a:pt x="793" y="354"/>
                  </a:cubicBezTo>
                  <a:close/>
                  <a:moveTo>
                    <a:pt x="805" y="356"/>
                  </a:moveTo>
                  <a:cubicBezTo>
                    <a:pt x="804" y="353"/>
                    <a:pt x="803" y="356"/>
                    <a:pt x="801" y="354"/>
                  </a:cubicBezTo>
                  <a:cubicBezTo>
                    <a:pt x="804" y="349"/>
                    <a:pt x="800" y="351"/>
                    <a:pt x="801" y="348"/>
                  </a:cubicBezTo>
                  <a:cubicBezTo>
                    <a:pt x="803" y="351"/>
                    <a:pt x="806" y="347"/>
                    <a:pt x="808" y="348"/>
                  </a:cubicBezTo>
                  <a:cubicBezTo>
                    <a:pt x="806" y="351"/>
                    <a:pt x="805" y="353"/>
                    <a:pt x="805" y="356"/>
                  </a:cubicBezTo>
                  <a:close/>
                  <a:moveTo>
                    <a:pt x="806" y="75"/>
                  </a:moveTo>
                  <a:cubicBezTo>
                    <a:pt x="807" y="75"/>
                    <a:pt x="808" y="72"/>
                    <a:pt x="809" y="77"/>
                  </a:cubicBezTo>
                  <a:cubicBezTo>
                    <a:pt x="808" y="79"/>
                    <a:pt x="805" y="78"/>
                    <a:pt x="806" y="75"/>
                  </a:cubicBezTo>
                  <a:close/>
                  <a:moveTo>
                    <a:pt x="913" y="83"/>
                  </a:moveTo>
                  <a:cubicBezTo>
                    <a:pt x="913" y="80"/>
                    <a:pt x="909" y="81"/>
                    <a:pt x="910" y="77"/>
                  </a:cubicBezTo>
                  <a:cubicBezTo>
                    <a:pt x="911" y="81"/>
                    <a:pt x="915" y="78"/>
                    <a:pt x="913" y="83"/>
                  </a:cubicBezTo>
                  <a:close/>
                  <a:moveTo>
                    <a:pt x="933" y="85"/>
                  </a:moveTo>
                  <a:cubicBezTo>
                    <a:pt x="932" y="82"/>
                    <a:pt x="932" y="82"/>
                    <a:pt x="932" y="82"/>
                  </a:cubicBezTo>
                  <a:cubicBezTo>
                    <a:pt x="934" y="81"/>
                    <a:pt x="934" y="81"/>
                    <a:pt x="935" y="77"/>
                  </a:cubicBezTo>
                  <a:cubicBezTo>
                    <a:pt x="936" y="78"/>
                    <a:pt x="938" y="77"/>
                    <a:pt x="939" y="80"/>
                  </a:cubicBezTo>
                  <a:cubicBezTo>
                    <a:pt x="937" y="84"/>
                    <a:pt x="935" y="84"/>
                    <a:pt x="933" y="85"/>
                  </a:cubicBezTo>
                  <a:close/>
                  <a:moveTo>
                    <a:pt x="950" y="82"/>
                  </a:moveTo>
                  <a:cubicBezTo>
                    <a:pt x="948" y="78"/>
                    <a:pt x="945" y="85"/>
                    <a:pt x="946" y="78"/>
                  </a:cubicBezTo>
                  <a:cubicBezTo>
                    <a:pt x="947" y="80"/>
                    <a:pt x="950" y="78"/>
                    <a:pt x="950" y="82"/>
                  </a:cubicBezTo>
                  <a:close/>
                  <a:moveTo>
                    <a:pt x="995" y="83"/>
                  </a:moveTo>
                  <a:cubicBezTo>
                    <a:pt x="994" y="81"/>
                    <a:pt x="995" y="80"/>
                    <a:pt x="994" y="78"/>
                  </a:cubicBezTo>
                  <a:cubicBezTo>
                    <a:pt x="996" y="76"/>
                    <a:pt x="997" y="77"/>
                    <a:pt x="998" y="78"/>
                  </a:cubicBezTo>
                  <a:cubicBezTo>
                    <a:pt x="998" y="81"/>
                    <a:pt x="997" y="80"/>
                    <a:pt x="995" y="83"/>
                  </a:cubicBezTo>
                  <a:close/>
                  <a:moveTo>
                    <a:pt x="1004" y="81"/>
                  </a:moveTo>
                  <a:cubicBezTo>
                    <a:pt x="1002" y="80"/>
                    <a:pt x="1002" y="85"/>
                    <a:pt x="1000" y="83"/>
                  </a:cubicBezTo>
                  <a:cubicBezTo>
                    <a:pt x="1000" y="81"/>
                    <a:pt x="1005" y="76"/>
                    <a:pt x="1004" y="81"/>
                  </a:cubicBezTo>
                  <a:close/>
                  <a:moveTo>
                    <a:pt x="1051" y="77"/>
                  </a:moveTo>
                  <a:cubicBezTo>
                    <a:pt x="1052" y="74"/>
                    <a:pt x="1054" y="74"/>
                    <a:pt x="1056" y="76"/>
                  </a:cubicBezTo>
                  <a:cubicBezTo>
                    <a:pt x="1054" y="79"/>
                    <a:pt x="1052" y="75"/>
                    <a:pt x="1051" y="77"/>
                  </a:cubicBezTo>
                  <a:close/>
                  <a:moveTo>
                    <a:pt x="1116" y="351"/>
                  </a:moveTo>
                  <a:cubicBezTo>
                    <a:pt x="1115" y="350"/>
                    <a:pt x="1115" y="348"/>
                    <a:pt x="1114" y="349"/>
                  </a:cubicBezTo>
                  <a:cubicBezTo>
                    <a:pt x="1113" y="351"/>
                    <a:pt x="1114" y="357"/>
                    <a:pt x="1112" y="355"/>
                  </a:cubicBezTo>
                  <a:cubicBezTo>
                    <a:pt x="1112" y="353"/>
                    <a:pt x="1113" y="352"/>
                    <a:pt x="1112" y="349"/>
                  </a:cubicBezTo>
                  <a:cubicBezTo>
                    <a:pt x="1114" y="349"/>
                    <a:pt x="1114" y="342"/>
                    <a:pt x="1117" y="341"/>
                  </a:cubicBezTo>
                  <a:cubicBezTo>
                    <a:pt x="1117" y="345"/>
                    <a:pt x="1118" y="348"/>
                    <a:pt x="1116" y="351"/>
                  </a:cubicBezTo>
                  <a:close/>
                  <a:moveTo>
                    <a:pt x="1120" y="351"/>
                  </a:moveTo>
                  <a:cubicBezTo>
                    <a:pt x="1119" y="347"/>
                    <a:pt x="1119" y="347"/>
                    <a:pt x="1117" y="347"/>
                  </a:cubicBezTo>
                  <a:cubicBezTo>
                    <a:pt x="1118" y="344"/>
                    <a:pt x="1119" y="338"/>
                    <a:pt x="1121" y="341"/>
                  </a:cubicBezTo>
                  <a:cubicBezTo>
                    <a:pt x="1116" y="347"/>
                    <a:pt x="1125" y="343"/>
                    <a:pt x="1120" y="351"/>
                  </a:cubicBezTo>
                  <a:close/>
                  <a:moveTo>
                    <a:pt x="1128" y="349"/>
                  </a:moveTo>
                  <a:cubicBezTo>
                    <a:pt x="1127" y="348"/>
                    <a:pt x="1126" y="353"/>
                    <a:pt x="1125" y="349"/>
                  </a:cubicBezTo>
                  <a:cubicBezTo>
                    <a:pt x="1126" y="345"/>
                    <a:pt x="1126" y="345"/>
                    <a:pt x="1128" y="341"/>
                  </a:cubicBezTo>
                  <a:cubicBezTo>
                    <a:pt x="1129" y="344"/>
                    <a:pt x="1128" y="346"/>
                    <a:pt x="1128" y="349"/>
                  </a:cubicBezTo>
                  <a:close/>
                  <a:moveTo>
                    <a:pt x="1130" y="345"/>
                  </a:moveTo>
                  <a:cubicBezTo>
                    <a:pt x="1130" y="344"/>
                    <a:pt x="1129" y="343"/>
                    <a:pt x="1129" y="342"/>
                  </a:cubicBezTo>
                  <a:cubicBezTo>
                    <a:pt x="1130" y="340"/>
                    <a:pt x="1131" y="340"/>
                    <a:pt x="1132" y="342"/>
                  </a:cubicBezTo>
                  <a:cubicBezTo>
                    <a:pt x="1131" y="344"/>
                    <a:pt x="1131" y="346"/>
                    <a:pt x="1130" y="345"/>
                  </a:cubicBezTo>
                  <a:close/>
                  <a:moveTo>
                    <a:pt x="1132" y="68"/>
                  </a:moveTo>
                  <a:cubicBezTo>
                    <a:pt x="1133" y="64"/>
                    <a:pt x="1137" y="64"/>
                    <a:pt x="1137" y="68"/>
                  </a:cubicBezTo>
                  <a:cubicBezTo>
                    <a:pt x="1135" y="65"/>
                    <a:pt x="1133" y="71"/>
                    <a:pt x="1132" y="68"/>
                  </a:cubicBezTo>
                  <a:close/>
                  <a:moveTo>
                    <a:pt x="1137" y="66"/>
                  </a:moveTo>
                  <a:cubicBezTo>
                    <a:pt x="1140" y="62"/>
                    <a:pt x="1142" y="62"/>
                    <a:pt x="1144" y="67"/>
                  </a:cubicBezTo>
                  <a:cubicBezTo>
                    <a:pt x="1142" y="67"/>
                    <a:pt x="1140" y="69"/>
                    <a:pt x="1137" y="66"/>
                  </a:cubicBezTo>
                  <a:close/>
                  <a:moveTo>
                    <a:pt x="1146" y="66"/>
                  </a:moveTo>
                  <a:cubicBezTo>
                    <a:pt x="1145" y="66"/>
                    <a:pt x="1145" y="65"/>
                    <a:pt x="1144" y="64"/>
                  </a:cubicBezTo>
                  <a:cubicBezTo>
                    <a:pt x="1145" y="60"/>
                    <a:pt x="1146" y="63"/>
                    <a:pt x="1147" y="63"/>
                  </a:cubicBezTo>
                  <a:lnTo>
                    <a:pt x="1146" y="66"/>
                  </a:lnTo>
                  <a:close/>
                  <a:moveTo>
                    <a:pt x="1225" y="57"/>
                  </a:moveTo>
                  <a:cubicBezTo>
                    <a:pt x="1227" y="53"/>
                    <a:pt x="1228" y="53"/>
                    <a:pt x="1230" y="53"/>
                  </a:cubicBezTo>
                  <a:cubicBezTo>
                    <a:pt x="1230" y="56"/>
                    <a:pt x="1226" y="59"/>
                    <a:pt x="1225" y="57"/>
                  </a:cubicBezTo>
                  <a:close/>
                  <a:moveTo>
                    <a:pt x="1261" y="39"/>
                  </a:moveTo>
                  <a:cubicBezTo>
                    <a:pt x="1264" y="39"/>
                    <a:pt x="1265" y="34"/>
                    <a:pt x="1263" y="29"/>
                  </a:cubicBezTo>
                  <a:cubicBezTo>
                    <a:pt x="1263" y="27"/>
                    <a:pt x="1264" y="26"/>
                    <a:pt x="1265" y="26"/>
                  </a:cubicBezTo>
                  <a:cubicBezTo>
                    <a:pt x="1267" y="31"/>
                    <a:pt x="1263" y="34"/>
                    <a:pt x="1266" y="38"/>
                  </a:cubicBezTo>
                  <a:cubicBezTo>
                    <a:pt x="1265" y="39"/>
                    <a:pt x="1263" y="43"/>
                    <a:pt x="1261" y="39"/>
                  </a:cubicBezTo>
                  <a:close/>
                  <a:moveTo>
                    <a:pt x="1288" y="215"/>
                  </a:moveTo>
                  <a:cubicBezTo>
                    <a:pt x="1286" y="217"/>
                    <a:pt x="1283" y="217"/>
                    <a:pt x="1280" y="220"/>
                  </a:cubicBezTo>
                  <a:cubicBezTo>
                    <a:pt x="1279" y="219"/>
                    <a:pt x="1278" y="218"/>
                    <a:pt x="1279" y="217"/>
                  </a:cubicBezTo>
                  <a:cubicBezTo>
                    <a:pt x="1281" y="213"/>
                    <a:pt x="1286" y="210"/>
                    <a:pt x="1290" y="207"/>
                  </a:cubicBezTo>
                  <a:cubicBezTo>
                    <a:pt x="1291" y="210"/>
                    <a:pt x="1290" y="213"/>
                    <a:pt x="1288" y="215"/>
                  </a:cubicBezTo>
                  <a:close/>
                  <a:moveTo>
                    <a:pt x="1302" y="213"/>
                  </a:moveTo>
                  <a:cubicBezTo>
                    <a:pt x="1299" y="213"/>
                    <a:pt x="1296" y="216"/>
                    <a:pt x="1293" y="215"/>
                  </a:cubicBezTo>
                  <a:cubicBezTo>
                    <a:pt x="1296" y="212"/>
                    <a:pt x="1299" y="211"/>
                    <a:pt x="1302" y="207"/>
                  </a:cubicBezTo>
                  <a:cubicBezTo>
                    <a:pt x="1302" y="209"/>
                    <a:pt x="1303" y="211"/>
                    <a:pt x="1302" y="213"/>
                  </a:cubicBezTo>
                  <a:close/>
                  <a:moveTo>
                    <a:pt x="1349" y="205"/>
                  </a:moveTo>
                  <a:cubicBezTo>
                    <a:pt x="1350" y="208"/>
                    <a:pt x="1349" y="210"/>
                    <a:pt x="1349" y="212"/>
                  </a:cubicBezTo>
                  <a:cubicBezTo>
                    <a:pt x="1348" y="211"/>
                    <a:pt x="1347" y="213"/>
                    <a:pt x="1346" y="209"/>
                  </a:cubicBezTo>
                  <a:cubicBezTo>
                    <a:pt x="1347" y="207"/>
                    <a:pt x="1348" y="208"/>
                    <a:pt x="1349" y="205"/>
                  </a:cubicBezTo>
                  <a:close/>
                  <a:moveTo>
                    <a:pt x="1306" y="213"/>
                  </a:moveTo>
                  <a:cubicBezTo>
                    <a:pt x="1304" y="209"/>
                    <a:pt x="1304" y="209"/>
                    <a:pt x="1304" y="209"/>
                  </a:cubicBezTo>
                  <a:cubicBezTo>
                    <a:pt x="1307" y="208"/>
                    <a:pt x="1311" y="197"/>
                    <a:pt x="1316" y="200"/>
                  </a:cubicBezTo>
                  <a:cubicBezTo>
                    <a:pt x="1312" y="205"/>
                    <a:pt x="1308" y="206"/>
                    <a:pt x="1306" y="213"/>
                  </a:cubicBezTo>
                  <a:close/>
                  <a:moveTo>
                    <a:pt x="1317" y="53"/>
                  </a:moveTo>
                  <a:cubicBezTo>
                    <a:pt x="1316" y="51"/>
                    <a:pt x="1314" y="56"/>
                    <a:pt x="1313" y="52"/>
                  </a:cubicBezTo>
                  <a:cubicBezTo>
                    <a:pt x="1314" y="49"/>
                    <a:pt x="1317" y="50"/>
                    <a:pt x="1317" y="53"/>
                  </a:cubicBezTo>
                  <a:close/>
                  <a:moveTo>
                    <a:pt x="1322" y="57"/>
                  </a:moveTo>
                  <a:cubicBezTo>
                    <a:pt x="1325" y="56"/>
                    <a:pt x="1327" y="52"/>
                    <a:pt x="1329" y="55"/>
                  </a:cubicBezTo>
                  <a:cubicBezTo>
                    <a:pt x="1327" y="57"/>
                    <a:pt x="1325" y="59"/>
                    <a:pt x="1322" y="57"/>
                  </a:cubicBezTo>
                  <a:close/>
                  <a:moveTo>
                    <a:pt x="1338" y="40"/>
                  </a:moveTo>
                  <a:cubicBezTo>
                    <a:pt x="1339" y="43"/>
                    <a:pt x="1339" y="43"/>
                    <a:pt x="1340" y="41"/>
                  </a:cubicBezTo>
                  <a:cubicBezTo>
                    <a:pt x="1342" y="43"/>
                    <a:pt x="1338" y="47"/>
                    <a:pt x="1337" y="44"/>
                  </a:cubicBezTo>
                  <a:cubicBezTo>
                    <a:pt x="1338" y="43"/>
                    <a:pt x="1338" y="41"/>
                    <a:pt x="1338" y="40"/>
                  </a:cubicBezTo>
                  <a:close/>
                  <a:moveTo>
                    <a:pt x="1338" y="57"/>
                  </a:moveTo>
                  <a:cubicBezTo>
                    <a:pt x="1337" y="59"/>
                    <a:pt x="1336" y="60"/>
                    <a:pt x="1335" y="57"/>
                  </a:cubicBezTo>
                  <a:cubicBezTo>
                    <a:pt x="1336" y="55"/>
                    <a:pt x="1337" y="55"/>
                    <a:pt x="1338" y="57"/>
                  </a:cubicBezTo>
                  <a:close/>
                  <a:moveTo>
                    <a:pt x="1334" y="140"/>
                  </a:moveTo>
                  <a:cubicBezTo>
                    <a:pt x="1333" y="140"/>
                    <a:pt x="1332" y="137"/>
                    <a:pt x="1333" y="135"/>
                  </a:cubicBezTo>
                  <a:cubicBezTo>
                    <a:pt x="1334" y="136"/>
                    <a:pt x="1335" y="131"/>
                    <a:pt x="1335" y="129"/>
                  </a:cubicBezTo>
                  <a:cubicBezTo>
                    <a:pt x="1337" y="131"/>
                    <a:pt x="1336" y="132"/>
                    <a:pt x="1336" y="134"/>
                  </a:cubicBezTo>
                  <a:cubicBezTo>
                    <a:pt x="1337" y="134"/>
                    <a:pt x="1337" y="134"/>
                    <a:pt x="1338" y="135"/>
                  </a:cubicBezTo>
                  <a:cubicBezTo>
                    <a:pt x="1335" y="136"/>
                    <a:pt x="1333" y="135"/>
                    <a:pt x="1334" y="140"/>
                  </a:cubicBezTo>
                  <a:close/>
                  <a:moveTo>
                    <a:pt x="1340" y="140"/>
                  </a:moveTo>
                  <a:cubicBezTo>
                    <a:pt x="1340" y="143"/>
                    <a:pt x="1338" y="145"/>
                    <a:pt x="1337" y="142"/>
                  </a:cubicBezTo>
                  <a:cubicBezTo>
                    <a:pt x="1338" y="140"/>
                    <a:pt x="1338" y="137"/>
                    <a:pt x="1340" y="140"/>
                  </a:cubicBezTo>
                  <a:close/>
                  <a:moveTo>
                    <a:pt x="1349" y="56"/>
                  </a:moveTo>
                  <a:cubicBezTo>
                    <a:pt x="1346" y="49"/>
                    <a:pt x="1342" y="61"/>
                    <a:pt x="1339" y="57"/>
                  </a:cubicBezTo>
                  <a:cubicBezTo>
                    <a:pt x="1338" y="54"/>
                    <a:pt x="1341" y="56"/>
                    <a:pt x="1340" y="52"/>
                  </a:cubicBezTo>
                  <a:cubicBezTo>
                    <a:pt x="1339" y="54"/>
                    <a:pt x="1336" y="54"/>
                    <a:pt x="1336" y="51"/>
                  </a:cubicBezTo>
                  <a:cubicBezTo>
                    <a:pt x="1339" y="49"/>
                    <a:pt x="1339" y="48"/>
                    <a:pt x="1342" y="43"/>
                  </a:cubicBezTo>
                  <a:cubicBezTo>
                    <a:pt x="1343" y="47"/>
                    <a:pt x="1344" y="45"/>
                    <a:pt x="1345" y="43"/>
                  </a:cubicBezTo>
                  <a:cubicBezTo>
                    <a:pt x="1346" y="46"/>
                    <a:pt x="1347" y="47"/>
                    <a:pt x="1347" y="51"/>
                  </a:cubicBezTo>
                  <a:cubicBezTo>
                    <a:pt x="1350" y="48"/>
                    <a:pt x="1348" y="45"/>
                    <a:pt x="1348" y="41"/>
                  </a:cubicBezTo>
                  <a:cubicBezTo>
                    <a:pt x="1351" y="43"/>
                    <a:pt x="1351" y="52"/>
                    <a:pt x="1349" y="56"/>
                  </a:cubicBezTo>
                  <a:close/>
                  <a:moveTo>
                    <a:pt x="1414" y="82"/>
                  </a:moveTo>
                  <a:cubicBezTo>
                    <a:pt x="1414" y="80"/>
                    <a:pt x="1416" y="75"/>
                    <a:pt x="1418" y="78"/>
                  </a:cubicBezTo>
                  <a:cubicBezTo>
                    <a:pt x="1418" y="81"/>
                    <a:pt x="1415" y="83"/>
                    <a:pt x="141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29" name="Freeform 117"/>
            <p:cNvSpPr>
              <a:spLocks/>
            </p:cNvSpPr>
            <p:nvPr userDrawn="1"/>
          </p:nvSpPr>
          <p:spPr bwMode="auto">
            <a:xfrm>
              <a:off x="1209675" y="100013"/>
              <a:ext cx="47625" cy="23813"/>
            </a:xfrm>
            <a:custGeom>
              <a:avLst/>
              <a:gdLst>
                <a:gd name="T0" fmla="*/ 1 w 16"/>
                <a:gd name="T1" fmla="*/ 5 h 8"/>
                <a:gd name="T2" fmla="*/ 1 w 16"/>
                <a:gd name="T3" fmla="*/ 8 h 8"/>
                <a:gd name="T4" fmla="*/ 16 w 16"/>
                <a:gd name="T5" fmla="*/ 3 h 8"/>
                <a:gd name="T6" fmla="*/ 4 w 16"/>
                <a:gd name="T7" fmla="*/ 0 h 8"/>
                <a:gd name="T8" fmla="*/ 5 w 16"/>
                <a:gd name="T9" fmla="*/ 4 h 8"/>
                <a:gd name="T10" fmla="*/ 1 w 16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8">
                  <a:moveTo>
                    <a:pt x="1" y="5"/>
                  </a:moveTo>
                  <a:cubicBezTo>
                    <a:pt x="0" y="7"/>
                    <a:pt x="2" y="6"/>
                    <a:pt x="1" y="8"/>
                  </a:cubicBezTo>
                  <a:cubicBezTo>
                    <a:pt x="7" y="0"/>
                    <a:pt x="11" y="7"/>
                    <a:pt x="16" y="3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3" y="1"/>
                    <a:pt x="4" y="3"/>
                    <a:pt x="5" y="4"/>
                  </a:cubicBezTo>
                  <a:cubicBezTo>
                    <a:pt x="3" y="4"/>
                    <a:pt x="2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0" name="Freeform 118"/>
            <p:cNvSpPr>
              <a:spLocks/>
            </p:cNvSpPr>
            <p:nvPr userDrawn="1"/>
          </p:nvSpPr>
          <p:spPr bwMode="auto">
            <a:xfrm>
              <a:off x="287338" y="942976"/>
              <a:ext cx="15875" cy="17463"/>
            </a:xfrm>
            <a:custGeom>
              <a:avLst/>
              <a:gdLst>
                <a:gd name="T0" fmla="*/ 0 w 5"/>
                <a:gd name="T1" fmla="*/ 4 h 6"/>
                <a:gd name="T2" fmla="*/ 5 w 5"/>
                <a:gd name="T3" fmla="*/ 2 h 6"/>
                <a:gd name="T4" fmla="*/ 0 w 5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2" y="6"/>
                    <a:pt x="3" y="2"/>
                    <a:pt x="5" y="2"/>
                  </a:cubicBezTo>
                  <a:cubicBezTo>
                    <a:pt x="3" y="2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1" name="Freeform 119"/>
            <p:cNvSpPr>
              <a:spLocks/>
            </p:cNvSpPr>
            <p:nvPr userDrawn="1"/>
          </p:nvSpPr>
          <p:spPr bwMode="auto">
            <a:xfrm>
              <a:off x="527050" y="912813"/>
              <a:ext cx="11112" cy="14288"/>
            </a:xfrm>
            <a:custGeom>
              <a:avLst/>
              <a:gdLst>
                <a:gd name="T0" fmla="*/ 1 w 4"/>
                <a:gd name="T1" fmla="*/ 0 h 5"/>
                <a:gd name="T2" fmla="*/ 0 w 4"/>
                <a:gd name="T3" fmla="*/ 4 h 5"/>
                <a:gd name="T4" fmla="*/ 2 w 4"/>
                <a:gd name="T5" fmla="*/ 2 h 5"/>
                <a:gd name="T6" fmla="*/ 3 w 4"/>
                <a:gd name="T7" fmla="*/ 5 h 5"/>
                <a:gd name="T8" fmla="*/ 1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2" y="3"/>
                    <a:pt x="2" y="4"/>
                    <a:pt x="3" y="5"/>
                  </a:cubicBezTo>
                  <a:cubicBezTo>
                    <a:pt x="4" y="2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2" name="Freeform 120"/>
            <p:cNvSpPr>
              <a:spLocks/>
            </p:cNvSpPr>
            <p:nvPr userDrawn="1"/>
          </p:nvSpPr>
          <p:spPr bwMode="auto">
            <a:xfrm>
              <a:off x="327025" y="515938"/>
              <a:ext cx="17462" cy="26988"/>
            </a:xfrm>
            <a:custGeom>
              <a:avLst/>
              <a:gdLst>
                <a:gd name="T0" fmla="*/ 2 w 6"/>
                <a:gd name="T1" fmla="*/ 4 h 9"/>
                <a:gd name="T2" fmla="*/ 5 w 6"/>
                <a:gd name="T3" fmla="*/ 9 h 9"/>
                <a:gd name="T4" fmla="*/ 5 w 6"/>
                <a:gd name="T5" fmla="*/ 3 h 9"/>
                <a:gd name="T6" fmla="*/ 2 w 6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2" y="4"/>
                  </a:moveTo>
                  <a:cubicBezTo>
                    <a:pt x="0" y="5"/>
                    <a:pt x="5" y="4"/>
                    <a:pt x="5" y="9"/>
                  </a:cubicBezTo>
                  <a:cubicBezTo>
                    <a:pt x="6" y="7"/>
                    <a:pt x="5" y="5"/>
                    <a:pt x="5" y="3"/>
                  </a:cubicBezTo>
                  <a:cubicBezTo>
                    <a:pt x="3" y="0"/>
                    <a:pt x="4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3" name="Freeform 121"/>
            <p:cNvSpPr>
              <a:spLocks/>
            </p:cNvSpPr>
            <p:nvPr userDrawn="1"/>
          </p:nvSpPr>
          <p:spPr bwMode="auto">
            <a:xfrm>
              <a:off x="415925" y="685801"/>
              <a:ext cx="12700" cy="1428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5 h 5"/>
                <a:gd name="T4" fmla="*/ 3 w 4"/>
                <a:gd name="T5" fmla="*/ 2 h 5"/>
                <a:gd name="T6" fmla="*/ 1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0" y="3"/>
                    <a:pt x="1" y="5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4" name="Freeform 122"/>
            <p:cNvSpPr>
              <a:spLocks/>
            </p:cNvSpPr>
            <p:nvPr userDrawn="1"/>
          </p:nvSpPr>
          <p:spPr bwMode="auto">
            <a:xfrm>
              <a:off x="398463" y="611188"/>
              <a:ext cx="7937" cy="17463"/>
            </a:xfrm>
            <a:custGeom>
              <a:avLst/>
              <a:gdLst>
                <a:gd name="T0" fmla="*/ 2 w 3"/>
                <a:gd name="T1" fmla="*/ 4 h 6"/>
                <a:gd name="T2" fmla="*/ 2 w 3"/>
                <a:gd name="T3" fmla="*/ 0 h 6"/>
                <a:gd name="T4" fmla="*/ 0 w 3"/>
                <a:gd name="T5" fmla="*/ 5 h 6"/>
                <a:gd name="T6" fmla="*/ 3 w 3"/>
                <a:gd name="T7" fmla="*/ 5 h 6"/>
                <a:gd name="T8" fmla="*/ 2 w 3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4"/>
                  </a:moveTo>
                  <a:cubicBezTo>
                    <a:pt x="2" y="2"/>
                    <a:pt x="3" y="1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1" y="6"/>
                    <a:pt x="2" y="2"/>
                    <a:pt x="3" y="5"/>
                  </a:cubicBezTo>
                  <a:cubicBezTo>
                    <a:pt x="3" y="4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5" name="Freeform 123"/>
            <p:cNvSpPr>
              <a:spLocks/>
            </p:cNvSpPr>
            <p:nvPr userDrawn="1"/>
          </p:nvSpPr>
          <p:spPr bwMode="auto">
            <a:xfrm>
              <a:off x="592138" y="974726"/>
              <a:ext cx="34925" cy="30163"/>
            </a:xfrm>
            <a:custGeom>
              <a:avLst/>
              <a:gdLst>
                <a:gd name="T0" fmla="*/ 0 w 12"/>
                <a:gd name="T1" fmla="*/ 6 h 10"/>
                <a:gd name="T2" fmla="*/ 2 w 12"/>
                <a:gd name="T3" fmla="*/ 3 h 10"/>
                <a:gd name="T4" fmla="*/ 4 w 12"/>
                <a:gd name="T5" fmla="*/ 6 h 10"/>
                <a:gd name="T6" fmla="*/ 11 w 12"/>
                <a:gd name="T7" fmla="*/ 5 h 10"/>
                <a:gd name="T8" fmla="*/ 12 w 12"/>
                <a:gd name="T9" fmla="*/ 0 h 10"/>
                <a:gd name="T10" fmla="*/ 3 w 12"/>
                <a:gd name="T11" fmla="*/ 0 h 10"/>
                <a:gd name="T12" fmla="*/ 0 w 12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cubicBezTo>
                    <a:pt x="2" y="10"/>
                    <a:pt x="2" y="4"/>
                    <a:pt x="2" y="3"/>
                  </a:cubicBezTo>
                  <a:cubicBezTo>
                    <a:pt x="4" y="1"/>
                    <a:pt x="2" y="5"/>
                    <a:pt x="4" y="6"/>
                  </a:cubicBezTo>
                  <a:cubicBezTo>
                    <a:pt x="6" y="1"/>
                    <a:pt x="9" y="3"/>
                    <a:pt x="11" y="5"/>
                  </a:cubicBezTo>
                  <a:cubicBezTo>
                    <a:pt x="12" y="3"/>
                    <a:pt x="12" y="2"/>
                    <a:pt x="12" y="0"/>
                  </a:cubicBezTo>
                  <a:cubicBezTo>
                    <a:pt x="10" y="3"/>
                    <a:pt x="6" y="3"/>
                    <a:pt x="3" y="0"/>
                  </a:cubicBezTo>
                  <a:cubicBezTo>
                    <a:pt x="2" y="4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6" name="Freeform 124"/>
            <p:cNvSpPr>
              <a:spLocks/>
            </p:cNvSpPr>
            <p:nvPr userDrawn="1"/>
          </p:nvSpPr>
          <p:spPr bwMode="auto">
            <a:xfrm>
              <a:off x="392113" y="523876"/>
              <a:ext cx="41275" cy="39688"/>
            </a:xfrm>
            <a:custGeom>
              <a:avLst/>
              <a:gdLst>
                <a:gd name="T0" fmla="*/ 0 w 14"/>
                <a:gd name="T1" fmla="*/ 12 h 13"/>
                <a:gd name="T2" fmla="*/ 14 w 14"/>
                <a:gd name="T3" fmla="*/ 8 h 13"/>
                <a:gd name="T4" fmla="*/ 13 w 14"/>
                <a:gd name="T5" fmla="*/ 6 h 13"/>
                <a:gd name="T6" fmla="*/ 10 w 14"/>
                <a:gd name="T7" fmla="*/ 8 h 13"/>
                <a:gd name="T8" fmla="*/ 5 w 14"/>
                <a:gd name="T9" fmla="*/ 3 h 13"/>
                <a:gd name="T10" fmla="*/ 0 w 14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12"/>
                  </a:moveTo>
                  <a:cubicBezTo>
                    <a:pt x="5" y="12"/>
                    <a:pt x="9" y="13"/>
                    <a:pt x="14" y="8"/>
                  </a:cubicBezTo>
                  <a:cubicBezTo>
                    <a:pt x="14" y="7"/>
                    <a:pt x="13" y="7"/>
                    <a:pt x="13" y="6"/>
                  </a:cubicBezTo>
                  <a:cubicBezTo>
                    <a:pt x="11" y="4"/>
                    <a:pt x="12" y="7"/>
                    <a:pt x="10" y="8"/>
                  </a:cubicBezTo>
                  <a:cubicBezTo>
                    <a:pt x="10" y="4"/>
                    <a:pt x="3" y="7"/>
                    <a:pt x="5" y="3"/>
                  </a:cubicBezTo>
                  <a:cubicBezTo>
                    <a:pt x="4" y="0"/>
                    <a:pt x="1" y="8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7" name="Freeform 125"/>
            <p:cNvSpPr>
              <a:spLocks/>
            </p:cNvSpPr>
            <p:nvPr userDrawn="1"/>
          </p:nvSpPr>
          <p:spPr bwMode="auto">
            <a:xfrm>
              <a:off x="663575" y="1082676"/>
              <a:ext cx="26987" cy="9525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1 h 3"/>
                <a:gd name="T4" fmla="*/ 0 w 9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cubicBezTo>
                    <a:pt x="1" y="3"/>
                    <a:pt x="6" y="3"/>
                    <a:pt x="9" y="1"/>
                  </a:cubicBezTo>
                  <a:cubicBezTo>
                    <a:pt x="6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8" name="Freeform 126"/>
            <p:cNvSpPr>
              <a:spLocks/>
            </p:cNvSpPr>
            <p:nvPr userDrawn="1"/>
          </p:nvSpPr>
          <p:spPr bwMode="auto">
            <a:xfrm>
              <a:off x="207963" y="127001"/>
              <a:ext cx="11112" cy="20638"/>
            </a:xfrm>
            <a:custGeom>
              <a:avLst/>
              <a:gdLst>
                <a:gd name="T0" fmla="*/ 3 w 4"/>
                <a:gd name="T1" fmla="*/ 0 h 7"/>
                <a:gd name="T2" fmla="*/ 0 w 4"/>
                <a:gd name="T3" fmla="*/ 5 h 7"/>
                <a:gd name="T4" fmla="*/ 4 w 4"/>
                <a:gd name="T5" fmla="*/ 3 h 7"/>
                <a:gd name="T6" fmla="*/ 3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cubicBezTo>
                    <a:pt x="3" y="3"/>
                    <a:pt x="1" y="1"/>
                    <a:pt x="0" y="5"/>
                  </a:cubicBezTo>
                  <a:cubicBezTo>
                    <a:pt x="3" y="7"/>
                    <a:pt x="3" y="4"/>
                    <a:pt x="4" y="3"/>
                  </a:cubicBezTo>
                  <a:cubicBezTo>
                    <a:pt x="4" y="1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39" name="Freeform 127"/>
            <p:cNvSpPr>
              <a:spLocks/>
            </p:cNvSpPr>
            <p:nvPr userDrawn="1"/>
          </p:nvSpPr>
          <p:spPr bwMode="auto">
            <a:xfrm>
              <a:off x="428625" y="544513"/>
              <a:ext cx="14287" cy="23813"/>
            </a:xfrm>
            <a:custGeom>
              <a:avLst/>
              <a:gdLst>
                <a:gd name="T0" fmla="*/ 0 w 5"/>
                <a:gd name="T1" fmla="*/ 6 h 8"/>
                <a:gd name="T2" fmla="*/ 5 w 5"/>
                <a:gd name="T3" fmla="*/ 4 h 8"/>
                <a:gd name="T4" fmla="*/ 0 w 5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6"/>
                  </a:moveTo>
                  <a:cubicBezTo>
                    <a:pt x="1" y="5"/>
                    <a:pt x="3" y="8"/>
                    <a:pt x="5" y="4"/>
                  </a:cubicBezTo>
                  <a:cubicBezTo>
                    <a:pt x="3" y="0"/>
                    <a:pt x="1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0" name="Freeform 128"/>
            <p:cNvSpPr>
              <a:spLocks/>
            </p:cNvSpPr>
            <p:nvPr userDrawn="1"/>
          </p:nvSpPr>
          <p:spPr bwMode="auto">
            <a:xfrm>
              <a:off x="642938" y="947738"/>
              <a:ext cx="14287" cy="15875"/>
            </a:xfrm>
            <a:custGeom>
              <a:avLst/>
              <a:gdLst>
                <a:gd name="T0" fmla="*/ 2 w 5"/>
                <a:gd name="T1" fmla="*/ 0 h 5"/>
                <a:gd name="T2" fmla="*/ 1 w 5"/>
                <a:gd name="T3" fmla="*/ 4 h 5"/>
                <a:gd name="T4" fmla="*/ 4 w 5"/>
                <a:gd name="T5" fmla="*/ 3 h 5"/>
                <a:gd name="T6" fmla="*/ 2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0" y="1"/>
                    <a:pt x="2" y="2"/>
                    <a:pt x="1" y="4"/>
                  </a:cubicBezTo>
                  <a:cubicBezTo>
                    <a:pt x="2" y="5"/>
                    <a:pt x="3" y="3"/>
                    <a:pt x="4" y="3"/>
                  </a:cubicBezTo>
                  <a:cubicBezTo>
                    <a:pt x="5" y="1"/>
                    <a:pt x="2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1" name="Freeform 129"/>
            <p:cNvSpPr>
              <a:spLocks/>
            </p:cNvSpPr>
            <p:nvPr userDrawn="1"/>
          </p:nvSpPr>
          <p:spPr bwMode="auto">
            <a:xfrm>
              <a:off x="344488" y="242888"/>
              <a:ext cx="14287" cy="26988"/>
            </a:xfrm>
            <a:custGeom>
              <a:avLst/>
              <a:gdLst>
                <a:gd name="T0" fmla="*/ 3 w 5"/>
                <a:gd name="T1" fmla="*/ 9 h 9"/>
                <a:gd name="T2" fmla="*/ 2 w 5"/>
                <a:gd name="T3" fmla="*/ 7 h 9"/>
                <a:gd name="T4" fmla="*/ 5 w 5"/>
                <a:gd name="T5" fmla="*/ 3 h 9"/>
                <a:gd name="T6" fmla="*/ 0 w 5"/>
                <a:gd name="T7" fmla="*/ 5 h 9"/>
                <a:gd name="T8" fmla="*/ 3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3" y="9"/>
                  </a:moveTo>
                  <a:cubicBezTo>
                    <a:pt x="3" y="8"/>
                    <a:pt x="3" y="7"/>
                    <a:pt x="2" y="7"/>
                  </a:cubicBezTo>
                  <a:cubicBezTo>
                    <a:pt x="3" y="4"/>
                    <a:pt x="4" y="6"/>
                    <a:pt x="5" y="3"/>
                  </a:cubicBezTo>
                  <a:cubicBezTo>
                    <a:pt x="3" y="2"/>
                    <a:pt x="2" y="0"/>
                    <a:pt x="0" y="5"/>
                  </a:cubicBezTo>
                  <a:cubicBezTo>
                    <a:pt x="1" y="7"/>
                    <a:pt x="2" y="5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2" name="Freeform 130"/>
            <p:cNvSpPr>
              <a:spLocks/>
            </p:cNvSpPr>
            <p:nvPr userDrawn="1"/>
          </p:nvSpPr>
          <p:spPr bwMode="auto">
            <a:xfrm>
              <a:off x="503238" y="414338"/>
              <a:ext cx="17462" cy="20638"/>
            </a:xfrm>
            <a:custGeom>
              <a:avLst/>
              <a:gdLst>
                <a:gd name="T0" fmla="*/ 0 w 6"/>
                <a:gd name="T1" fmla="*/ 5 h 7"/>
                <a:gd name="T2" fmla="*/ 4 w 6"/>
                <a:gd name="T3" fmla="*/ 7 h 7"/>
                <a:gd name="T4" fmla="*/ 6 w 6"/>
                <a:gd name="T5" fmla="*/ 0 h 7"/>
                <a:gd name="T6" fmla="*/ 0 w 6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2" y="3"/>
                    <a:pt x="2" y="7"/>
                    <a:pt x="4" y="7"/>
                  </a:cubicBezTo>
                  <a:cubicBezTo>
                    <a:pt x="6" y="3"/>
                    <a:pt x="5" y="3"/>
                    <a:pt x="6" y="0"/>
                  </a:cubicBezTo>
                  <a:cubicBezTo>
                    <a:pt x="4" y="3"/>
                    <a:pt x="1" y="2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3" name="Freeform 131"/>
            <p:cNvSpPr>
              <a:spLocks/>
            </p:cNvSpPr>
            <p:nvPr userDrawn="1"/>
          </p:nvSpPr>
          <p:spPr bwMode="auto">
            <a:xfrm>
              <a:off x="788988" y="974726"/>
              <a:ext cx="17462" cy="33338"/>
            </a:xfrm>
            <a:custGeom>
              <a:avLst/>
              <a:gdLst>
                <a:gd name="T0" fmla="*/ 3 w 6"/>
                <a:gd name="T1" fmla="*/ 7 h 11"/>
                <a:gd name="T2" fmla="*/ 5 w 6"/>
                <a:gd name="T3" fmla="*/ 2 h 11"/>
                <a:gd name="T4" fmla="*/ 2 w 6"/>
                <a:gd name="T5" fmla="*/ 1 h 11"/>
                <a:gd name="T6" fmla="*/ 2 w 6"/>
                <a:gd name="T7" fmla="*/ 11 h 11"/>
                <a:gd name="T8" fmla="*/ 5 w 6"/>
                <a:gd name="T9" fmla="*/ 10 h 11"/>
                <a:gd name="T10" fmla="*/ 3 w 6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7"/>
                  </a:moveTo>
                  <a:cubicBezTo>
                    <a:pt x="2" y="4"/>
                    <a:pt x="6" y="6"/>
                    <a:pt x="5" y="2"/>
                  </a:cubicBezTo>
                  <a:cubicBezTo>
                    <a:pt x="4" y="0"/>
                    <a:pt x="3" y="5"/>
                    <a:pt x="2" y="1"/>
                  </a:cubicBezTo>
                  <a:cubicBezTo>
                    <a:pt x="2" y="5"/>
                    <a:pt x="0" y="6"/>
                    <a:pt x="2" y="11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6" y="8"/>
                    <a:pt x="4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4" name="Freeform 132"/>
            <p:cNvSpPr>
              <a:spLocks/>
            </p:cNvSpPr>
            <p:nvPr userDrawn="1"/>
          </p:nvSpPr>
          <p:spPr bwMode="auto">
            <a:xfrm>
              <a:off x="820738" y="998538"/>
              <a:ext cx="23812" cy="19050"/>
            </a:xfrm>
            <a:custGeom>
              <a:avLst/>
              <a:gdLst>
                <a:gd name="T0" fmla="*/ 0 w 8"/>
                <a:gd name="T1" fmla="*/ 3 h 6"/>
                <a:gd name="T2" fmla="*/ 7 w 8"/>
                <a:gd name="T3" fmla="*/ 6 h 6"/>
                <a:gd name="T4" fmla="*/ 6 w 8"/>
                <a:gd name="T5" fmla="*/ 1 h 6"/>
                <a:gd name="T6" fmla="*/ 0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2" y="6"/>
                    <a:pt x="5" y="0"/>
                    <a:pt x="7" y="6"/>
                  </a:cubicBezTo>
                  <a:cubicBezTo>
                    <a:pt x="8" y="3"/>
                    <a:pt x="5" y="3"/>
                    <a:pt x="6" y="1"/>
                  </a:cubicBezTo>
                  <a:cubicBezTo>
                    <a:pt x="4" y="2"/>
                    <a:pt x="2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5" name="Freeform 133"/>
            <p:cNvSpPr>
              <a:spLocks/>
            </p:cNvSpPr>
            <p:nvPr userDrawn="1"/>
          </p:nvSpPr>
          <p:spPr bwMode="auto">
            <a:xfrm>
              <a:off x="823913" y="981076"/>
              <a:ext cx="47625" cy="30163"/>
            </a:xfrm>
            <a:custGeom>
              <a:avLst/>
              <a:gdLst>
                <a:gd name="T0" fmla="*/ 9 w 16"/>
                <a:gd name="T1" fmla="*/ 6 h 10"/>
                <a:gd name="T2" fmla="*/ 8 w 16"/>
                <a:gd name="T3" fmla="*/ 2 h 10"/>
                <a:gd name="T4" fmla="*/ 0 w 16"/>
                <a:gd name="T5" fmla="*/ 0 h 10"/>
                <a:gd name="T6" fmla="*/ 7 w 16"/>
                <a:gd name="T7" fmla="*/ 8 h 10"/>
                <a:gd name="T8" fmla="*/ 11 w 16"/>
                <a:gd name="T9" fmla="*/ 10 h 10"/>
                <a:gd name="T10" fmla="*/ 16 w 16"/>
                <a:gd name="T11" fmla="*/ 5 h 10"/>
                <a:gd name="T12" fmla="*/ 13 w 16"/>
                <a:gd name="T13" fmla="*/ 3 h 10"/>
                <a:gd name="T14" fmla="*/ 13 w 16"/>
                <a:gd name="T15" fmla="*/ 7 h 10"/>
                <a:gd name="T16" fmla="*/ 11 w 16"/>
                <a:gd name="T17" fmla="*/ 8 h 10"/>
                <a:gd name="T18" fmla="*/ 11 w 16"/>
                <a:gd name="T19" fmla="*/ 3 h 10"/>
                <a:gd name="T20" fmla="*/ 9 w 16"/>
                <a:gd name="T2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0">
                  <a:moveTo>
                    <a:pt x="9" y="6"/>
                  </a:moveTo>
                  <a:cubicBezTo>
                    <a:pt x="8" y="5"/>
                    <a:pt x="8" y="3"/>
                    <a:pt x="8" y="2"/>
                  </a:cubicBezTo>
                  <a:cubicBezTo>
                    <a:pt x="5" y="4"/>
                    <a:pt x="2" y="3"/>
                    <a:pt x="0" y="0"/>
                  </a:cubicBezTo>
                  <a:cubicBezTo>
                    <a:pt x="0" y="7"/>
                    <a:pt x="5" y="2"/>
                    <a:pt x="7" y="8"/>
                  </a:cubicBezTo>
                  <a:cubicBezTo>
                    <a:pt x="8" y="4"/>
                    <a:pt x="10" y="7"/>
                    <a:pt x="11" y="10"/>
                  </a:cubicBezTo>
                  <a:cubicBezTo>
                    <a:pt x="14" y="9"/>
                    <a:pt x="14" y="7"/>
                    <a:pt x="16" y="5"/>
                  </a:cubicBezTo>
                  <a:cubicBezTo>
                    <a:pt x="15" y="4"/>
                    <a:pt x="14" y="4"/>
                    <a:pt x="13" y="3"/>
                  </a:cubicBezTo>
                  <a:cubicBezTo>
                    <a:pt x="12" y="4"/>
                    <a:pt x="14" y="6"/>
                    <a:pt x="13" y="7"/>
                  </a:cubicBezTo>
                  <a:cubicBezTo>
                    <a:pt x="12" y="8"/>
                    <a:pt x="12" y="7"/>
                    <a:pt x="11" y="8"/>
                  </a:cubicBezTo>
                  <a:cubicBezTo>
                    <a:pt x="11" y="6"/>
                    <a:pt x="13" y="5"/>
                    <a:pt x="11" y="3"/>
                  </a:cubicBezTo>
                  <a:cubicBezTo>
                    <a:pt x="9" y="3"/>
                    <a:pt x="9" y="4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6" name="Freeform 134"/>
            <p:cNvSpPr>
              <a:spLocks/>
            </p:cNvSpPr>
            <p:nvPr userDrawn="1"/>
          </p:nvSpPr>
          <p:spPr bwMode="auto">
            <a:xfrm>
              <a:off x="490538" y="7938"/>
              <a:ext cx="12700" cy="14288"/>
            </a:xfrm>
            <a:custGeom>
              <a:avLst/>
              <a:gdLst>
                <a:gd name="T0" fmla="*/ 1 w 4"/>
                <a:gd name="T1" fmla="*/ 0 h 5"/>
                <a:gd name="T2" fmla="*/ 1 w 4"/>
                <a:gd name="T3" fmla="*/ 1 h 5"/>
                <a:gd name="T4" fmla="*/ 2 w 4"/>
                <a:gd name="T5" fmla="*/ 4 h 5"/>
                <a:gd name="T6" fmla="*/ 4 w 4"/>
                <a:gd name="T7" fmla="*/ 2 h 5"/>
                <a:gd name="T8" fmla="*/ 1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3" y="5"/>
                    <a:pt x="3" y="3"/>
                    <a:pt x="4" y="2"/>
                  </a:cubicBezTo>
                  <a:cubicBezTo>
                    <a:pt x="3" y="0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7" name="Freeform 135"/>
            <p:cNvSpPr>
              <a:spLocks/>
            </p:cNvSpPr>
            <p:nvPr userDrawn="1"/>
          </p:nvSpPr>
          <p:spPr bwMode="auto">
            <a:xfrm>
              <a:off x="619125" y="79376"/>
              <a:ext cx="26987" cy="26988"/>
            </a:xfrm>
            <a:custGeom>
              <a:avLst/>
              <a:gdLst>
                <a:gd name="T0" fmla="*/ 1 w 9"/>
                <a:gd name="T1" fmla="*/ 2 h 9"/>
                <a:gd name="T2" fmla="*/ 9 w 9"/>
                <a:gd name="T3" fmla="*/ 5 h 9"/>
                <a:gd name="T4" fmla="*/ 7 w 9"/>
                <a:gd name="T5" fmla="*/ 3 h 9"/>
                <a:gd name="T6" fmla="*/ 1 w 9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0" y="4"/>
                    <a:pt x="7" y="9"/>
                    <a:pt x="9" y="5"/>
                  </a:cubicBezTo>
                  <a:cubicBezTo>
                    <a:pt x="9" y="4"/>
                    <a:pt x="6" y="7"/>
                    <a:pt x="7" y="3"/>
                  </a:cubicBezTo>
                  <a:cubicBezTo>
                    <a:pt x="5" y="0"/>
                    <a:pt x="3" y="7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8" name="Freeform 136"/>
            <p:cNvSpPr>
              <a:spLocks/>
            </p:cNvSpPr>
            <p:nvPr userDrawn="1"/>
          </p:nvSpPr>
          <p:spPr bwMode="auto">
            <a:xfrm>
              <a:off x="687388" y="114301"/>
              <a:ext cx="17462" cy="39688"/>
            </a:xfrm>
            <a:custGeom>
              <a:avLst/>
              <a:gdLst>
                <a:gd name="T0" fmla="*/ 1 w 6"/>
                <a:gd name="T1" fmla="*/ 5 h 13"/>
                <a:gd name="T2" fmla="*/ 6 w 6"/>
                <a:gd name="T3" fmla="*/ 9 h 13"/>
                <a:gd name="T4" fmla="*/ 2 w 6"/>
                <a:gd name="T5" fmla="*/ 0 h 13"/>
                <a:gd name="T6" fmla="*/ 1 w 6"/>
                <a:gd name="T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1" y="5"/>
                  </a:moveTo>
                  <a:cubicBezTo>
                    <a:pt x="3" y="6"/>
                    <a:pt x="4" y="13"/>
                    <a:pt x="6" y="9"/>
                  </a:cubicBezTo>
                  <a:cubicBezTo>
                    <a:pt x="6" y="2"/>
                    <a:pt x="1" y="7"/>
                    <a:pt x="2" y="0"/>
                  </a:cubicBezTo>
                  <a:cubicBezTo>
                    <a:pt x="0" y="1"/>
                    <a:pt x="3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49" name="Freeform 137"/>
            <p:cNvSpPr>
              <a:spLocks/>
            </p:cNvSpPr>
            <p:nvPr userDrawn="1"/>
          </p:nvSpPr>
          <p:spPr bwMode="auto">
            <a:xfrm>
              <a:off x="946150" y="517526"/>
              <a:ext cx="15875" cy="19050"/>
            </a:xfrm>
            <a:custGeom>
              <a:avLst/>
              <a:gdLst>
                <a:gd name="T0" fmla="*/ 1 w 5"/>
                <a:gd name="T1" fmla="*/ 3 h 6"/>
                <a:gd name="T2" fmla="*/ 3 w 5"/>
                <a:gd name="T3" fmla="*/ 5 h 6"/>
                <a:gd name="T4" fmla="*/ 4 w 5"/>
                <a:gd name="T5" fmla="*/ 3 h 6"/>
                <a:gd name="T6" fmla="*/ 4 w 5"/>
                <a:gd name="T7" fmla="*/ 1 h 6"/>
                <a:gd name="T8" fmla="*/ 3 w 5"/>
                <a:gd name="T9" fmla="*/ 0 h 6"/>
                <a:gd name="T10" fmla="*/ 2 w 5"/>
                <a:gd name="T11" fmla="*/ 2 h 6"/>
                <a:gd name="T12" fmla="*/ 1 w 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1" y="3"/>
                  </a:moveTo>
                  <a:cubicBezTo>
                    <a:pt x="0" y="6"/>
                    <a:pt x="2" y="4"/>
                    <a:pt x="3" y="5"/>
                  </a:cubicBezTo>
                  <a:cubicBezTo>
                    <a:pt x="4" y="4"/>
                    <a:pt x="3" y="2"/>
                    <a:pt x="4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1" y="6"/>
                    <a:pt x="2" y="2"/>
                  </a:cubicBezTo>
                  <a:cubicBezTo>
                    <a:pt x="1" y="1"/>
                    <a:pt x="2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0" name="Freeform 138"/>
            <p:cNvSpPr>
              <a:spLocks/>
            </p:cNvSpPr>
            <p:nvPr userDrawn="1"/>
          </p:nvSpPr>
          <p:spPr bwMode="auto">
            <a:xfrm>
              <a:off x="842963" y="160338"/>
              <a:ext cx="28575" cy="47625"/>
            </a:xfrm>
            <a:custGeom>
              <a:avLst/>
              <a:gdLst>
                <a:gd name="T0" fmla="*/ 0 w 10"/>
                <a:gd name="T1" fmla="*/ 2 h 16"/>
                <a:gd name="T2" fmla="*/ 6 w 10"/>
                <a:gd name="T3" fmla="*/ 5 h 16"/>
                <a:gd name="T4" fmla="*/ 10 w 10"/>
                <a:gd name="T5" fmla="*/ 16 h 16"/>
                <a:gd name="T6" fmla="*/ 8 w 10"/>
                <a:gd name="T7" fmla="*/ 1 h 16"/>
                <a:gd name="T8" fmla="*/ 2 w 10"/>
                <a:gd name="T9" fmla="*/ 0 h 16"/>
                <a:gd name="T10" fmla="*/ 0 w 10"/>
                <a:gd name="T1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">
                  <a:moveTo>
                    <a:pt x="0" y="2"/>
                  </a:moveTo>
                  <a:cubicBezTo>
                    <a:pt x="0" y="5"/>
                    <a:pt x="4" y="4"/>
                    <a:pt x="6" y="5"/>
                  </a:cubicBezTo>
                  <a:cubicBezTo>
                    <a:pt x="5" y="10"/>
                    <a:pt x="9" y="14"/>
                    <a:pt x="10" y="16"/>
                  </a:cubicBezTo>
                  <a:cubicBezTo>
                    <a:pt x="10" y="11"/>
                    <a:pt x="9" y="6"/>
                    <a:pt x="8" y="1"/>
                  </a:cubicBezTo>
                  <a:cubicBezTo>
                    <a:pt x="7" y="10"/>
                    <a:pt x="5" y="0"/>
                    <a:pt x="2" y="0"/>
                  </a:cubicBezTo>
                  <a:cubicBezTo>
                    <a:pt x="2" y="2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1" name="Freeform 139"/>
            <p:cNvSpPr>
              <a:spLocks/>
            </p:cNvSpPr>
            <p:nvPr userDrawn="1"/>
          </p:nvSpPr>
          <p:spPr bwMode="auto">
            <a:xfrm>
              <a:off x="887413" y="214313"/>
              <a:ext cx="23812" cy="14288"/>
            </a:xfrm>
            <a:custGeom>
              <a:avLst/>
              <a:gdLst>
                <a:gd name="T0" fmla="*/ 0 w 8"/>
                <a:gd name="T1" fmla="*/ 1 h 5"/>
                <a:gd name="T2" fmla="*/ 7 w 8"/>
                <a:gd name="T3" fmla="*/ 5 h 5"/>
                <a:gd name="T4" fmla="*/ 5 w 8"/>
                <a:gd name="T5" fmla="*/ 0 h 5"/>
                <a:gd name="T6" fmla="*/ 0 w 8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cubicBezTo>
                    <a:pt x="0" y="4"/>
                    <a:pt x="5" y="3"/>
                    <a:pt x="7" y="5"/>
                  </a:cubicBezTo>
                  <a:cubicBezTo>
                    <a:pt x="8" y="2"/>
                    <a:pt x="4" y="3"/>
                    <a:pt x="5" y="0"/>
                  </a:cubicBezTo>
                  <a:cubicBezTo>
                    <a:pt x="4" y="1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2" name="Freeform 140"/>
            <p:cNvSpPr>
              <a:spLocks/>
            </p:cNvSpPr>
            <p:nvPr userDrawn="1"/>
          </p:nvSpPr>
          <p:spPr bwMode="auto">
            <a:xfrm>
              <a:off x="869950" y="174626"/>
              <a:ext cx="20637" cy="20638"/>
            </a:xfrm>
            <a:custGeom>
              <a:avLst/>
              <a:gdLst>
                <a:gd name="T0" fmla="*/ 2 w 7"/>
                <a:gd name="T1" fmla="*/ 0 h 7"/>
                <a:gd name="T2" fmla="*/ 2 w 7"/>
                <a:gd name="T3" fmla="*/ 2 h 7"/>
                <a:gd name="T4" fmla="*/ 3 w 7"/>
                <a:gd name="T5" fmla="*/ 6 h 7"/>
                <a:gd name="T6" fmla="*/ 5 w 7"/>
                <a:gd name="T7" fmla="*/ 7 h 7"/>
                <a:gd name="T8" fmla="*/ 6 w 7"/>
                <a:gd name="T9" fmla="*/ 5 h 7"/>
                <a:gd name="T10" fmla="*/ 5 w 7"/>
                <a:gd name="T11" fmla="*/ 0 h 7"/>
                <a:gd name="T12" fmla="*/ 2 w 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3"/>
                    <a:pt x="3" y="5"/>
                    <a:pt x="3" y="6"/>
                  </a:cubicBezTo>
                  <a:cubicBezTo>
                    <a:pt x="4" y="7"/>
                    <a:pt x="4" y="6"/>
                    <a:pt x="5" y="7"/>
                  </a:cubicBezTo>
                  <a:cubicBezTo>
                    <a:pt x="4" y="6"/>
                    <a:pt x="4" y="0"/>
                    <a:pt x="6" y="5"/>
                  </a:cubicBezTo>
                  <a:cubicBezTo>
                    <a:pt x="7" y="3"/>
                    <a:pt x="6" y="2"/>
                    <a:pt x="5" y="0"/>
                  </a:cubicBezTo>
                  <a:cubicBezTo>
                    <a:pt x="4" y="2"/>
                    <a:pt x="3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3" name="Freeform 141"/>
            <p:cNvSpPr>
              <a:spLocks/>
            </p:cNvSpPr>
            <p:nvPr userDrawn="1"/>
          </p:nvSpPr>
          <p:spPr bwMode="auto">
            <a:xfrm>
              <a:off x="931863" y="188913"/>
              <a:ext cx="11112" cy="19050"/>
            </a:xfrm>
            <a:custGeom>
              <a:avLst/>
              <a:gdLst>
                <a:gd name="T0" fmla="*/ 4 w 4"/>
                <a:gd name="T1" fmla="*/ 1 h 6"/>
                <a:gd name="T2" fmla="*/ 1 w 4"/>
                <a:gd name="T3" fmla="*/ 0 h 6"/>
                <a:gd name="T4" fmla="*/ 0 w 4"/>
                <a:gd name="T5" fmla="*/ 6 h 6"/>
                <a:gd name="T6" fmla="*/ 4 w 4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3" y="0"/>
                    <a:pt x="2" y="1"/>
                    <a:pt x="1" y="0"/>
                  </a:cubicBezTo>
                  <a:cubicBezTo>
                    <a:pt x="0" y="2"/>
                    <a:pt x="2" y="4"/>
                    <a:pt x="0" y="6"/>
                  </a:cubicBezTo>
                  <a:cubicBezTo>
                    <a:pt x="1" y="6"/>
                    <a:pt x="1" y="4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4" name="Freeform 142"/>
            <p:cNvSpPr>
              <a:spLocks/>
            </p:cNvSpPr>
            <p:nvPr userDrawn="1"/>
          </p:nvSpPr>
          <p:spPr bwMode="auto">
            <a:xfrm>
              <a:off x="993775" y="87313"/>
              <a:ext cx="19050" cy="26988"/>
            </a:xfrm>
            <a:custGeom>
              <a:avLst/>
              <a:gdLst>
                <a:gd name="T0" fmla="*/ 3 w 6"/>
                <a:gd name="T1" fmla="*/ 0 h 9"/>
                <a:gd name="T2" fmla="*/ 1 w 6"/>
                <a:gd name="T3" fmla="*/ 3 h 9"/>
                <a:gd name="T4" fmla="*/ 3 w 6"/>
                <a:gd name="T5" fmla="*/ 9 h 9"/>
                <a:gd name="T6" fmla="*/ 4 w 6"/>
                <a:gd name="T7" fmla="*/ 7 h 9"/>
                <a:gd name="T8" fmla="*/ 5 w 6"/>
                <a:gd name="T9" fmla="*/ 3 h 9"/>
                <a:gd name="T10" fmla="*/ 3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cubicBezTo>
                    <a:pt x="3" y="3"/>
                    <a:pt x="3" y="1"/>
                    <a:pt x="1" y="3"/>
                  </a:cubicBezTo>
                  <a:cubicBezTo>
                    <a:pt x="3" y="5"/>
                    <a:pt x="0" y="7"/>
                    <a:pt x="3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4"/>
                    <a:pt x="3" y="2"/>
                    <a:pt x="5" y="3"/>
                  </a:cubicBezTo>
                  <a:cubicBezTo>
                    <a:pt x="6" y="1"/>
                    <a:pt x="4" y="3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5" name="Freeform 143"/>
            <p:cNvSpPr>
              <a:spLocks/>
            </p:cNvSpPr>
            <p:nvPr userDrawn="1"/>
          </p:nvSpPr>
          <p:spPr bwMode="auto">
            <a:xfrm>
              <a:off x="1095375" y="269876"/>
              <a:ext cx="12700" cy="23813"/>
            </a:xfrm>
            <a:custGeom>
              <a:avLst/>
              <a:gdLst>
                <a:gd name="T0" fmla="*/ 1 w 4"/>
                <a:gd name="T1" fmla="*/ 1 h 8"/>
                <a:gd name="T2" fmla="*/ 2 w 4"/>
                <a:gd name="T3" fmla="*/ 2 h 8"/>
                <a:gd name="T4" fmla="*/ 1 w 4"/>
                <a:gd name="T5" fmla="*/ 6 h 8"/>
                <a:gd name="T6" fmla="*/ 3 w 4"/>
                <a:gd name="T7" fmla="*/ 0 h 8"/>
                <a:gd name="T8" fmla="*/ 1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1" y="1"/>
                  </a:moveTo>
                  <a:cubicBezTo>
                    <a:pt x="0" y="0"/>
                    <a:pt x="1" y="3"/>
                    <a:pt x="2" y="2"/>
                  </a:cubicBezTo>
                  <a:cubicBezTo>
                    <a:pt x="2" y="3"/>
                    <a:pt x="2" y="5"/>
                    <a:pt x="1" y="6"/>
                  </a:cubicBezTo>
                  <a:cubicBezTo>
                    <a:pt x="2" y="8"/>
                    <a:pt x="4" y="2"/>
                    <a:pt x="3" y="0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6" name="Freeform 144"/>
            <p:cNvSpPr>
              <a:spLocks/>
            </p:cNvSpPr>
            <p:nvPr userDrawn="1"/>
          </p:nvSpPr>
          <p:spPr bwMode="auto">
            <a:xfrm>
              <a:off x="1247775" y="581026"/>
              <a:ext cx="14287" cy="26988"/>
            </a:xfrm>
            <a:custGeom>
              <a:avLst/>
              <a:gdLst>
                <a:gd name="T0" fmla="*/ 0 w 5"/>
                <a:gd name="T1" fmla="*/ 6 h 9"/>
                <a:gd name="T2" fmla="*/ 1 w 5"/>
                <a:gd name="T3" fmla="*/ 5 h 9"/>
                <a:gd name="T4" fmla="*/ 5 w 5"/>
                <a:gd name="T5" fmla="*/ 4 h 9"/>
                <a:gd name="T6" fmla="*/ 0 w 5"/>
                <a:gd name="T7" fmla="*/ 2 h 9"/>
                <a:gd name="T8" fmla="*/ 0 w 5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6"/>
                  </a:moveTo>
                  <a:cubicBezTo>
                    <a:pt x="1" y="7"/>
                    <a:pt x="1" y="5"/>
                    <a:pt x="1" y="5"/>
                  </a:cubicBezTo>
                  <a:cubicBezTo>
                    <a:pt x="2" y="2"/>
                    <a:pt x="3" y="9"/>
                    <a:pt x="5" y="4"/>
                  </a:cubicBezTo>
                  <a:cubicBezTo>
                    <a:pt x="4" y="0"/>
                    <a:pt x="2" y="3"/>
                    <a:pt x="0" y="2"/>
                  </a:cubicBezTo>
                  <a:cubicBezTo>
                    <a:pt x="0" y="3"/>
                    <a:pt x="1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7" name="Freeform 145"/>
            <p:cNvSpPr>
              <a:spLocks/>
            </p:cNvSpPr>
            <p:nvPr userDrawn="1"/>
          </p:nvSpPr>
          <p:spPr bwMode="auto">
            <a:xfrm>
              <a:off x="1135063" y="66676"/>
              <a:ext cx="34925" cy="30163"/>
            </a:xfrm>
            <a:custGeom>
              <a:avLst/>
              <a:gdLst>
                <a:gd name="T0" fmla="*/ 5 w 12"/>
                <a:gd name="T1" fmla="*/ 5 h 10"/>
                <a:gd name="T2" fmla="*/ 0 w 12"/>
                <a:gd name="T3" fmla="*/ 3 h 10"/>
                <a:gd name="T4" fmla="*/ 6 w 12"/>
                <a:gd name="T5" fmla="*/ 10 h 10"/>
                <a:gd name="T6" fmla="*/ 12 w 12"/>
                <a:gd name="T7" fmla="*/ 6 h 10"/>
                <a:gd name="T8" fmla="*/ 5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5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2" y="8"/>
                    <a:pt x="4" y="7"/>
                    <a:pt x="6" y="10"/>
                  </a:cubicBezTo>
                  <a:cubicBezTo>
                    <a:pt x="7" y="4"/>
                    <a:pt x="10" y="8"/>
                    <a:pt x="12" y="6"/>
                  </a:cubicBezTo>
                  <a:cubicBezTo>
                    <a:pt x="12" y="6"/>
                    <a:pt x="6" y="0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8" name="Freeform 146"/>
            <p:cNvSpPr>
              <a:spLocks/>
            </p:cNvSpPr>
            <p:nvPr userDrawn="1"/>
          </p:nvSpPr>
          <p:spPr bwMode="auto">
            <a:xfrm>
              <a:off x="1166813" y="76201"/>
              <a:ext cx="50800" cy="36513"/>
            </a:xfrm>
            <a:custGeom>
              <a:avLst/>
              <a:gdLst>
                <a:gd name="T0" fmla="*/ 0 w 17"/>
                <a:gd name="T1" fmla="*/ 8 h 12"/>
                <a:gd name="T2" fmla="*/ 7 w 17"/>
                <a:gd name="T3" fmla="*/ 9 h 12"/>
                <a:gd name="T4" fmla="*/ 17 w 17"/>
                <a:gd name="T5" fmla="*/ 8 h 12"/>
                <a:gd name="T6" fmla="*/ 17 w 17"/>
                <a:gd name="T7" fmla="*/ 3 h 12"/>
                <a:gd name="T8" fmla="*/ 11 w 17"/>
                <a:gd name="T9" fmla="*/ 2 h 12"/>
                <a:gd name="T10" fmla="*/ 3 w 17"/>
                <a:gd name="T11" fmla="*/ 2 h 12"/>
                <a:gd name="T12" fmla="*/ 4 w 17"/>
                <a:gd name="T13" fmla="*/ 6 h 12"/>
                <a:gd name="T14" fmla="*/ 0 w 17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2">
                  <a:moveTo>
                    <a:pt x="0" y="8"/>
                  </a:moveTo>
                  <a:cubicBezTo>
                    <a:pt x="2" y="9"/>
                    <a:pt x="5" y="5"/>
                    <a:pt x="7" y="9"/>
                  </a:cubicBezTo>
                  <a:cubicBezTo>
                    <a:pt x="8" y="0"/>
                    <a:pt x="14" y="12"/>
                    <a:pt x="17" y="8"/>
                  </a:cubicBezTo>
                  <a:cubicBezTo>
                    <a:pt x="17" y="6"/>
                    <a:pt x="16" y="5"/>
                    <a:pt x="17" y="3"/>
                  </a:cubicBezTo>
                  <a:cubicBezTo>
                    <a:pt x="15" y="4"/>
                    <a:pt x="13" y="8"/>
                    <a:pt x="11" y="2"/>
                  </a:cubicBezTo>
                  <a:cubicBezTo>
                    <a:pt x="8" y="5"/>
                    <a:pt x="5" y="2"/>
                    <a:pt x="3" y="2"/>
                  </a:cubicBezTo>
                  <a:cubicBezTo>
                    <a:pt x="2" y="3"/>
                    <a:pt x="3" y="5"/>
                    <a:pt x="4" y="6"/>
                  </a:cubicBezTo>
                  <a:cubicBezTo>
                    <a:pt x="2" y="8"/>
                    <a:pt x="1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59" name="Freeform 147"/>
            <p:cNvSpPr>
              <a:spLocks/>
            </p:cNvSpPr>
            <p:nvPr userDrawn="1"/>
          </p:nvSpPr>
          <p:spPr bwMode="auto">
            <a:xfrm>
              <a:off x="1152525" y="42863"/>
              <a:ext cx="38100" cy="26988"/>
            </a:xfrm>
            <a:custGeom>
              <a:avLst/>
              <a:gdLst>
                <a:gd name="T0" fmla="*/ 0 w 13"/>
                <a:gd name="T1" fmla="*/ 0 h 9"/>
                <a:gd name="T2" fmla="*/ 13 w 13"/>
                <a:gd name="T3" fmla="*/ 5 h 9"/>
                <a:gd name="T4" fmla="*/ 0 w 1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0" y="0"/>
                  </a:moveTo>
                  <a:cubicBezTo>
                    <a:pt x="1" y="9"/>
                    <a:pt x="11" y="9"/>
                    <a:pt x="13" y="5"/>
                  </a:cubicBezTo>
                  <a:cubicBezTo>
                    <a:pt x="9" y="4"/>
                    <a:pt x="3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0" name="Freeform 148"/>
            <p:cNvSpPr>
              <a:spLocks/>
            </p:cNvSpPr>
            <p:nvPr userDrawn="1"/>
          </p:nvSpPr>
          <p:spPr bwMode="auto">
            <a:xfrm>
              <a:off x="1254125" y="76201"/>
              <a:ext cx="14287" cy="9525"/>
            </a:xfrm>
            <a:custGeom>
              <a:avLst/>
              <a:gdLst>
                <a:gd name="T0" fmla="*/ 0 w 5"/>
                <a:gd name="T1" fmla="*/ 1 h 3"/>
                <a:gd name="T2" fmla="*/ 5 w 5"/>
                <a:gd name="T3" fmla="*/ 3 h 3"/>
                <a:gd name="T4" fmla="*/ 0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2" y="2"/>
                    <a:pt x="3" y="3"/>
                    <a:pt x="5" y="3"/>
                  </a:cubicBezTo>
                  <a:cubicBezTo>
                    <a:pt x="5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1" name="Freeform 149"/>
            <p:cNvSpPr>
              <a:spLocks/>
            </p:cNvSpPr>
            <p:nvPr userDrawn="1"/>
          </p:nvSpPr>
          <p:spPr bwMode="auto">
            <a:xfrm>
              <a:off x="1325563" y="82551"/>
              <a:ext cx="41275" cy="26988"/>
            </a:xfrm>
            <a:custGeom>
              <a:avLst/>
              <a:gdLst>
                <a:gd name="T0" fmla="*/ 0 w 14"/>
                <a:gd name="T1" fmla="*/ 4 h 9"/>
                <a:gd name="T2" fmla="*/ 14 w 14"/>
                <a:gd name="T3" fmla="*/ 8 h 9"/>
                <a:gd name="T4" fmla="*/ 10 w 14"/>
                <a:gd name="T5" fmla="*/ 3 h 9"/>
                <a:gd name="T6" fmla="*/ 4 w 14"/>
                <a:gd name="T7" fmla="*/ 6 h 9"/>
                <a:gd name="T8" fmla="*/ 3 w 14"/>
                <a:gd name="T9" fmla="*/ 0 h 9"/>
                <a:gd name="T10" fmla="*/ 0 w 14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9">
                  <a:moveTo>
                    <a:pt x="0" y="4"/>
                  </a:moveTo>
                  <a:cubicBezTo>
                    <a:pt x="3" y="8"/>
                    <a:pt x="10" y="9"/>
                    <a:pt x="14" y="8"/>
                  </a:cubicBezTo>
                  <a:cubicBezTo>
                    <a:pt x="12" y="3"/>
                    <a:pt x="10" y="9"/>
                    <a:pt x="10" y="3"/>
                  </a:cubicBezTo>
                  <a:cubicBezTo>
                    <a:pt x="9" y="9"/>
                    <a:pt x="6" y="2"/>
                    <a:pt x="4" y="6"/>
                  </a:cubicBezTo>
                  <a:cubicBezTo>
                    <a:pt x="3" y="3"/>
                    <a:pt x="6" y="0"/>
                    <a:pt x="3" y="0"/>
                  </a:cubicBezTo>
                  <a:cubicBezTo>
                    <a:pt x="4" y="4"/>
                    <a:pt x="3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2" name="Freeform 150"/>
            <p:cNvSpPr>
              <a:spLocks/>
            </p:cNvSpPr>
            <p:nvPr userDrawn="1"/>
          </p:nvSpPr>
          <p:spPr bwMode="auto">
            <a:xfrm>
              <a:off x="1322388" y="63501"/>
              <a:ext cx="20637" cy="22225"/>
            </a:xfrm>
            <a:custGeom>
              <a:avLst/>
              <a:gdLst>
                <a:gd name="T0" fmla="*/ 1 w 7"/>
                <a:gd name="T1" fmla="*/ 2 h 7"/>
                <a:gd name="T2" fmla="*/ 6 w 7"/>
                <a:gd name="T3" fmla="*/ 4 h 7"/>
                <a:gd name="T4" fmla="*/ 4 w 7"/>
                <a:gd name="T5" fmla="*/ 0 h 7"/>
                <a:gd name="T6" fmla="*/ 1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1" y="2"/>
                  </a:moveTo>
                  <a:cubicBezTo>
                    <a:pt x="0" y="7"/>
                    <a:pt x="4" y="3"/>
                    <a:pt x="6" y="4"/>
                  </a:cubicBezTo>
                  <a:cubicBezTo>
                    <a:pt x="7" y="1"/>
                    <a:pt x="4" y="3"/>
                    <a:pt x="4" y="0"/>
                  </a:cubicBezTo>
                  <a:cubicBezTo>
                    <a:pt x="2" y="3"/>
                    <a:pt x="3" y="4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3" name="Freeform 151"/>
            <p:cNvSpPr>
              <a:spLocks/>
            </p:cNvSpPr>
            <p:nvPr userDrawn="1"/>
          </p:nvSpPr>
          <p:spPr bwMode="auto">
            <a:xfrm>
              <a:off x="1370013" y="85726"/>
              <a:ext cx="30162" cy="31750"/>
            </a:xfrm>
            <a:custGeom>
              <a:avLst/>
              <a:gdLst>
                <a:gd name="T0" fmla="*/ 0 w 10"/>
                <a:gd name="T1" fmla="*/ 7 h 11"/>
                <a:gd name="T2" fmla="*/ 10 w 10"/>
                <a:gd name="T3" fmla="*/ 11 h 11"/>
                <a:gd name="T4" fmla="*/ 0 w 10"/>
                <a:gd name="T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0" y="7"/>
                  </a:moveTo>
                  <a:cubicBezTo>
                    <a:pt x="3" y="10"/>
                    <a:pt x="6" y="11"/>
                    <a:pt x="10" y="11"/>
                  </a:cubicBezTo>
                  <a:cubicBezTo>
                    <a:pt x="8" y="0"/>
                    <a:pt x="3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4" name="Freeform 152"/>
            <p:cNvSpPr>
              <a:spLocks/>
            </p:cNvSpPr>
            <p:nvPr userDrawn="1"/>
          </p:nvSpPr>
          <p:spPr bwMode="auto">
            <a:xfrm>
              <a:off x="1516063" y="130176"/>
              <a:ext cx="14287" cy="11113"/>
            </a:xfrm>
            <a:custGeom>
              <a:avLst/>
              <a:gdLst>
                <a:gd name="T0" fmla="*/ 0 w 5"/>
                <a:gd name="T1" fmla="*/ 3 h 4"/>
                <a:gd name="T2" fmla="*/ 5 w 5"/>
                <a:gd name="T3" fmla="*/ 3 h 4"/>
                <a:gd name="T4" fmla="*/ 4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1" y="4"/>
                    <a:pt x="2" y="3"/>
                    <a:pt x="5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5" name="Freeform 153"/>
            <p:cNvSpPr>
              <a:spLocks/>
            </p:cNvSpPr>
            <p:nvPr userDrawn="1"/>
          </p:nvSpPr>
          <p:spPr bwMode="auto">
            <a:xfrm>
              <a:off x="1584325" y="109538"/>
              <a:ext cx="17462" cy="17463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5 h 6"/>
                <a:gd name="T4" fmla="*/ 5 w 6"/>
                <a:gd name="T5" fmla="*/ 3 h 6"/>
                <a:gd name="T6" fmla="*/ 3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2" y="0"/>
                    <a:pt x="5" y="3"/>
                  </a:cubicBezTo>
                  <a:cubicBezTo>
                    <a:pt x="6" y="1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6" name="Freeform 154"/>
            <p:cNvSpPr>
              <a:spLocks/>
            </p:cNvSpPr>
            <p:nvPr userDrawn="1"/>
          </p:nvSpPr>
          <p:spPr bwMode="auto">
            <a:xfrm>
              <a:off x="1671638" y="114301"/>
              <a:ext cx="17462" cy="36513"/>
            </a:xfrm>
            <a:custGeom>
              <a:avLst/>
              <a:gdLst>
                <a:gd name="T0" fmla="*/ 0 w 6"/>
                <a:gd name="T1" fmla="*/ 4 h 12"/>
                <a:gd name="T2" fmla="*/ 5 w 6"/>
                <a:gd name="T3" fmla="*/ 9 h 12"/>
                <a:gd name="T4" fmla="*/ 6 w 6"/>
                <a:gd name="T5" fmla="*/ 5 h 12"/>
                <a:gd name="T6" fmla="*/ 0 w 6"/>
                <a:gd name="T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2">
                  <a:moveTo>
                    <a:pt x="0" y="4"/>
                  </a:moveTo>
                  <a:cubicBezTo>
                    <a:pt x="1" y="12"/>
                    <a:pt x="3" y="0"/>
                    <a:pt x="5" y="9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4" y="1"/>
                    <a:pt x="2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7" name="Freeform 155"/>
            <p:cNvSpPr>
              <a:spLocks/>
            </p:cNvSpPr>
            <p:nvPr userDrawn="1"/>
          </p:nvSpPr>
          <p:spPr bwMode="auto">
            <a:xfrm>
              <a:off x="1797050" y="117476"/>
              <a:ext cx="41275" cy="33338"/>
            </a:xfrm>
            <a:custGeom>
              <a:avLst/>
              <a:gdLst>
                <a:gd name="T0" fmla="*/ 1 w 14"/>
                <a:gd name="T1" fmla="*/ 4 h 11"/>
                <a:gd name="T2" fmla="*/ 1 w 14"/>
                <a:gd name="T3" fmla="*/ 5 h 11"/>
                <a:gd name="T4" fmla="*/ 1 w 14"/>
                <a:gd name="T5" fmla="*/ 11 h 11"/>
                <a:gd name="T6" fmla="*/ 5 w 14"/>
                <a:gd name="T7" fmla="*/ 11 h 11"/>
                <a:gd name="T8" fmla="*/ 12 w 14"/>
                <a:gd name="T9" fmla="*/ 8 h 11"/>
                <a:gd name="T10" fmla="*/ 13 w 14"/>
                <a:gd name="T11" fmla="*/ 3 h 11"/>
                <a:gd name="T12" fmla="*/ 6 w 14"/>
                <a:gd name="T13" fmla="*/ 5 h 11"/>
                <a:gd name="T14" fmla="*/ 4 w 14"/>
                <a:gd name="T15" fmla="*/ 0 h 11"/>
                <a:gd name="T16" fmla="*/ 1 w 14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1">
                  <a:moveTo>
                    <a:pt x="1" y="4"/>
                  </a:moveTo>
                  <a:cubicBezTo>
                    <a:pt x="0" y="3"/>
                    <a:pt x="1" y="6"/>
                    <a:pt x="1" y="5"/>
                  </a:cubicBezTo>
                  <a:cubicBezTo>
                    <a:pt x="2" y="7"/>
                    <a:pt x="1" y="9"/>
                    <a:pt x="1" y="11"/>
                  </a:cubicBezTo>
                  <a:cubicBezTo>
                    <a:pt x="2" y="11"/>
                    <a:pt x="4" y="8"/>
                    <a:pt x="5" y="11"/>
                  </a:cubicBezTo>
                  <a:cubicBezTo>
                    <a:pt x="7" y="3"/>
                    <a:pt x="10" y="9"/>
                    <a:pt x="12" y="8"/>
                  </a:cubicBezTo>
                  <a:cubicBezTo>
                    <a:pt x="14" y="6"/>
                    <a:pt x="11" y="4"/>
                    <a:pt x="13" y="3"/>
                  </a:cubicBezTo>
                  <a:cubicBezTo>
                    <a:pt x="11" y="5"/>
                    <a:pt x="8" y="1"/>
                    <a:pt x="6" y="5"/>
                  </a:cubicBezTo>
                  <a:cubicBezTo>
                    <a:pt x="5" y="3"/>
                    <a:pt x="5" y="2"/>
                    <a:pt x="4" y="0"/>
                  </a:cubicBezTo>
                  <a:cubicBezTo>
                    <a:pt x="4" y="3"/>
                    <a:pt x="2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8" name="Freeform 156"/>
            <p:cNvSpPr>
              <a:spLocks/>
            </p:cNvSpPr>
            <p:nvPr userDrawn="1"/>
          </p:nvSpPr>
          <p:spPr bwMode="auto">
            <a:xfrm>
              <a:off x="2019300" y="144463"/>
              <a:ext cx="22225" cy="26988"/>
            </a:xfrm>
            <a:custGeom>
              <a:avLst/>
              <a:gdLst>
                <a:gd name="T0" fmla="*/ 0 w 7"/>
                <a:gd name="T1" fmla="*/ 5 h 9"/>
                <a:gd name="T2" fmla="*/ 7 w 7"/>
                <a:gd name="T3" fmla="*/ 5 h 9"/>
                <a:gd name="T4" fmla="*/ 6 w 7"/>
                <a:gd name="T5" fmla="*/ 1 h 9"/>
                <a:gd name="T6" fmla="*/ 0 w 7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5"/>
                  </a:moveTo>
                  <a:cubicBezTo>
                    <a:pt x="2" y="9"/>
                    <a:pt x="5" y="0"/>
                    <a:pt x="7" y="5"/>
                  </a:cubicBezTo>
                  <a:cubicBezTo>
                    <a:pt x="7" y="4"/>
                    <a:pt x="6" y="2"/>
                    <a:pt x="6" y="1"/>
                  </a:cubicBezTo>
                  <a:cubicBezTo>
                    <a:pt x="4" y="6"/>
                    <a:pt x="2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69" name="Freeform 157"/>
            <p:cNvSpPr>
              <a:spLocks/>
            </p:cNvSpPr>
            <p:nvPr userDrawn="1"/>
          </p:nvSpPr>
          <p:spPr bwMode="auto">
            <a:xfrm>
              <a:off x="2160588" y="153988"/>
              <a:ext cx="17462" cy="11113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1 h 4"/>
                <a:gd name="T4" fmla="*/ 0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0" y="3"/>
                    <a:pt x="6" y="4"/>
                    <a:pt x="6" y="1"/>
                  </a:cubicBezTo>
                  <a:cubicBezTo>
                    <a:pt x="4" y="1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70" name="Freeform 158"/>
            <p:cNvSpPr>
              <a:spLocks/>
            </p:cNvSpPr>
            <p:nvPr userDrawn="1"/>
          </p:nvSpPr>
          <p:spPr bwMode="auto">
            <a:xfrm>
              <a:off x="2284413" y="192088"/>
              <a:ext cx="12700" cy="23813"/>
            </a:xfrm>
            <a:custGeom>
              <a:avLst/>
              <a:gdLst>
                <a:gd name="T0" fmla="*/ 3 w 4"/>
                <a:gd name="T1" fmla="*/ 8 h 8"/>
                <a:gd name="T2" fmla="*/ 4 w 4"/>
                <a:gd name="T3" fmla="*/ 1 h 8"/>
                <a:gd name="T4" fmla="*/ 0 w 4"/>
                <a:gd name="T5" fmla="*/ 3 h 8"/>
                <a:gd name="T6" fmla="*/ 3 w 4"/>
                <a:gd name="T7" fmla="*/ 3 h 8"/>
                <a:gd name="T8" fmla="*/ 3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8"/>
                  </a:moveTo>
                  <a:cubicBezTo>
                    <a:pt x="4" y="6"/>
                    <a:pt x="4" y="4"/>
                    <a:pt x="4" y="1"/>
                  </a:cubicBezTo>
                  <a:cubicBezTo>
                    <a:pt x="3" y="0"/>
                    <a:pt x="2" y="1"/>
                    <a:pt x="0" y="3"/>
                  </a:cubicBezTo>
                  <a:cubicBezTo>
                    <a:pt x="1" y="6"/>
                    <a:pt x="2" y="3"/>
                    <a:pt x="3" y="3"/>
                  </a:cubicBezTo>
                  <a:cubicBezTo>
                    <a:pt x="4" y="5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71" name="Freeform 159"/>
            <p:cNvSpPr>
              <a:spLocks/>
            </p:cNvSpPr>
            <p:nvPr userDrawn="1"/>
          </p:nvSpPr>
          <p:spPr bwMode="auto">
            <a:xfrm>
              <a:off x="2813050" y="192088"/>
              <a:ext cx="14287" cy="1587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4 h 5"/>
                <a:gd name="T4" fmla="*/ 5 w 5"/>
                <a:gd name="T5" fmla="*/ 2 h 5"/>
                <a:gd name="T6" fmla="*/ 4 w 5"/>
                <a:gd name="T7" fmla="*/ 0 h 5"/>
                <a:gd name="T8" fmla="*/ 0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5"/>
                    <a:pt x="4" y="1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3" y="3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72" name="Freeform 160"/>
            <p:cNvSpPr>
              <a:spLocks/>
            </p:cNvSpPr>
            <p:nvPr userDrawn="1"/>
          </p:nvSpPr>
          <p:spPr bwMode="auto">
            <a:xfrm>
              <a:off x="3268663" y="1106488"/>
              <a:ext cx="44450" cy="17463"/>
            </a:xfrm>
            <a:custGeom>
              <a:avLst/>
              <a:gdLst>
                <a:gd name="T0" fmla="*/ 0 w 15"/>
                <a:gd name="T1" fmla="*/ 4 h 6"/>
                <a:gd name="T2" fmla="*/ 8 w 15"/>
                <a:gd name="T3" fmla="*/ 6 h 6"/>
                <a:gd name="T4" fmla="*/ 15 w 15"/>
                <a:gd name="T5" fmla="*/ 4 h 6"/>
                <a:gd name="T6" fmla="*/ 15 w 15"/>
                <a:gd name="T7" fmla="*/ 1 h 6"/>
                <a:gd name="T8" fmla="*/ 15 w 15"/>
                <a:gd name="T9" fmla="*/ 0 h 6"/>
                <a:gd name="T10" fmla="*/ 0 w 15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6">
                  <a:moveTo>
                    <a:pt x="0" y="4"/>
                  </a:moveTo>
                  <a:cubicBezTo>
                    <a:pt x="3" y="5"/>
                    <a:pt x="5" y="4"/>
                    <a:pt x="8" y="6"/>
                  </a:cubicBezTo>
                  <a:cubicBezTo>
                    <a:pt x="9" y="1"/>
                    <a:pt x="12" y="3"/>
                    <a:pt x="15" y="4"/>
                  </a:cubicBezTo>
                  <a:cubicBezTo>
                    <a:pt x="15" y="3"/>
                    <a:pt x="15" y="2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0" y="3"/>
                    <a:pt x="5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73" name="Freeform 161"/>
            <p:cNvSpPr>
              <a:spLocks/>
            </p:cNvSpPr>
            <p:nvPr userDrawn="1"/>
          </p:nvSpPr>
          <p:spPr bwMode="auto">
            <a:xfrm>
              <a:off x="3594100" y="93663"/>
              <a:ext cx="14287" cy="23813"/>
            </a:xfrm>
            <a:custGeom>
              <a:avLst/>
              <a:gdLst>
                <a:gd name="T0" fmla="*/ 3 w 5"/>
                <a:gd name="T1" fmla="*/ 8 h 8"/>
                <a:gd name="T2" fmla="*/ 5 w 5"/>
                <a:gd name="T3" fmla="*/ 1 h 8"/>
                <a:gd name="T4" fmla="*/ 3 w 5"/>
                <a:gd name="T5" fmla="*/ 0 h 8"/>
                <a:gd name="T6" fmla="*/ 2 w 5"/>
                <a:gd name="T7" fmla="*/ 2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5" y="6"/>
                    <a:pt x="2" y="3"/>
                    <a:pt x="5" y="1"/>
                  </a:cubicBezTo>
                  <a:cubicBezTo>
                    <a:pt x="4" y="0"/>
                    <a:pt x="4" y="1"/>
                    <a:pt x="3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4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  <p:sp>
          <p:nvSpPr>
            <p:cNvPr id="874" name="Freeform 162"/>
            <p:cNvSpPr>
              <a:spLocks/>
            </p:cNvSpPr>
            <p:nvPr userDrawn="1"/>
          </p:nvSpPr>
          <p:spPr bwMode="auto">
            <a:xfrm>
              <a:off x="3662363" y="114301"/>
              <a:ext cx="9525" cy="36513"/>
            </a:xfrm>
            <a:custGeom>
              <a:avLst/>
              <a:gdLst>
                <a:gd name="T0" fmla="*/ 0 w 3"/>
                <a:gd name="T1" fmla="*/ 7 h 12"/>
                <a:gd name="T2" fmla="*/ 2 w 3"/>
                <a:gd name="T3" fmla="*/ 3 h 12"/>
                <a:gd name="T4" fmla="*/ 0 w 3"/>
                <a:gd name="T5" fmla="*/ 3 h 12"/>
                <a:gd name="T6" fmla="*/ 0 w 3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0" y="7"/>
                  </a:moveTo>
                  <a:cubicBezTo>
                    <a:pt x="2" y="12"/>
                    <a:pt x="0" y="0"/>
                    <a:pt x="2" y="3"/>
                  </a:cubicBezTo>
                  <a:cubicBezTo>
                    <a:pt x="3" y="0"/>
                    <a:pt x="0" y="0"/>
                    <a:pt x="0" y="3"/>
                  </a:cubicBezTo>
                  <a:cubicBezTo>
                    <a:pt x="1" y="4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字魂59号-创粗黑" panose="00000500000000000000" pitchFamily="2" charset="-122"/>
              </a:endParaRPr>
            </a:p>
          </p:txBody>
        </p:sp>
      </p:grpSp>
      <p:sp>
        <p:nvSpPr>
          <p:cNvPr id="16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6105" y="1905231"/>
            <a:ext cx="2232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0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619863" y="1905231"/>
            <a:ext cx="2232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1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313607" y="1905231"/>
            <a:ext cx="2232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019229" y="1905231"/>
            <a:ext cx="2232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7" name="TextBox 176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5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/>
          <p:cNvSpPr>
            <a:spLocks/>
          </p:cNvSpPr>
          <p:nvPr userDrawn="1"/>
        </p:nvSpPr>
        <p:spPr bwMode="auto">
          <a:xfrm rot="368656" flipH="1">
            <a:off x="-1543628" y="951553"/>
            <a:ext cx="16162970" cy="5387657"/>
          </a:xfrm>
          <a:custGeom>
            <a:avLst/>
            <a:gdLst>
              <a:gd name="T0" fmla="*/ 6266 w 6520"/>
              <a:gd name="T1" fmla="*/ 937 h 1812"/>
              <a:gd name="T2" fmla="*/ 5982 w 6520"/>
              <a:gd name="T3" fmla="*/ 885 h 1812"/>
              <a:gd name="T4" fmla="*/ 5320 w 6520"/>
              <a:gd name="T5" fmla="*/ 953 h 1812"/>
              <a:gd name="T6" fmla="*/ 5871 w 6520"/>
              <a:gd name="T7" fmla="*/ 819 h 1812"/>
              <a:gd name="T8" fmla="*/ 5840 w 6520"/>
              <a:gd name="T9" fmla="*/ 788 h 1812"/>
              <a:gd name="T10" fmla="*/ 5999 w 6520"/>
              <a:gd name="T11" fmla="*/ 623 h 1812"/>
              <a:gd name="T12" fmla="*/ 5783 w 6520"/>
              <a:gd name="T13" fmla="*/ 490 h 1812"/>
              <a:gd name="T14" fmla="*/ 5264 w 6520"/>
              <a:gd name="T15" fmla="*/ 403 h 1812"/>
              <a:gd name="T16" fmla="*/ 5192 w 6520"/>
              <a:gd name="T17" fmla="*/ 360 h 1812"/>
              <a:gd name="T18" fmla="*/ 4904 w 6520"/>
              <a:gd name="T19" fmla="*/ 323 h 1812"/>
              <a:gd name="T20" fmla="*/ 4667 w 6520"/>
              <a:gd name="T21" fmla="*/ 250 h 1812"/>
              <a:gd name="T22" fmla="*/ 4404 w 6520"/>
              <a:gd name="T23" fmla="*/ 338 h 1812"/>
              <a:gd name="T24" fmla="*/ 4373 w 6520"/>
              <a:gd name="T25" fmla="*/ 234 h 1812"/>
              <a:gd name="T26" fmla="*/ 4712 w 6520"/>
              <a:gd name="T27" fmla="*/ 119 h 1812"/>
              <a:gd name="T28" fmla="*/ 4211 w 6520"/>
              <a:gd name="T29" fmla="*/ 264 h 1812"/>
              <a:gd name="T30" fmla="*/ 4314 w 6520"/>
              <a:gd name="T31" fmla="*/ 181 h 1812"/>
              <a:gd name="T32" fmla="*/ 3930 w 6520"/>
              <a:gd name="T33" fmla="*/ 309 h 1812"/>
              <a:gd name="T34" fmla="*/ 3697 w 6520"/>
              <a:gd name="T35" fmla="*/ 379 h 1812"/>
              <a:gd name="T36" fmla="*/ 4488 w 6520"/>
              <a:gd name="T37" fmla="*/ 43 h 1812"/>
              <a:gd name="T38" fmla="*/ 3942 w 6520"/>
              <a:gd name="T39" fmla="*/ 207 h 1812"/>
              <a:gd name="T40" fmla="*/ 3267 w 6520"/>
              <a:gd name="T41" fmla="*/ 476 h 1812"/>
              <a:gd name="T42" fmla="*/ 3007 w 6520"/>
              <a:gd name="T43" fmla="*/ 403 h 1812"/>
              <a:gd name="T44" fmla="*/ 2898 w 6520"/>
              <a:gd name="T45" fmla="*/ 399 h 1812"/>
              <a:gd name="T46" fmla="*/ 3221 w 6520"/>
              <a:gd name="T47" fmla="*/ 222 h 1812"/>
              <a:gd name="T48" fmla="*/ 2927 w 6520"/>
              <a:gd name="T49" fmla="*/ 270 h 1812"/>
              <a:gd name="T50" fmla="*/ 2678 w 6520"/>
              <a:gd name="T51" fmla="*/ 257 h 1812"/>
              <a:gd name="T52" fmla="*/ 3158 w 6520"/>
              <a:gd name="T53" fmla="*/ 25 h 1812"/>
              <a:gd name="T54" fmla="*/ 2536 w 6520"/>
              <a:gd name="T55" fmla="*/ 132 h 1812"/>
              <a:gd name="T56" fmla="*/ 2672 w 6520"/>
              <a:gd name="T57" fmla="*/ 57 h 1812"/>
              <a:gd name="T58" fmla="*/ 1992 w 6520"/>
              <a:gd name="T59" fmla="*/ 103 h 1812"/>
              <a:gd name="T60" fmla="*/ 1354 w 6520"/>
              <a:gd name="T61" fmla="*/ 123 h 1812"/>
              <a:gd name="T62" fmla="*/ 862 w 6520"/>
              <a:gd name="T63" fmla="*/ 123 h 1812"/>
              <a:gd name="T64" fmla="*/ 549 w 6520"/>
              <a:gd name="T65" fmla="*/ 157 h 1812"/>
              <a:gd name="T66" fmla="*/ 980 w 6520"/>
              <a:gd name="T67" fmla="*/ 204 h 1812"/>
              <a:gd name="T68" fmla="*/ 370 w 6520"/>
              <a:gd name="T69" fmla="*/ 278 h 1812"/>
              <a:gd name="T70" fmla="*/ 441 w 6520"/>
              <a:gd name="T71" fmla="*/ 427 h 1812"/>
              <a:gd name="T72" fmla="*/ 465 w 6520"/>
              <a:gd name="T73" fmla="*/ 478 h 1812"/>
              <a:gd name="T74" fmla="*/ 510 w 6520"/>
              <a:gd name="T75" fmla="*/ 597 h 1812"/>
              <a:gd name="T76" fmla="*/ 39 w 6520"/>
              <a:gd name="T77" fmla="*/ 685 h 1812"/>
              <a:gd name="T78" fmla="*/ 529 w 6520"/>
              <a:gd name="T79" fmla="*/ 687 h 1812"/>
              <a:gd name="T80" fmla="*/ 273 w 6520"/>
              <a:gd name="T81" fmla="*/ 807 h 1812"/>
              <a:gd name="T82" fmla="*/ 177 w 6520"/>
              <a:gd name="T83" fmla="*/ 913 h 1812"/>
              <a:gd name="T84" fmla="*/ 51 w 6520"/>
              <a:gd name="T85" fmla="*/ 1100 h 1812"/>
              <a:gd name="T86" fmla="*/ 257 w 6520"/>
              <a:gd name="T87" fmla="*/ 1210 h 1812"/>
              <a:gd name="T88" fmla="*/ 617 w 6520"/>
              <a:gd name="T89" fmla="*/ 1266 h 1812"/>
              <a:gd name="T90" fmla="*/ 1114 w 6520"/>
              <a:gd name="T91" fmla="*/ 1225 h 1812"/>
              <a:gd name="T92" fmla="*/ 1120 w 6520"/>
              <a:gd name="T93" fmla="*/ 1377 h 1812"/>
              <a:gd name="T94" fmla="*/ 1121 w 6520"/>
              <a:gd name="T95" fmla="*/ 1425 h 1812"/>
              <a:gd name="T96" fmla="*/ 1138 w 6520"/>
              <a:gd name="T97" fmla="*/ 1526 h 1812"/>
              <a:gd name="T98" fmla="*/ 1223 w 6520"/>
              <a:gd name="T99" fmla="*/ 1591 h 1812"/>
              <a:gd name="T100" fmla="*/ 1587 w 6520"/>
              <a:gd name="T101" fmla="*/ 1563 h 1812"/>
              <a:gd name="T102" fmla="*/ 1990 w 6520"/>
              <a:gd name="T103" fmla="*/ 1502 h 1812"/>
              <a:gd name="T104" fmla="*/ 2017 w 6520"/>
              <a:gd name="T105" fmla="*/ 1539 h 1812"/>
              <a:gd name="T106" fmla="*/ 2758 w 6520"/>
              <a:gd name="T107" fmla="*/ 1507 h 1812"/>
              <a:gd name="T108" fmla="*/ 4139 w 6520"/>
              <a:gd name="T109" fmla="*/ 1397 h 1812"/>
              <a:gd name="T110" fmla="*/ 3923 w 6520"/>
              <a:gd name="T111" fmla="*/ 1492 h 1812"/>
              <a:gd name="T112" fmla="*/ 3516 w 6520"/>
              <a:gd name="T113" fmla="*/ 1745 h 1812"/>
              <a:gd name="T114" fmla="*/ 3861 w 6520"/>
              <a:gd name="T115" fmla="*/ 1778 h 1812"/>
              <a:gd name="T116" fmla="*/ 4751 w 6520"/>
              <a:gd name="T117" fmla="*/ 1619 h 1812"/>
              <a:gd name="T118" fmla="*/ 6129 w 6520"/>
              <a:gd name="T119" fmla="*/ 1243 h 1812"/>
              <a:gd name="T120" fmla="*/ 5888 w 6520"/>
              <a:gd name="T121" fmla="*/ 1204 h 1812"/>
              <a:gd name="T122" fmla="*/ 6244 w 6520"/>
              <a:gd name="T123" fmla="*/ 1138 h 1812"/>
              <a:gd name="T124" fmla="*/ 6248 w 6520"/>
              <a:gd name="T125" fmla="*/ 1049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20" h="1812">
                <a:moveTo>
                  <a:pt x="6511" y="991"/>
                </a:moveTo>
                <a:cubicBezTo>
                  <a:pt x="6499" y="989"/>
                  <a:pt x="6499" y="989"/>
                  <a:pt x="6499" y="989"/>
                </a:cubicBezTo>
                <a:cubicBezTo>
                  <a:pt x="6444" y="995"/>
                  <a:pt x="6444" y="995"/>
                  <a:pt x="6444" y="995"/>
                </a:cubicBezTo>
                <a:cubicBezTo>
                  <a:pt x="6438" y="993"/>
                  <a:pt x="6438" y="993"/>
                  <a:pt x="6438" y="993"/>
                </a:cubicBezTo>
                <a:cubicBezTo>
                  <a:pt x="6419" y="996"/>
                  <a:pt x="6419" y="996"/>
                  <a:pt x="6419" y="996"/>
                </a:cubicBezTo>
                <a:cubicBezTo>
                  <a:pt x="6407" y="994"/>
                  <a:pt x="6407" y="994"/>
                  <a:pt x="6407" y="994"/>
                </a:cubicBezTo>
                <a:cubicBezTo>
                  <a:pt x="6392" y="996"/>
                  <a:pt x="6392" y="996"/>
                  <a:pt x="6392" y="996"/>
                </a:cubicBezTo>
                <a:cubicBezTo>
                  <a:pt x="6388" y="1002"/>
                  <a:pt x="6388" y="1002"/>
                  <a:pt x="6388" y="1002"/>
                </a:cubicBezTo>
                <a:cubicBezTo>
                  <a:pt x="6385" y="1001"/>
                  <a:pt x="6383" y="1000"/>
                  <a:pt x="6382" y="1000"/>
                </a:cubicBezTo>
                <a:cubicBezTo>
                  <a:pt x="6382" y="1000"/>
                  <a:pt x="6382" y="1000"/>
                  <a:pt x="6382" y="1000"/>
                </a:cubicBezTo>
                <a:cubicBezTo>
                  <a:pt x="6376" y="1000"/>
                  <a:pt x="6376" y="1000"/>
                  <a:pt x="6376" y="1000"/>
                </a:cubicBezTo>
                <a:cubicBezTo>
                  <a:pt x="6357" y="996"/>
                  <a:pt x="6357" y="996"/>
                  <a:pt x="6357" y="996"/>
                </a:cubicBezTo>
                <a:cubicBezTo>
                  <a:pt x="6322" y="992"/>
                  <a:pt x="6322" y="992"/>
                  <a:pt x="6322" y="992"/>
                </a:cubicBezTo>
                <a:cubicBezTo>
                  <a:pt x="6252" y="998"/>
                  <a:pt x="6252" y="998"/>
                  <a:pt x="6252" y="998"/>
                </a:cubicBezTo>
                <a:cubicBezTo>
                  <a:pt x="6209" y="1000"/>
                  <a:pt x="6209" y="1000"/>
                  <a:pt x="6209" y="1000"/>
                </a:cubicBezTo>
                <a:cubicBezTo>
                  <a:pt x="6179" y="1006"/>
                  <a:pt x="6174" y="999"/>
                  <a:pt x="6157" y="1006"/>
                </a:cubicBezTo>
                <a:cubicBezTo>
                  <a:pt x="6135" y="1005"/>
                  <a:pt x="6135" y="1005"/>
                  <a:pt x="6135" y="1005"/>
                </a:cubicBezTo>
                <a:cubicBezTo>
                  <a:pt x="6095" y="1012"/>
                  <a:pt x="6095" y="1012"/>
                  <a:pt x="6095" y="1012"/>
                </a:cubicBezTo>
                <a:cubicBezTo>
                  <a:pt x="6088" y="1009"/>
                  <a:pt x="6088" y="1009"/>
                  <a:pt x="6088" y="1009"/>
                </a:cubicBezTo>
                <a:cubicBezTo>
                  <a:pt x="6095" y="1008"/>
                  <a:pt x="6095" y="1008"/>
                  <a:pt x="6095" y="1008"/>
                </a:cubicBezTo>
                <a:cubicBezTo>
                  <a:pt x="6113" y="1005"/>
                  <a:pt x="6113" y="1005"/>
                  <a:pt x="6113" y="1005"/>
                </a:cubicBezTo>
                <a:cubicBezTo>
                  <a:pt x="6105" y="1004"/>
                  <a:pt x="6105" y="1004"/>
                  <a:pt x="6105" y="1004"/>
                </a:cubicBezTo>
                <a:cubicBezTo>
                  <a:pt x="6040" y="1007"/>
                  <a:pt x="6051" y="1000"/>
                  <a:pt x="6030" y="1003"/>
                </a:cubicBezTo>
                <a:cubicBezTo>
                  <a:pt x="6028" y="1000"/>
                  <a:pt x="6028" y="1000"/>
                  <a:pt x="6028" y="1000"/>
                </a:cubicBezTo>
                <a:cubicBezTo>
                  <a:pt x="6023" y="1003"/>
                  <a:pt x="6023" y="1003"/>
                  <a:pt x="6023" y="1003"/>
                </a:cubicBezTo>
                <a:cubicBezTo>
                  <a:pt x="6020" y="1001"/>
                  <a:pt x="6020" y="1001"/>
                  <a:pt x="6020" y="1001"/>
                </a:cubicBezTo>
                <a:cubicBezTo>
                  <a:pt x="6020" y="998"/>
                  <a:pt x="6020" y="998"/>
                  <a:pt x="6020" y="998"/>
                </a:cubicBezTo>
                <a:cubicBezTo>
                  <a:pt x="6021" y="998"/>
                  <a:pt x="6021" y="998"/>
                  <a:pt x="6021" y="998"/>
                </a:cubicBezTo>
                <a:cubicBezTo>
                  <a:pt x="6017" y="996"/>
                  <a:pt x="6017" y="996"/>
                  <a:pt x="6017" y="996"/>
                </a:cubicBezTo>
                <a:cubicBezTo>
                  <a:pt x="6034" y="991"/>
                  <a:pt x="6020" y="994"/>
                  <a:pt x="6021" y="993"/>
                </a:cubicBezTo>
                <a:cubicBezTo>
                  <a:pt x="6063" y="987"/>
                  <a:pt x="6063" y="987"/>
                  <a:pt x="6063" y="987"/>
                </a:cubicBezTo>
                <a:cubicBezTo>
                  <a:pt x="6061" y="986"/>
                  <a:pt x="6061" y="986"/>
                  <a:pt x="6061" y="986"/>
                </a:cubicBezTo>
                <a:cubicBezTo>
                  <a:pt x="6058" y="987"/>
                  <a:pt x="6058" y="987"/>
                  <a:pt x="6058" y="987"/>
                </a:cubicBezTo>
                <a:cubicBezTo>
                  <a:pt x="6011" y="991"/>
                  <a:pt x="6011" y="991"/>
                  <a:pt x="6011" y="991"/>
                </a:cubicBezTo>
                <a:cubicBezTo>
                  <a:pt x="5997" y="996"/>
                  <a:pt x="5997" y="996"/>
                  <a:pt x="5997" y="996"/>
                </a:cubicBezTo>
                <a:cubicBezTo>
                  <a:pt x="5982" y="997"/>
                  <a:pt x="5982" y="997"/>
                  <a:pt x="5982" y="997"/>
                </a:cubicBezTo>
                <a:cubicBezTo>
                  <a:pt x="5960" y="994"/>
                  <a:pt x="5960" y="994"/>
                  <a:pt x="5960" y="994"/>
                </a:cubicBezTo>
                <a:cubicBezTo>
                  <a:pt x="5970" y="992"/>
                  <a:pt x="5970" y="992"/>
                  <a:pt x="5970" y="992"/>
                </a:cubicBezTo>
                <a:cubicBezTo>
                  <a:pt x="5961" y="988"/>
                  <a:pt x="5961" y="988"/>
                  <a:pt x="5961" y="988"/>
                </a:cubicBezTo>
                <a:cubicBezTo>
                  <a:pt x="5948" y="987"/>
                  <a:pt x="5948" y="987"/>
                  <a:pt x="5948" y="987"/>
                </a:cubicBezTo>
                <a:cubicBezTo>
                  <a:pt x="5967" y="979"/>
                  <a:pt x="5963" y="992"/>
                  <a:pt x="5968" y="984"/>
                </a:cubicBezTo>
                <a:cubicBezTo>
                  <a:pt x="5972" y="987"/>
                  <a:pt x="5972" y="987"/>
                  <a:pt x="5972" y="987"/>
                </a:cubicBezTo>
                <a:cubicBezTo>
                  <a:pt x="5982" y="980"/>
                  <a:pt x="5982" y="980"/>
                  <a:pt x="5982" y="980"/>
                </a:cubicBezTo>
                <a:cubicBezTo>
                  <a:pt x="5991" y="983"/>
                  <a:pt x="5991" y="983"/>
                  <a:pt x="5991" y="983"/>
                </a:cubicBezTo>
                <a:cubicBezTo>
                  <a:pt x="6017" y="977"/>
                  <a:pt x="6017" y="977"/>
                  <a:pt x="6017" y="977"/>
                </a:cubicBezTo>
                <a:cubicBezTo>
                  <a:pt x="6012" y="983"/>
                  <a:pt x="6020" y="979"/>
                  <a:pt x="6020" y="979"/>
                </a:cubicBezTo>
                <a:cubicBezTo>
                  <a:pt x="6036" y="980"/>
                  <a:pt x="6036" y="980"/>
                  <a:pt x="6036" y="980"/>
                </a:cubicBezTo>
                <a:cubicBezTo>
                  <a:pt x="6061" y="978"/>
                  <a:pt x="6061" y="978"/>
                  <a:pt x="6061" y="978"/>
                </a:cubicBezTo>
                <a:cubicBezTo>
                  <a:pt x="6064" y="976"/>
                  <a:pt x="6069" y="975"/>
                  <a:pt x="6075" y="977"/>
                </a:cubicBezTo>
                <a:cubicBezTo>
                  <a:pt x="6114" y="972"/>
                  <a:pt x="6114" y="972"/>
                  <a:pt x="6114" y="972"/>
                </a:cubicBezTo>
                <a:cubicBezTo>
                  <a:pt x="6123" y="965"/>
                  <a:pt x="6123" y="965"/>
                  <a:pt x="6123" y="965"/>
                </a:cubicBezTo>
                <a:cubicBezTo>
                  <a:pt x="6133" y="971"/>
                  <a:pt x="6133" y="971"/>
                  <a:pt x="6133" y="971"/>
                </a:cubicBezTo>
                <a:cubicBezTo>
                  <a:pt x="6157" y="969"/>
                  <a:pt x="6157" y="969"/>
                  <a:pt x="6157" y="969"/>
                </a:cubicBezTo>
                <a:cubicBezTo>
                  <a:pt x="6167" y="972"/>
                  <a:pt x="6167" y="972"/>
                  <a:pt x="6167" y="972"/>
                </a:cubicBezTo>
                <a:cubicBezTo>
                  <a:pt x="6151" y="972"/>
                  <a:pt x="6151" y="972"/>
                  <a:pt x="6151" y="972"/>
                </a:cubicBezTo>
                <a:cubicBezTo>
                  <a:pt x="6161" y="981"/>
                  <a:pt x="6161" y="981"/>
                  <a:pt x="6161" y="981"/>
                </a:cubicBezTo>
                <a:cubicBezTo>
                  <a:pt x="6155" y="984"/>
                  <a:pt x="6155" y="984"/>
                  <a:pt x="6155" y="984"/>
                </a:cubicBezTo>
                <a:cubicBezTo>
                  <a:pt x="6159" y="982"/>
                  <a:pt x="6159" y="982"/>
                  <a:pt x="6159" y="982"/>
                </a:cubicBezTo>
                <a:cubicBezTo>
                  <a:pt x="6186" y="976"/>
                  <a:pt x="6186" y="976"/>
                  <a:pt x="6186" y="976"/>
                </a:cubicBezTo>
                <a:cubicBezTo>
                  <a:pt x="6209" y="976"/>
                  <a:pt x="6209" y="976"/>
                  <a:pt x="6209" y="976"/>
                </a:cubicBezTo>
                <a:cubicBezTo>
                  <a:pt x="6239" y="970"/>
                  <a:pt x="6239" y="970"/>
                  <a:pt x="6239" y="970"/>
                </a:cubicBezTo>
                <a:cubicBezTo>
                  <a:pt x="6242" y="975"/>
                  <a:pt x="6242" y="975"/>
                  <a:pt x="6242" y="975"/>
                </a:cubicBezTo>
                <a:cubicBezTo>
                  <a:pt x="6263" y="975"/>
                  <a:pt x="6263" y="975"/>
                  <a:pt x="6263" y="975"/>
                </a:cubicBezTo>
                <a:cubicBezTo>
                  <a:pt x="6279" y="971"/>
                  <a:pt x="6284" y="970"/>
                  <a:pt x="6284" y="970"/>
                </a:cubicBezTo>
                <a:cubicBezTo>
                  <a:pt x="6322" y="966"/>
                  <a:pt x="6322" y="966"/>
                  <a:pt x="6322" y="966"/>
                </a:cubicBezTo>
                <a:cubicBezTo>
                  <a:pt x="6322" y="964"/>
                  <a:pt x="6322" y="964"/>
                  <a:pt x="6322" y="964"/>
                </a:cubicBezTo>
                <a:cubicBezTo>
                  <a:pt x="6310" y="964"/>
                  <a:pt x="6310" y="964"/>
                  <a:pt x="6310" y="964"/>
                </a:cubicBezTo>
                <a:cubicBezTo>
                  <a:pt x="6307" y="960"/>
                  <a:pt x="6307" y="960"/>
                  <a:pt x="6307" y="960"/>
                </a:cubicBezTo>
                <a:cubicBezTo>
                  <a:pt x="6307" y="962"/>
                  <a:pt x="6307" y="962"/>
                  <a:pt x="6307" y="962"/>
                </a:cubicBezTo>
                <a:cubicBezTo>
                  <a:pt x="6289" y="963"/>
                  <a:pt x="6289" y="963"/>
                  <a:pt x="6289" y="963"/>
                </a:cubicBezTo>
                <a:cubicBezTo>
                  <a:pt x="6285" y="965"/>
                  <a:pt x="6285" y="965"/>
                  <a:pt x="6285" y="965"/>
                </a:cubicBezTo>
                <a:cubicBezTo>
                  <a:pt x="6260" y="967"/>
                  <a:pt x="6260" y="967"/>
                  <a:pt x="6260" y="967"/>
                </a:cubicBezTo>
                <a:cubicBezTo>
                  <a:pt x="6248" y="960"/>
                  <a:pt x="6248" y="960"/>
                  <a:pt x="6248" y="960"/>
                </a:cubicBezTo>
                <a:cubicBezTo>
                  <a:pt x="6258" y="954"/>
                  <a:pt x="6258" y="954"/>
                  <a:pt x="6258" y="954"/>
                </a:cubicBezTo>
                <a:cubicBezTo>
                  <a:pt x="6269" y="956"/>
                  <a:pt x="6269" y="956"/>
                  <a:pt x="6269" y="956"/>
                </a:cubicBezTo>
                <a:cubicBezTo>
                  <a:pt x="6264" y="954"/>
                  <a:pt x="6264" y="954"/>
                  <a:pt x="6264" y="954"/>
                </a:cubicBezTo>
                <a:cubicBezTo>
                  <a:pt x="6269" y="952"/>
                  <a:pt x="6269" y="952"/>
                  <a:pt x="6269" y="952"/>
                </a:cubicBezTo>
                <a:cubicBezTo>
                  <a:pt x="6211" y="956"/>
                  <a:pt x="6211" y="956"/>
                  <a:pt x="6211" y="956"/>
                </a:cubicBezTo>
                <a:cubicBezTo>
                  <a:pt x="6208" y="951"/>
                  <a:pt x="6217" y="955"/>
                  <a:pt x="6214" y="952"/>
                </a:cubicBezTo>
                <a:cubicBezTo>
                  <a:pt x="6223" y="951"/>
                  <a:pt x="6223" y="951"/>
                  <a:pt x="6223" y="951"/>
                </a:cubicBezTo>
                <a:cubicBezTo>
                  <a:pt x="6227" y="953"/>
                  <a:pt x="6227" y="953"/>
                  <a:pt x="6227" y="953"/>
                </a:cubicBezTo>
                <a:cubicBezTo>
                  <a:pt x="6238" y="948"/>
                  <a:pt x="6238" y="948"/>
                  <a:pt x="6238" y="948"/>
                </a:cubicBezTo>
                <a:cubicBezTo>
                  <a:pt x="6235" y="947"/>
                  <a:pt x="6235" y="947"/>
                  <a:pt x="6235" y="947"/>
                </a:cubicBezTo>
                <a:cubicBezTo>
                  <a:pt x="6266" y="946"/>
                  <a:pt x="6266" y="946"/>
                  <a:pt x="6266" y="946"/>
                </a:cubicBezTo>
                <a:cubicBezTo>
                  <a:pt x="6285" y="948"/>
                  <a:pt x="6285" y="948"/>
                  <a:pt x="6285" y="948"/>
                </a:cubicBezTo>
                <a:cubicBezTo>
                  <a:pt x="6324" y="942"/>
                  <a:pt x="6324" y="942"/>
                  <a:pt x="6324" y="942"/>
                </a:cubicBezTo>
                <a:cubicBezTo>
                  <a:pt x="6326" y="944"/>
                  <a:pt x="6326" y="944"/>
                  <a:pt x="6326" y="944"/>
                </a:cubicBezTo>
                <a:cubicBezTo>
                  <a:pt x="6351" y="944"/>
                  <a:pt x="6351" y="944"/>
                  <a:pt x="6351" y="944"/>
                </a:cubicBezTo>
                <a:cubicBezTo>
                  <a:pt x="6369" y="941"/>
                  <a:pt x="6369" y="941"/>
                  <a:pt x="6369" y="941"/>
                </a:cubicBezTo>
                <a:cubicBezTo>
                  <a:pt x="6369" y="936"/>
                  <a:pt x="6369" y="936"/>
                  <a:pt x="6369" y="936"/>
                </a:cubicBezTo>
                <a:cubicBezTo>
                  <a:pt x="6353" y="935"/>
                  <a:pt x="6353" y="935"/>
                  <a:pt x="6353" y="935"/>
                </a:cubicBezTo>
                <a:cubicBezTo>
                  <a:pt x="6347" y="935"/>
                  <a:pt x="6347" y="935"/>
                  <a:pt x="6347" y="935"/>
                </a:cubicBezTo>
                <a:cubicBezTo>
                  <a:pt x="6295" y="934"/>
                  <a:pt x="6295" y="934"/>
                  <a:pt x="6295" y="934"/>
                </a:cubicBezTo>
                <a:cubicBezTo>
                  <a:pt x="6266" y="937"/>
                  <a:pt x="6266" y="937"/>
                  <a:pt x="6266" y="937"/>
                </a:cubicBezTo>
                <a:cubicBezTo>
                  <a:pt x="6185" y="945"/>
                  <a:pt x="6185" y="945"/>
                  <a:pt x="6185" y="945"/>
                </a:cubicBezTo>
                <a:cubicBezTo>
                  <a:pt x="6174" y="943"/>
                  <a:pt x="6174" y="943"/>
                  <a:pt x="6174" y="943"/>
                </a:cubicBezTo>
                <a:cubicBezTo>
                  <a:pt x="6178" y="941"/>
                  <a:pt x="6178" y="941"/>
                  <a:pt x="6178" y="941"/>
                </a:cubicBezTo>
                <a:cubicBezTo>
                  <a:pt x="6203" y="936"/>
                  <a:pt x="6203" y="936"/>
                  <a:pt x="6203" y="936"/>
                </a:cubicBezTo>
                <a:cubicBezTo>
                  <a:pt x="6203" y="938"/>
                  <a:pt x="6203" y="938"/>
                  <a:pt x="6203" y="938"/>
                </a:cubicBezTo>
                <a:cubicBezTo>
                  <a:pt x="6217" y="933"/>
                  <a:pt x="6217" y="933"/>
                  <a:pt x="6217" y="933"/>
                </a:cubicBezTo>
                <a:cubicBezTo>
                  <a:pt x="6229" y="925"/>
                  <a:pt x="6229" y="925"/>
                  <a:pt x="6229" y="925"/>
                </a:cubicBezTo>
                <a:cubicBezTo>
                  <a:pt x="6225" y="930"/>
                  <a:pt x="6235" y="926"/>
                  <a:pt x="6233" y="930"/>
                </a:cubicBezTo>
                <a:cubicBezTo>
                  <a:pt x="6248" y="930"/>
                  <a:pt x="6248" y="930"/>
                  <a:pt x="6248" y="930"/>
                </a:cubicBezTo>
                <a:cubicBezTo>
                  <a:pt x="6256" y="930"/>
                  <a:pt x="6256" y="930"/>
                  <a:pt x="6256" y="930"/>
                </a:cubicBezTo>
                <a:cubicBezTo>
                  <a:pt x="6273" y="927"/>
                  <a:pt x="6273" y="927"/>
                  <a:pt x="6273" y="927"/>
                </a:cubicBezTo>
                <a:cubicBezTo>
                  <a:pt x="6311" y="924"/>
                  <a:pt x="6311" y="924"/>
                  <a:pt x="6311" y="924"/>
                </a:cubicBezTo>
                <a:cubicBezTo>
                  <a:pt x="6324" y="922"/>
                  <a:pt x="6324" y="922"/>
                  <a:pt x="6324" y="922"/>
                </a:cubicBezTo>
                <a:cubicBezTo>
                  <a:pt x="6322" y="918"/>
                  <a:pt x="6322" y="918"/>
                  <a:pt x="6322" y="918"/>
                </a:cubicBezTo>
                <a:cubicBezTo>
                  <a:pt x="6342" y="922"/>
                  <a:pt x="6326" y="918"/>
                  <a:pt x="6330" y="918"/>
                </a:cubicBezTo>
                <a:cubicBezTo>
                  <a:pt x="6336" y="919"/>
                  <a:pt x="6336" y="919"/>
                  <a:pt x="6336" y="919"/>
                </a:cubicBezTo>
                <a:cubicBezTo>
                  <a:pt x="6434" y="908"/>
                  <a:pt x="6351" y="917"/>
                  <a:pt x="6363" y="914"/>
                </a:cubicBezTo>
                <a:cubicBezTo>
                  <a:pt x="6388" y="912"/>
                  <a:pt x="6388" y="912"/>
                  <a:pt x="6388" y="912"/>
                </a:cubicBezTo>
                <a:cubicBezTo>
                  <a:pt x="6386" y="914"/>
                  <a:pt x="6386" y="914"/>
                  <a:pt x="6386" y="914"/>
                </a:cubicBezTo>
                <a:cubicBezTo>
                  <a:pt x="6398" y="910"/>
                  <a:pt x="6398" y="910"/>
                  <a:pt x="6398" y="910"/>
                </a:cubicBezTo>
                <a:cubicBezTo>
                  <a:pt x="6414" y="911"/>
                  <a:pt x="6414" y="911"/>
                  <a:pt x="6414" y="911"/>
                </a:cubicBezTo>
                <a:cubicBezTo>
                  <a:pt x="6423" y="907"/>
                  <a:pt x="6423" y="907"/>
                  <a:pt x="6423" y="907"/>
                </a:cubicBezTo>
                <a:cubicBezTo>
                  <a:pt x="6431" y="910"/>
                  <a:pt x="6431" y="910"/>
                  <a:pt x="6431" y="910"/>
                </a:cubicBezTo>
                <a:cubicBezTo>
                  <a:pt x="6444" y="909"/>
                  <a:pt x="6444" y="909"/>
                  <a:pt x="6444" y="909"/>
                </a:cubicBezTo>
                <a:cubicBezTo>
                  <a:pt x="6438" y="907"/>
                  <a:pt x="6438" y="907"/>
                  <a:pt x="6438" y="907"/>
                </a:cubicBezTo>
                <a:cubicBezTo>
                  <a:pt x="6441" y="905"/>
                  <a:pt x="6441" y="905"/>
                  <a:pt x="6441" y="905"/>
                </a:cubicBezTo>
                <a:cubicBezTo>
                  <a:pt x="6444" y="905"/>
                  <a:pt x="6444" y="905"/>
                  <a:pt x="6444" y="905"/>
                </a:cubicBezTo>
                <a:cubicBezTo>
                  <a:pt x="6444" y="900"/>
                  <a:pt x="6444" y="900"/>
                  <a:pt x="6444" y="900"/>
                </a:cubicBezTo>
                <a:cubicBezTo>
                  <a:pt x="6439" y="894"/>
                  <a:pt x="6439" y="894"/>
                  <a:pt x="6439" y="894"/>
                </a:cubicBezTo>
                <a:cubicBezTo>
                  <a:pt x="6497" y="892"/>
                  <a:pt x="6497" y="892"/>
                  <a:pt x="6497" y="892"/>
                </a:cubicBezTo>
                <a:cubicBezTo>
                  <a:pt x="6491" y="888"/>
                  <a:pt x="6491" y="888"/>
                  <a:pt x="6491" y="888"/>
                </a:cubicBezTo>
                <a:cubicBezTo>
                  <a:pt x="6497" y="887"/>
                  <a:pt x="6497" y="887"/>
                  <a:pt x="6497" y="887"/>
                </a:cubicBezTo>
                <a:cubicBezTo>
                  <a:pt x="6425" y="890"/>
                  <a:pt x="6425" y="890"/>
                  <a:pt x="6425" y="890"/>
                </a:cubicBezTo>
                <a:cubicBezTo>
                  <a:pt x="6287" y="888"/>
                  <a:pt x="6287" y="888"/>
                  <a:pt x="6287" y="888"/>
                </a:cubicBezTo>
                <a:cubicBezTo>
                  <a:pt x="6314" y="883"/>
                  <a:pt x="6314" y="883"/>
                  <a:pt x="6314" y="883"/>
                </a:cubicBezTo>
                <a:cubicBezTo>
                  <a:pt x="6311" y="882"/>
                  <a:pt x="6311" y="882"/>
                  <a:pt x="6311" y="882"/>
                </a:cubicBezTo>
                <a:cubicBezTo>
                  <a:pt x="6293" y="883"/>
                  <a:pt x="6293" y="883"/>
                  <a:pt x="6293" y="883"/>
                </a:cubicBezTo>
                <a:cubicBezTo>
                  <a:pt x="6159" y="886"/>
                  <a:pt x="6159" y="886"/>
                  <a:pt x="6159" y="886"/>
                </a:cubicBezTo>
                <a:cubicBezTo>
                  <a:pt x="6130" y="888"/>
                  <a:pt x="6130" y="888"/>
                  <a:pt x="6130" y="888"/>
                </a:cubicBezTo>
                <a:cubicBezTo>
                  <a:pt x="6113" y="886"/>
                  <a:pt x="6113" y="886"/>
                  <a:pt x="6113" y="886"/>
                </a:cubicBezTo>
                <a:cubicBezTo>
                  <a:pt x="6085" y="889"/>
                  <a:pt x="6085" y="889"/>
                  <a:pt x="6085" y="889"/>
                </a:cubicBezTo>
                <a:cubicBezTo>
                  <a:pt x="6077" y="888"/>
                  <a:pt x="6077" y="888"/>
                  <a:pt x="6077" y="888"/>
                </a:cubicBezTo>
                <a:cubicBezTo>
                  <a:pt x="6108" y="875"/>
                  <a:pt x="6108" y="875"/>
                  <a:pt x="6108" y="875"/>
                </a:cubicBezTo>
                <a:cubicBezTo>
                  <a:pt x="6112" y="885"/>
                  <a:pt x="6117" y="874"/>
                  <a:pt x="6124" y="877"/>
                </a:cubicBezTo>
                <a:cubicBezTo>
                  <a:pt x="6118" y="874"/>
                  <a:pt x="6118" y="874"/>
                  <a:pt x="6118" y="874"/>
                </a:cubicBezTo>
                <a:cubicBezTo>
                  <a:pt x="6143" y="875"/>
                  <a:pt x="6143" y="875"/>
                  <a:pt x="6143" y="875"/>
                </a:cubicBezTo>
                <a:cubicBezTo>
                  <a:pt x="6132" y="874"/>
                  <a:pt x="6134" y="872"/>
                  <a:pt x="6136" y="871"/>
                </a:cubicBezTo>
                <a:cubicBezTo>
                  <a:pt x="6154" y="872"/>
                  <a:pt x="6154" y="872"/>
                  <a:pt x="6154" y="872"/>
                </a:cubicBezTo>
                <a:cubicBezTo>
                  <a:pt x="6149" y="867"/>
                  <a:pt x="6149" y="867"/>
                  <a:pt x="6149" y="867"/>
                </a:cubicBezTo>
                <a:cubicBezTo>
                  <a:pt x="6159" y="864"/>
                  <a:pt x="6159" y="864"/>
                  <a:pt x="6159" y="864"/>
                </a:cubicBezTo>
                <a:cubicBezTo>
                  <a:pt x="6155" y="862"/>
                  <a:pt x="6155" y="862"/>
                  <a:pt x="6155" y="862"/>
                </a:cubicBezTo>
                <a:cubicBezTo>
                  <a:pt x="6164" y="860"/>
                  <a:pt x="6164" y="860"/>
                  <a:pt x="6164" y="860"/>
                </a:cubicBezTo>
                <a:cubicBezTo>
                  <a:pt x="6166" y="852"/>
                  <a:pt x="6166" y="852"/>
                  <a:pt x="6166" y="852"/>
                </a:cubicBezTo>
                <a:cubicBezTo>
                  <a:pt x="6159" y="852"/>
                  <a:pt x="6159" y="852"/>
                  <a:pt x="6159" y="852"/>
                </a:cubicBezTo>
                <a:cubicBezTo>
                  <a:pt x="6151" y="857"/>
                  <a:pt x="6151" y="857"/>
                  <a:pt x="6151" y="857"/>
                </a:cubicBezTo>
                <a:cubicBezTo>
                  <a:pt x="6139" y="855"/>
                  <a:pt x="6139" y="855"/>
                  <a:pt x="6139" y="855"/>
                </a:cubicBezTo>
                <a:cubicBezTo>
                  <a:pt x="6133" y="858"/>
                  <a:pt x="6133" y="858"/>
                  <a:pt x="6133" y="858"/>
                </a:cubicBezTo>
                <a:cubicBezTo>
                  <a:pt x="6135" y="863"/>
                  <a:pt x="6135" y="863"/>
                  <a:pt x="6135" y="863"/>
                </a:cubicBezTo>
                <a:cubicBezTo>
                  <a:pt x="6116" y="869"/>
                  <a:pt x="6116" y="869"/>
                  <a:pt x="6116" y="869"/>
                </a:cubicBezTo>
                <a:cubicBezTo>
                  <a:pt x="6114" y="865"/>
                  <a:pt x="6114" y="865"/>
                  <a:pt x="6114" y="865"/>
                </a:cubicBezTo>
                <a:cubicBezTo>
                  <a:pt x="6104" y="866"/>
                  <a:pt x="6104" y="866"/>
                  <a:pt x="6104" y="866"/>
                </a:cubicBezTo>
                <a:cubicBezTo>
                  <a:pt x="6088" y="866"/>
                  <a:pt x="6088" y="866"/>
                  <a:pt x="6088" y="866"/>
                </a:cubicBezTo>
                <a:cubicBezTo>
                  <a:pt x="6088" y="862"/>
                  <a:pt x="6088" y="862"/>
                  <a:pt x="6088" y="862"/>
                </a:cubicBezTo>
                <a:cubicBezTo>
                  <a:pt x="6081" y="865"/>
                  <a:pt x="6081" y="865"/>
                  <a:pt x="6081" y="865"/>
                </a:cubicBezTo>
                <a:cubicBezTo>
                  <a:pt x="6067" y="855"/>
                  <a:pt x="6084" y="861"/>
                  <a:pt x="6085" y="860"/>
                </a:cubicBezTo>
                <a:cubicBezTo>
                  <a:pt x="6077" y="858"/>
                  <a:pt x="6077" y="858"/>
                  <a:pt x="6077" y="858"/>
                </a:cubicBezTo>
                <a:cubicBezTo>
                  <a:pt x="6069" y="864"/>
                  <a:pt x="6069" y="864"/>
                  <a:pt x="6069" y="864"/>
                </a:cubicBezTo>
                <a:cubicBezTo>
                  <a:pt x="6071" y="865"/>
                  <a:pt x="6071" y="865"/>
                  <a:pt x="6071" y="865"/>
                </a:cubicBezTo>
                <a:cubicBezTo>
                  <a:pt x="6061" y="869"/>
                  <a:pt x="6061" y="869"/>
                  <a:pt x="6061" y="869"/>
                </a:cubicBezTo>
                <a:cubicBezTo>
                  <a:pt x="6064" y="871"/>
                  <a:pt x="6064" y="871"/>
                  <a:pt x="6064" y="871"/>
                </a:cubicBezTo>
                <a:cubicBezTo>
                  <a:pt x="6069" y="869"/>
                  <a:pt x="6069" y="869"/>
                  <a:pt x="6069" y="869"/>
                </a:cubicBezTo>
                <a:cubicBezTo>
                  <a:pt x="6083" y="877"/>
                  <a:pt x="6077" y="867"/>
                  <a:pt x="6088" y="869"/>
                </a:cubicBezTo>
                <a:cubicBezTo>
                  <a:pt x="6102" y="873"/>
                  <a:pt x="6102" y="873"/>
                  <a:pt x="6102" y="873"/>
                </a:cubicBezTo>
                <a:cubicBezTo>
                  <a:pt x="6092" y="877"/>
                  <a:pt x="6092" y="877"/>
                  <a:pt x="6092" y="877"/>
                </a:cubicBezTo>
                <a:cubicBezTo>
                  <a:pt x="6089" y="877"/>
                  <a:pt x="6089" y="877"/>
                  <a:pt x="6089" y="877"/>
                </a:cubicBezTo>
                <a:cubicBezTo>
                  <a:pt x="6031" y="891"/>
                  <a:pt x="6030" y="892"/>
                  <a:pt x="6040" y="890"/>
                </a:cubicBezTo>
                <a:cubicBezTo>
                  <a:pt x="6040" y="890"/>
                  <a:pt x="6043" y="889"/>
                  <a:pt x="6046" y="889"/>
                </a:cubicBezTo>
                <a:cubicBezTo>
                  <a:pt x="6054" y="888"/>
                  <a:pt x="6063" y="887"/>
                  <a:pt x="6061" y="889"/>
                </a:cubicBezTo>
                <a:cubicBezTo>
                  <a:pt x="6051" y="890"/>
                  <a:pt x="6046" y="890"/>
                  <a:pt x="6043" y="890"/>
                </a:cubicBezTo>
                <a:cubicBezTo>
                  <a:pt x="6016" y="894"/>
                  <a:pt x="6016" y="894"/>
                  <a:pt x="6016" y="894"/>
                </a:cubicBezTo>
                <a:cubicBezTo>
                  <a:pt x="6036" y="886"/>
                  <a:pt x="6036" y="886"/>
                  <a:pt x="6036" y="886"/>
                </a:cubicBezTo>
                <a:cubicBezTo>
                  <a:pt x="6016" y="888"/>
                  <a:pt x="6032" y="887"/>
                  <a:pt x="6030" y="887"/>
                </a:cubicBezTo>
                <a:cubicBezTo>
                  <a:pt x="6016" y="888"/>
                  <a:pt x="6016" y="888"/>
                  <a:pt x="6016" y="888"/>
                </a:cubicBezTo>
                <a:cubicBezTo>
                  <a:pt x="6011" y="891"/>
                  <a:pt x="6011" y="891"/>
                  <a:pt x="6011" y="891"/>
                </a:cubicBezTo>
                <a:cubicBezTo>
                  <a:pt x="5997" y="894"/>
                  <a:pt x="5997" y="894"/>
                  <a:pt x="5997" y="894"/>
                </a:cubicBezTo>
                <a:cubicBezTo>
                  <a:pt x="5980" y="892"/>
                  <a:pt x="5980" y="892"/>
                  <a:pt x="5980" y="892"/>
                </a:cubicBezTo>
                <a:cubicBezTo>
                  <a:pt x="5980" y="890"/>
                  <a:pt x="5980" y="890"/>
                  <a:pt x="5980" y="890"/>
                </a:cubicBezTo>
                <a:cubicBezTo>
                  <a:pt x="5982" y="887"/>
                  <a:pt x="5991" y="887"/>
                  <a:pt x="5999" y="887"/>
                </a:cubicBezTo>
                <a:cubicBezTo>
                  <a:pt x="6005" y="883"/>
                  <a:pt x="6012" y="881"/>
                  <a:pt x="6018" y="880"/>
                </a:cubicBezTo>
                <a:cubicBezTo>
                  <a:pt x="6016" y="877"/>
                  <a:pt x="6016" y="877"/>
                  <a:pt x="6016" y="877"/>
                </a:cubicBezTo>
                <a:cubicBezTo>
                  <a:pt x="6011" y="878"/>
                  <a:pt x="6014" y="879"/>
                  <a:pt x="6013" y="880"/>
                </a:cubicBezTo>
                <a:cubicBezTo>
                  <a:pt x="5999" y="881"/>
                  <a:pt x="5999" y="881"/>
                  <a:pt x="5999" y="881"/>
                </a:cubicBezTo>
                <a:cubicBezTo>
                  <a:pt x="5999" y="885"/>
                  <a:pt x="5999" y="885"/>
                  <a:pt x="5999" y="885"/>
                </a:cubicBezTo>
                <a:cubicBezTo>
                  <a:pt x="5982" y="885"/>
                  <a:pt x="5982" y="885"/>
                  <a:pt x="5982" y="885"/>
                </a:cubicBezTo>
                <a:cubicBezTo>
                  <a:pt x="5951" y="893"/>
                  <a:pt x="5951" y="893"/>
                  <a:pt x="5951" y="893"/>
                </a:cubicBezTo>
                <a:cubicBezTo>
                  <a:pt x="5920" y="896"/>
                  <a:pt x="5920" y="896"/>
                  <a:pt x="5920" y="896"/>
                </a:cubicBezTo>
                <a:cubicBezTo>
                  <a:pt x="5918" y="898"/>
                  <a:pt x="5918" y="898"/>
                  <a:pt x="5918" y="898"/>
                </a:cubicBezTo>
                <a:cubicBezTo>
                  <a:pt x="5888" y="905"/>
                  <a:pt x="5888" y="905"/>
                  <a:pt x="5888" y="905"/>
                </a:cubicBezTo>
                <a:cubicBezTo>
                  <a:pt x="5877" y="903"/>
                  <a:pt x="5877" y="903"/>
                  <a:pt x="5877" y="903"/>
                </a:cubicBezTo>
                <a:cubicBezTo>
                  <a:pt x="5886" y="899"/>
                  <a:pt x="5886" y="899"/>
                  <a:pt x="5886" y="899"/>
                </a:cubicBezTo>
                <a:cubicBezTo>
                  <a:pt x="5881" y="892"/>
                  <a:pt x="5877" y="899"/>
                  <a:pt x="5871" y="898"/>
                </a:cubicBezTo>
                <a:cubicBezTo>
                  <a:pt x="5862" y="894"/>
                  <a:pt x="5855" y="898"/>
                  <a:pt x="5847" y="898"/>
                </a:cubicBezTo>
                <a:cubicBezTo>
                  <a:pt x="5845" y="905"/>
                  <a:pt x="5845" y="905"/>
                  <a:pt x="5845" y="905"/>
                </a:cubicBezTo>
                <a:cubicBezTo>
                  <a:pt x="5832" y="907"/>
                  <a:pt x="5832" y="907"/>
                  <a:pt x="5832" y="907"/>
                </a:cubicBezTo>
                <a:cubicBezTo>
                  <a:pt x="5832" y="902"/>
                  <a:pt x="5832" y="902"/>
                  <a:pt x="5832" y="902"/>
                </a:cubicBezTo>
                <a:cubicBezTo>
                  <a:pt x="5820" y="901"/>
                  <a:pt x="5820" y="901"/>
                  <a:pt x="5820" y="901"/>
                </a:cubicBezTo>
                <a:cubicBezTo>
                  <a:pt x="5820" y="907"/>
                  <a:pt x="5820" y="907"/>
                  <a:pt x="5820" y="907"/>
                </a:cubicBezTo>
                <a:cubicBezTo>
                  <a:pt x="5828" y="908"/>
                  <a:pt x="5828" y="908"/>
                  <a:pt x="5828" y="908"/>
                </a:cubicBezTo>
                <a:cubicBezTo>
                  <a:pt x="5824" y="910"/>
                  <a:pt x="5824" y="910"/>
                  <a:pt x="5824" y="910"/>
                </a:cubicBezTo>
                <a:cubicBezTo>
                  <a:pt x="5828" y="910"/>
                  <a:pt x="5828" y="910"/>
                  <a:pt x="5828" y="910"/>
                </a:cubicBezTo>
                <a:cubicBezTo>
                  <a:pt x="5840" y="913"/>
                  <a:pt x="5840" y="913"/>
                  <a:pt x="5840" y="913"/>
                </a:cubicBezTo>
                <a:cubicBezTo>
                  <a:pt x="5838" y="913"/>
                  <a:pt x="5834" y="913"/>
                  <a:pt x="5830" y="913"/>
                </a:cubicBezTo>
                <a:cubicBezTo>
                  <a:pt x="5824" y="917"/>
                  <a:pt x="5824" y="917"/>
                  <a:pt x="5824" y="917"/>
                </a:cubicBezTo>
                <a:cubicBezTo>
                  <a:pt x="5807" y="917"/>
                  <a:pt x="5807" y="917"/>
                  <a:pt x="5807" y="917"/>
                </a:cubicBezTo>
                <a:cubicBezTo>
                  <a:pt x="5810" y="913"/>
                  <a:pt x="5810" y="913"/>
                  <a:pt x="5810" y="913"/>
                </a:cubicBezTo>
                <a:cubicBezTo>
                  <a:pt x="5799" y="915"/>
                  <a:pt x="5799" y="915"/>
                  <a:pt x="5799" y="915"/>
                </a:cubicBezTo>
                <a:cubicBezTo>
                  <a:pt x="5797" y="919"/>
                  <a:pt x="5797" y="919"/>
                  <a:pt x="5797" y="919"/>
                </a:cubicBezTo>
                <a:cubicBezTo>
                  <a:pt x="5793" y="922"/>
                  <a:pt x="5790" y="919"/>
                  <a:pt x="5786" y="918"/>
                </a:cubicBezTo>
                <a:cubicBezTo>
                  <a:pt x="5786" y="915"/>
                  <a:pt x="5786" y="915"/>
                  <a:pt x="5786" y="915"/>
                </a:cubicBezTo>
                <a:cubicBezTo>
                  <a:pt x="5783" y="917"/>
                  <a:pt x="5783" y="917"/>
                  <a:pt x="5783" y="917"/>
                </a:cubicBezTo>
                <a:cubicBezTo>
                  <a:pt x="5754" y="914"/>
                  <a:pt x="5754" y="914"/>
                  <a:pt x="5754" y="914"/>
                </a:cubicBezTo>
                <a:cubicBezTo>
                  <a:pt x="5764" y="911"/>
                  <a:pt x="5764" y="911"/>
                  <a:pt x="5764" y="911"/>
                </a:cubicBezTo>
                <a:cubicBezTo>
                  <a:pt x="5744" y="912"/>
                  <a:pt x="5744" y="912"/>
                  <a:pt x="5744" y="912"/>
                </a:cubicBezTo>
                <a:cubicBezTo>
                  <a:pt x="5735" y="913"/>
                  <a:pt x="5735" y="913"/>
                  <a:pt x="5735" y="913"/>
                </a:cubicBezTo>
                <a:cubicBezTo>
                  <a:pt x="5735" y="912"/>
                  <a:pt x="5735" y="912"/>
                  <a:pt x="5735" y="912"/>
                </a:cubicBezTo>
                <a:cubicBezTo>
                  <a:pt x="5734" y="922"/>
                  <a:pt x="5720" y="920"/>
                  <a:pt x="5719" y="918"/>
                </a:cubicBezTo>
                <a:cubicBezTo>
                  <a:pt x="5682" y="918"/>
                  <a:pt x="5662" y="928"/>
                  <a:pt x="5655" y="924"/>
                </a:cubicBezTo>
                <a:cubicBezTo>
                  <a:pt x="5671" y="923"/>
                  <a:pt x="5658" y="923"/>
                  <a:pt x="5659" y="922"/>
                </a:cubicBezTo>
                <a:cubicBezTo>
                  <a:pt x="5692" y="916"/>
                  <a:pt x="5692" y="916"/>
                  <a:pt x="5692" y="916"/>
                </a:cubicBezTo>
                <a:cubicBezTo>
                  <a:pt x="5692" y="918"/>
                  <a:pt x="5692" y="918"/>
                  <a:pt x="5692" y="918"/>
                </a:cubicBezTo>
                <a:cubicBezTo>
                  <a:pt x="5702" y="915"/>
                  <a:pt x="5702" y="915"/>
                  <a:pt x="5702" y="915"/>
                </a:cubicBezTo>
                <a:cubicBezTo>
                  <a:pt x="5727" y="902"/>
                  <a:pt x="5727" y="902"/>
                  <a:pt x="5727" y="902"/>
                </a:cubicBezTo>
                <a:cubicBezTo>
                  <a:pt x="5731" y="905"/>
                  <a:pt x="5731" y="905"/>
                  <a:pt x="5731" y="905"/>
                </a:cubicBezTo>
                <a:cubicBezTo>
                  <a:pt x="5759" y="898"/>
                  <a:pt x="5759" y="898"/>
                  <a:pt x="5759" y="898"/>
                </a:cubicBezTo>
                <a:cubicBezTo>
                  <a:pt x="5758" y="897"/>
                  <a:pt x="5754" y="896"/>
                  <a:pt x="5754" y="898"/>
                </a:cubicBezTo>
                <a:cubicBezTo>
                  <a:pt x="5749" y="897"/>
                  <a:pt x="5742" y="906"/>
                  <a:pt x="5731" y="901"/>
                </a:cubicBezTo>
                <a:cubicBezTo>
                  <a:pt x="5713" y="901"/>
                  <a:pt x="5713" y="901"/>
                  <a:pt x="5713" y="901"/>
                </a:cubicBezTo>
                <a:cubicBezTo>
                  <a:pt x="5702" y="905"/>
                  <a:pt x="5702" y="905"/>
                  <a:pt x="5702" y="905"/>
                </a:cubicBezTo>
                <a:cubicBezTo>
                  <a:pt x="5705" y="902"/>
                  <a:pt x="5701" y="904"/>
                  <a:pt x="5701" y="903"/>
                </a:cubicBezTo>
                <a:cubicBezTo>
                  <a:pt x="5698" y="905"/>
                  <a:pt x="5698" y="905"/>
                  <a:pt x="5698" y="905"/>
                </a:cubicBezTo>
                <a:cubicBezTo>
                  <a:pt x="5682" y="905"/>
                  <a:pt x="5682" y="905"/>
                  <a:pt x="5682" y="905"/>
                </a:cubicBezTo>
                <a:cubicBezTo>
                  <a:pt x="5680" y="909"/>
                  <a:pt x="5680" y="909"/>
                  <a:pt x="5680" y="909"/>
                </a:cubicBezTo>
                <a:cubicBezTo>
                  <a:pt x="5657" y="913"/>
                  <a:pt x="5657" y="913"/>
                  <a:pt x="5657" y="913"/>
                </a:cubicBezTo>
                <a:cubicBezTo>
                  <a:pt x="5642" y="907"/>
                  <a:pt x="5642" y="907"/>
                  <a:pt x="5642" y="907"/>
                </a:cubicBezTo>
                <a:cubicBezTo>
                  <a:pt x="5639" y="910"/>
                  <a:pt x="5639" y="910"/>
                  <a:pt x="5639" y="910"/>
                </a:cubicBezTo>
                <a:cubicBezTo>
                  <a:pt x="5636" y="909"/>
                  <a:pt x="5636" y="909"/>
                  <a:pt x="5636" y="909"/>
                </a:cubicBezTo>
                <a:cubicBezTo>
                  <a:pt x="5624" y="913"/>
                  <a:pt x="5624" y="913"/>
                  <a:pt x="5624" y="913"/>
                </a:cubicBezTo>
                <a:cubicBezTo>
                  <a:pt x="5626" y="914"/>
                  <a:pt x="5626" y="914"/>
                  <a:pt x="5626" y="914"/>
                </a:cubicBezTo>
                <a:cubicBezTo>
                  <a:pt x="5601" y="919"/>
                  <a:pt x="5601" y="919"/>
                  <a:pt x="5601" y="919"/>
                </a:cubicBezTo>
                <a:cubicBezTo>
                  <a:pt x="5598" y="918"/>
                  <a:pt x="5596" y="918"/>
                  <a:pt x="5594" y="917"/>
                </a:cubicBezTo>
                <a:cubicBezTo>
                  <a:pt x="5588" y="919"/>
                  <a:pt x="5584" y="920"/>
                  <a:pt x="5582" y="921"/>
                </a:cubicBezTo>
                <a:cubicBezTo>
                  <a:pt x="5581" y="921"/>
                  <a:pt x="5581" y="921"/>
                  <a:pt x="5581" y="921"/>
                </a:cubicBezTo>
                <a:cubicBezTo>
                  <a:pt x="5574" y="925"/>
                  <a:pt x="5574" y="925"/>
                  <a:pt x="5574" y="925"/>
                </a:cubicBezTo>
                <a:cubicBezTo>
                  <a:pt x="5558" y="924"/>
                  <a:pt x="5558" y="924"/>
                  <a:pt x="5558" y="924"/>
                </a:cubicBezTo>
                <a:cubicBezTo>
                  <a:pt x="5546" y="924"/>
                  <a:pt x="5546" y="924"/>
                  <a:pt x="5546" y="924"/>
                </a:cubicBezTo>
                <a:cubicBezTo>
                  <a:pt x="5546" y="927"/>
                  <a:pt x="5546" y="927"/>
                  <a:pt x="5546" y="927"/>
                </a:cubicBezTo>
                <a:cubicBezTo>
                  <a:pt x="5554" y="924"/>
                  <a:pt x="5554" y="924"/>
                  <a:pt x="5554" y="924"/>
                </a:cubicBezTo>
                <a:cubicBezTo>
                  <a:pt x="5564" y="926"/>
                  <a:pt x="5564" y="926"/>
                  <a:pt x="5564" y="926"/>
                </a:cubicBezTo>
                <a:cubicBezTo>
                  <a:pt x="5560" y="929"/>
                  <a:pt x="5560" y="929"/>
                  <a:pt x="5560" y="929"/>
                </a:cubicBezTo>
                <a:cubicBezTo>
                  <a:pt x="5548" y="930"/>
                  <a:pt x="5548" y="930"/>
                  <a:pt x="5548" y="930"/>
                </a:cubicBezTo>
                <a:cubicBezTo>
                  <a:pt x="5544" y="929"/>
                  <a:pt x="5544" y="929"/>
                  <a:pt x="5544" y="929"/>
                </a:cubicBezTo>
                <a:cubicBezTo>
                  <a:pt x="5533" y="932"/>
                  <a:pt x="5533" y="932"/>
                  <a:pt x="5533" y="932"/>
                </a:cubicBezTo>
                <a:cubicBezTo>
                  <a:pt x="5507" y="932"/>
                  <a:pt x="5507" y="932"/>
                  <a:pt x="5507" y="932"/>
                </a:cubicBezTo>
                <a:cubicBezTo>
                  <a:pt x="5508" y="941"/>
                  <a:pt x="5508" y="941"/>
                  <a:pt x="5508" y="941"/>
                </a:cubicBezTo>
                <a:cubicBezTo>
                  <a:pt x="5494" y="940"/>
                  <a:pt x="5486" y="938"/>
                  <a:pt x="5481" y="937"/>
                </a:cubicBezTo>
                <a:cubicBezTo>
                  <a:pt x="5472" y="939"/>
                  <a:pt x="5472" y="939"/>
                  <a:pt x="5472" y="939"/>
                </a:cubicBezTo>
                <a:cubicBezTo>
                  <a:pt x="5467" y="937"/>
                  <a:pt x="5467" y="937"/>
                  <a:pt x="5467" y="937"/>
                </a:cubicBezTo>
                <a:cubicBezTo>
                  <a:pt x="5455" y="939"/>
                  <a:pt x="5455" y="939"/>
                  <a:pt x="5455" y="939"/>
                </a:cubicBezTo>
                <a:cubicBezTo>
                  <a:pt x="5445" y="945"/>
                  <a:pt x="5445" y="945"/>
                  <a:pt x="5445" y="945"/>
                </a:cubicBezTo>
                <a:cubicBezTo>
                  <a:pt x="5414" y="947"/>
                  <a:pt x="5414" y="947"/>
                  <a:pt x="5414" y="947"/>
                </a:cubicBezTo>
                <a:cubicBezTo>
                  <a:pt x="5410" y="942"/>
                  <a:pt x="5410" y="942"/>
                  <a:pt x="5410" y="942"/>
                </a:cubicBezTo>
                <a:cubicBezTo>
                  <a:pt x="5400" y="944"/>
                  <a:pt x="5400" y="944"/>
                  <a:pt x="5400" y="944"/>
                </a:cubicBezTo>
                <a:cubicBezTo>
                  <a:pt x="5394" y="943"/>
                  <a:pt x="5394" y="943"/>
                  <a:pt x="5394" y="943"/>
                </a:cubicBezTo>
                <a:cubicBezTo>
                  <a:pt x="5387" y="945"/>
                  <a:pt x="5387" y="945"/>
                  <a:pt x="5387" y="945"/>
                </a:cubicBezTo>
                <a:cubicBezTo>
                  <a:pt x="5387" y="952"/>
                  <a:pt x="5374" y="945"/>
                  <a:pt x="5367" y="948"/>
                </a:cubicBezTo>
                <a:cubicBezTo>
                  <a:pt x="5364" y="956"/>
                  <a:pt x="5364" y="956"/>
                  <a:pt x="5364" y="956"/>
                </a:cubicBezTo>
                <a:cubicBezTo>
                  <a:pt x="5342" y="957"/>
                  <a:pt x="5342" y="957"/>
                  <a:pt x="5342" y="957"/>
                </a:cubicBezTo>
                <a:cubicBezTo>
                  <a:pt x="5338" y="960"/>
                  <a:pt x="5338" y="960"/>
                  <a:pt x="5338" y="960"/>
                </a:cubicBezTo>
                <a:cubicBezTo>
                  <a:pt x="5336" y="959"/>
                  <a:pt x="5334" y="958"/>
                  <a:pt x="5333" y="958"/>
                </a:cubicBezTo>
                <a:cubicBezTo>
                  <a:pt x="5333" y="958"/>
                  <a:pt x="5333" y="958"/>
                  <a:pt x="5334" y="958"/>
                </a:cubicBezTo>
                <a:cubicBezTo>
                  <a:pt x="5335" y="955"/>
                  <a:pt x="5333" y="953"/>
                  <a:pt x="5327" y="952"/>
                </a:cubicBezTo>
                <a:cubicBezTo>
                  <a:pt x="5332" y="950"/>
                  <a:pt x="5332" y="950"/>
                  <a:pt x="5332" y="950"/>
                </a:cubicBezTo>
                <a:cubicBezTo>
                  <a:pt x="5327" y="947"/>
                  <a:pt x="5318" y="950"/>
                  <a:pt x="5311" y="950"/>
                </a:cubicBezTo>
                <a:cubicBezTo>
                  <a:pt x="5321" y="949"/>
                  <a:pt x="5325" y="955"/>
                  <a:pt x="5332" y="957"/>
                </a:cubicBezTo>
                <a:cubicBezTo>
                  <a:pt x="5328" y="958"/>
                  <a:pt x="5328" y="958"/>
                  <a:pt x="5328" y="958"/>
                </a:cubicBezTo>
                <a:cubicBezTo>
                  <a:pt x="5322" y="960"/>
                  <a:pt x="5319" y="965"/>
                  <a:pt x="5310" y="960"/>
                </a:cubicBezTo>
                <a:cubicBezTo>
                  <a:pt x="5324" y="959"/>
                  <a:pt x="5319" y="958"/>
                  <a:pt x="5316" y="959"/>
                </a:cubicBezTo>
                <a:cubicBezTo>
                  <a:pt x="5320" y="953"/>
                  <a:pt x="5320" y="953"/>
                  <a:pt x="5320" y="953"/>
                </a:cubicBezTo>
                <a:cubicBezTo>
                  <a:pt x="5313" y="953"/>
                  <a:pt x="5313" y="953"/>
                  <a:pt x="5313" y="953"/>
                </a:cubicBezTo>
                <a:cubicBezTo>
                  <a:pt x="5310" y="957"/>
                  <a:pt x="5310" y="957"/>
                  <a:pt x="5310" y="957"/>
                </a:cubicBezTo>
                <a:cubicBezTo>
                  <a:pt x="5305" y="955"/>
                  <a:pt x="5305" y="955"/>
                  <a:pt x="5305" y="955"/>
                </a:cubicBezTo>
                <a:cubicBezTo>
                  <a:pt x="5297" y="958"/>
                  <a:pt x="5292" y="959"/>
                  <a:pt x="5289" y="960"/>
                </a:cubicBezTo>
                <a:cubicBezTo>
                  <a:pt x="5280" y="957"/>
                  <a:pt x="5280" y="957"/>
                  <a:pt x="5280" y="957"/>
                </a:cubicBezTo>
                <a:cubicBezTo>
                  <a:pt x="5270" y="960"/>
                  <a:pt x="5270" y="960"/>
                  <a:pt x="5270" y="960"/>
                </a:cubicBezTo>
                <a:cubicBezTo>
                  <a:pt x="5271" y="961"/>
                  <a:pt x="5273" y="961"/>
                  <a:pt x="5274" y="961"/>
                </a:cubicBezTo>
                <a:cubicBezTo>
                  <a:pt x="5264" y="965"/>
                  <a:pt x="5264" y="965"/>
                  <a:pt x="5264" y="965"/>
                </a:cubicBezTo>
                <a:cubicBezTo>
                  <a:pt x="5258" y="966"/>
                  <a:pt x="5258" y="966"/>
                  <a:pt x="5258" y="966"/>
                </a:cubicBezTo>
                <a:cubicBezTo>
                  <a:pt x="5237" y="972"/>
                  <a:pt x="5237" y="972"/>
                  <a:pt x="5237" y="972"/>
                </a:cubicBezTo>
                <a:cubicBezTo>
                  <a:pt x="5234" y="971"/>
                  <a:pt x="5218" y="975"/>
                  <a:pt x="5208" y="972"/>
                </a:cubicBezTo>
                <a:cubicBezTo>
                  <a:pt x="5208" y="970"/>
                  <a:pt x="5208" y="970"/>
                  <a:pt x="5208" y="970"/>
                </a:cubicBezTo>
                <a:cubicBezTo>
                  <a:pt x="5219" y="967"/>
                  <a:pt x="5219" y="967"/>
                  <a:pt x="5219" y="967"/>
                </a:cubicBezTo>
                <a:cubicBezTo>
                  <a:pt x="5213" y="968"/>
                  <a:pt x="5213" y="968"/>
                  <a:pt x="5213" y="968"/>
                </a:cubicBezTo>
                <a:cubicBezTo>
                  <a:pt x="5204" y="966"/>
                  <a:pt x="5204" y="966"/>
                  <a:pt x="5204" y="966"/>
                </a:cubicBezTo>
                <a:cubicBezTo>
                  <a:pt x="5218" y="957"/>
                  <a:pt x="5208" y="961"/>
                  <a:pt x="5207" y="962"/>
                </a:cubicBezTo>
                <a:cubicBezTo>
                  <a:pt x="5204" y="960"/>
                  <a:pt x="5204" y="960"/>
                  <a:pt x="5204" y="960"/>
                </a:cubicBezTo>
                <a:cubicBezTo>
                  <a:pt x="5198" y="963"/>
                  <a:pt x="5198" y="963"/>
                  <a:pt x="5198" y="963"/>
                </a:cubicBezTo>
                <a:cubicBezTo>
                  <a:pt x="5184" y="967"/>
                  <a:pt x="5199" y="966"/>
                  <a:pt x="5199" y="967"/>
                </a:cubicBezTo>
                <a:cubicBezTo>
                  <a:pt x="5196" y="973"/>
                  <a:pt x="5196" y="973"/>
                  <a:pt x="5196" y="973"/>
                </a:cubicBezTo>
                <a:cubicBezTo>
                  <a:pt x="5198" y="972"/>
                  <a:pt x="5198" y="972"/>
                  <a:pt x="5198" y="972"/>
                </a:cubicBezTo>
                <a:cubicBezTo>
                  <a:pt x="5198" y="971"/>
                  <a:pt x="5204" y="974"/>
                  <a:pt x="5206" y="975"/>
                </a:cubicBezTo>
                <a:cubicBezTo>
                  <a:pt x="5198" y="978"/>
                  <a:pt x="5198" y="978"/>
                  <a:pt x="5198" y="978"/>
                </a:cubicBezTo>
                <a:cubicBezTo>
                  <a:pt x="5161" y="981"/>
                  <a:pt x="5161" y="981"/>
                  <a:pt x="5161" y="981"/>
                </a:cubicBezTo>
                <a:cubicBezTo>
                  <a:pt x="5158" y="978"/>
                  <a:pt x="5156" y="975"/>
                  <a:pt x="5156" y="974"/>
                </a:cubicBezTo>
                <a:cubicBezTo>
                  <a:pt x="5092" y="983"/>
                  <a:pt x="5145" y="975"/>
                  <a:pt x="5140" y="977"/>
                </a:cubicBezTo>
                <a:cubicBezTo>
                  <a:pt x="5145" y="979"/>
                  <a:pt x="5145" y="979"/>
                  <a:pt x="5145" y="979"/>
                </a:cubicBezTo>
                <a:cubicBezTo>
                  <a:pt x="5138" y="981"/>
                  <a:pt x="5138" y="981"/>
                  <a:pt x="5138" y="981"/>
                </a:cubicBezTo>
                <a:cubicBezTo>
                  <a:pt x="5140" y="982"/>
                  <a:pt x="5142" y="981"/>
                  <a:pt x="5145" y="982"/>
                </a:cubicBezTo>
                <a:cubicBezTo>
                  <a:pt x="5140" y="983"/>
                  <a:pt x="5140" y="983"/>
                  <a:pt x="5140" y="983"/>
                </a:cubicBezTo>
                <a:cubicBezTo>
                  <a:pt x="5136" y="983"/>
                  <a:pt x="5136" y="983"/>
                  <a:pt x="5136" y="983"/>
                </a:cubicBezTo>
                <a:cubicBezTo>
                  <a:pt x="5122" y="984"/>
                  <a:pt x="5129" y="985"/>
                  <a:pt x="5114" y="987"/>
                </a:cubicBezTo>
                <a:cubicBezTo>
                  <a:pt x="5104" y="984"/>
                  <a:pt x="5104" y="984"/>
                  <a:pt x="5104" y="984"/>
                </a:cubicBezTo>
                <a:cubicBezTo>
                  <a:pt x="5107" y="980"/>
                  <a:pt x="5107" y="980"/>
                  <a:pt x="5107" y="980"/>
                </a:cubicBezTo>
                <a:cubicBezTo>
                  <a:pt x="5128" y="976"/>
                  <a:pt x="5128" y="976"/>
                  <a:pt x="5128" y="976"/>
                </a:cubicBezTo>
                <a:cubicBezTo>
                  <a:pt x="5126" y="975"/>
                  <a:pt x="5126" y="975"/>
                  <a:pt x="5126" y="975"/>
                </a:cubicBezTo>
                <a:cubicBezTo>
                  <a:pt x="5159" y="967"/>
                  <a:pt x="5159" y="967"/>
                  <a:pt x="5159" y="967"/>
                </a:cubicBezTo>
                <a:cubicBezTo>
                  <a:pt x="5227" y="952"/>
                  <a:pt x="5227" y="952"/>
                  <a:pt x="5227" y="952"/>
                </a:cubicBezTo>
                <a:cubicBezTo>
                  <a:pt x="5233" y="954"/>
                  <a:pt x="5233" y="954"/>
                  <a:pt x="5233" y="954"/>
                </a:cubicBezTo>
                <a:cubicBezTo>
                  <a:pt x="5238" y="953"/>
                  <a:pt x="5242" y="953"/>
                  <a:pt x="5245" y="952"/>
                </a:cubicBezTo>
                <a:cubicBezTo>
                  <a:pt x="5241" y="946"/>
                  <a:pt x="5254" y="951"/>
                  <a:pt x="5258" y="951"/>
                </a:cubicBezTo>
                <a:cubicBezTo>
                  <a:pt x="5264" y="948"/>
                  <a:pt x="5264" y="948"/>
                  <a:pt x="5264" y="948"/>
                </a:cubicBezTo>
                <a:cubicBezTo>
                  <a:pt x="5268" y="944"/>
                  <a:pt x="5268" y="944"/>
                  <a:pt x="5268" y="944"/>
                </a:cubicBezTo>
                <a:cubicBezTo>
                  <a:pt x="5279" y="944"/>
                  <a:pt x="5279" y="944"/>
                  <a:pt x="5279" y="944"/>
                </a:cubicBezTo>
                <a:cubicBezTo>
                  <a:pt x="5269" y="945"/>
                  <a:pt x="5279" y="946"/>
                  <a:pt x="5276" y="947"/>
                </a:cubicBezTo>
                <a:cubicBezTo>
                  <a:pt x="5285" y="947"/>
                  <a:pt x="5285" y="947"/>
                  <a:pt x="5285" y="947"/>
                </a:cubicBezTo>
                <a:cubicBezTo>
                  <a:pt x="5291" y="944"/>
                  <a:pt x="5291" y="944"/>
                  <a:pt x="5291" y="944"/>
                </a:cubicBezTo>
                <a:cubicBezTo>
                  <a:pt x="5297" y="946"/>
                  <a:pt x="5297" y="946"/>
                  <a:pt x="5297" y="946"/>
                </a:cubicBezTo>
                <a:cubicBezTo>
                  <a:pt x="5313" y="941"/>
                  <a:pt x="5313" y="941"/>
                  <a:pt x="5313" y="941"/>
                </a:cubicBezTo>
                <a:cubicBezTo>
                  <a:pt x="5315" y="940"/>
                  <a:pt x="5315" y="940"/>
                  <a:pt x="5315" y="940"/>
                </a:cubicBezTo>
                <a:cubicBezTo>
                  <a:pt x="5321" y="944"/>
                  <a:pt x="5321" y="944"/>
                  <a:pt x="5321" y="944"/>
                </a:cubicBezTo>
                <a:cubicBezTo>
                  <a:pt x="5323" y="943"/>
                  <a:pt x="5323" y="943"/>
                  <a:pt x="5323" y="943"/>
                </a:cubicBezTo>
                <a:cubicBezTo>
                  <a:pt x="5311" y="935"/>
                  <a:pt x="5311" y="935"/>
                  <a:pt x="5311" y="935"/>
                </a:cubicBezTo>
                <a:cubicBezTo>
                  <a:pt x="5315" y="933"/>
                  <a:pt x="5315" y="933"/>
                  <a:pt x="5315" y="933"/>
                </a:cubicBezTo>
                <a:cubicBezTo>
                  <a:pt x="5323" y="932"/>
                  <a:pt x="5323" y="932"/>
                  <a:pt x="5323" y="932"/>
                </a:cubicBezTo>
                <a:cubicBezTo>
                  <a:pt x="5321" y="931"/>
                  <a:pt x="5321" y="931"/>
                  <a:pt x="5321" y="931"/>
                </a:cubicBezTo>
                <a:cubicBezTo>
                  <a:pt x="5342" y="931"/>
                  <a:pt x="5342" y="931"/>
                  <a:pt x="5342" y="931"/>
                </a:cubicBezTo>
                <a:cubicBezTo>
                  <a:pt x="5342" y="928"/>
                  <a:pt x="5342" y="928"/>
                  <a:pt x="5342" y="928"/>
                </a:cubicBezTo>
                <a:cubicBezTo>
                  <a:pt x="5364" y="931"/>
                  <a:pt x="5364" y="931"/>
                  <a:pt x="5364" y="931"/>
                </a:cubicBezTo>
                <a:cubicBezTo>
                  <a:pt x="5368" y="934"/>
                  <a:pt x="5368" y="934"/>
                  <a:pt x="5368" y="934"/>
                </a:cubicBezTo>
                <a:cubicBezTo>
                  <a:pt x="5371" y="934"/>
                  <a:pt x="5375" y="934"/>
                  <a:pt x="5377" y="934"/>
                </a:cubicBezTo>
                <a:cubicBezTo>
                  <a:pt x="5377" y="931"/>
                  <a:pt x="5377" y="931"/>
                  <a:pt x="5377" y="931"/>
                </a:cubicBezTo>
                <a:cubicBezTo>
                  <a:pt x="5350" y="930"/>
                  <a:pt x="5371" y="931"/>
                  <a:pt x="5369" y="930"/>
                </a:cubicBezTo>
                <a:cubicBezTo>
                  <a:pt x="5375" y="924"/>
                  <a:pt x="5375" y="924"/>
                  <a:pt x="5375" y="924"/>
                </a:cubicBezTo>
                <a:cubicBezTo>
                  <a:pt x="5373" y="925"/>
                  <a:pt x="5373" y="925"/>
                  <a:pt x="5373" y="925"/>
                </a:cubicBezTo>
                <a:cubicBezTo>
                  <a:pt x="5369" y="924"/>
                  <a:pt x="5369" y="924"/>
                  <a:pt x="5369" y="924"/>
                </a:cubicBezTo>
                <a:cubicBezTo>
                  <a:pt x="5371" y="922"/>
                  <a:pt x="5372" y="920"/>
                  <a:pt x="5373" y="919"/>
                </a:cubicBezTo>
                <a:cubicBezTo>
                  <a:pt x="5392" y="916"/>
                  <a:pt x="5392" y="916"/>
                  <a:pt x="5392" y="916"/>
                </a:cubicBezTo>
                <a:cubicBezTo>
                  <a:pt x="5426" y="907"/>
                  <a:pt x="5426" y="907"/>
                  <a:pt x="5426" y="907"/>
                </a:cubicBezTo>
                <a:cubicBezTo>
                  <a:pt x="5496" y="891"/>
                  <a:pt x="5496" y="891"/>
                  <a:pt x="5496" y="891"/>
                </a:cubicBezTo>
                <a:cubicBezTo>
                  <a:pt x="5492" y="888"/>
                  <a:pt x="5492" y="888"/>
                  <a:pt x="5492" y="888"/>
                </a:cubicBezTo>
                <a:cubicBezTo>
                  <a:pt x="5496" y="888"/>
                  <a:pt x="5496" y="888"/>
                  <a:pt x="5496" y="888"/>
                </a:cubicBezTo>
                <a:cubicBezTo>
                  <a:pt x="5492" y="883"/>
                  <a:pt x="5492" y="883"/>
                  <a:pt x="5492" y="883"/>
                </a:cubicBezTo>
                <a:cubicBezTo>
                  <a:pt x="5496" y="880"/>
                  <a:pt x="5496" y="880"/>
                  <a:pt x="5496" y="880"/>
                </a:cubicBezTo>
                <a:cubicBezTo>
                  <a:pt x="5498" y="881"/>
                  <a:pt x="5498" y="881"/>
                  <a:pt x="5498" y="881"/>
                </a:cubicBezTo>
                <a:cubicBezTo>
                  <a:pt x="5496" y="882"/>
                  <a:pt x="5496" y="882"/>
                  <a:pt x="5496" y="882"/>
                </a:cubicBezTo>
                <a:cubicBezTo>
                  <a:pt x="5507" y="882"/>
                  <a:pt x="5507" y="882"/>
                  <a:pt x="5507" y="882"/>
                </a:cubicBezTo>
                <a:cubicBezTo>
                  <a:pt x="5569" y="867"/>
                  <a:pt x="5569" y="867"/>
                  <a:pt x="5569" y="867"/>
                </a:cubicBezTo>
                <a:cubicBezTo>
                  <a:pt x="5587" y="870"/>
                  <a:pt x="5587" y="870"/>
                  <a:pt x="5587" y="870"/>
                </a:cubicBezTo>
                <a:cubicBezTo>
                  <a:pt x="5598" y="866"/>
                  <a:pt x="5598" y="866"/>
                  <a:pt x="5598" y="866"/>
                </a:cubicBezTo>
                <a:cubicBezTo>
                  <a:pt x="5605" y="866"/>
                  <a:pt x="5605" y="866"/>
                  <a:pt x="5605" y="866"/>
                </a:cubicBezTo>
                <a:cubicBezTo>
                  <a:pt x="5629" y="860"/>
                  <a:pt x="5629" y="860"/>
                  <a:pt x="5629" y="860"/>
                </a:cubicBezTo>
                <a:cubicBezTo>
                  <a:pt x="5630" y="863"/>
                  <a:pt x="5630" y="863"/>
                  <a:pt x="5630" y="863"/>
                </a:cubicBezTo>
                <a:cubicBezTo>
                  <a:pt x="5651" y="860"/>
                  <a:pt x="5651" y="860"/>
                  <a:pt x="5651" y="860"/>
                </a:cubicBezTo>
                <a:cubicBezTo>
                  <a:pt x="5661" y="854"/>
                  <a:pt x="5661" y="854"/>
                  <a:pt x="5661" y="854"/>
                </a:cubicBezTo>
                <a:cubicBezTo>
                  <a:pt x="5708" y="847"/>
                  <a:pt x="5708" y="847"/>
                  <a:pt x="5708" y="847"/>
                </a:cubicBezTo>
                <a:cubicBezTo>
                  <a:pt x="5708" y="849"/>
                  <a:pt x="5708" y="849"/>
                  <a:pt x="5708" y="849"/>
                </a:cubicBezTo>
                <a:cubicBezTo>
                  <a:pt x="5711" y="845"/>
                  <a:pt x="5711" y="845"/>
                  <a:pt x="5711" y="845"/>
                </a:cubicBezTo>
                <a:cubicBezTo>
                  <a:pt x="5745" y="840"/>
                  <a:pt x="5745" y="840"/>
                  <a:pt x="5745" y="840"/>
                </a:cubicBezTo>
                <a:cubicBezTo>
                  <a:pt x="5801" y="830"/>
                  <a:pt x="5801" y="830"/>
                  <a:pt x="5801" y="830"/>
                </a:cubicBezTo>
                <a:cubicBezTo>
                  <a:pt x="5810" y="831"/>
                  <a:pt x="5810" y="831"/>
                  <a:pt x="5810" y="831"/>
                </a:cubicBezTo>
                <a:cubicBezTo>
                  <a:pt x="5810" y="830"/>
                  <a:pt x="5810" y="830"/>
                  <a:pt x="5810" y="830"/>
                </a:cubicBezTo>
                <a:cubicBezTo>
                  <a:pt x="5838" y="824"/>
                  <a:pt x="5840" y="820"/>
                  <a:pt x="5871" y="822"/>
                </a:cubicBezTo>
                <a:cubicBezTo>
                  <a:pt x="5871" y="819"/>
                  <a:pt x="5871" y="819"/>
                  <a:pt x="5871" y="819"/>
                </a:cubicBezTo>
                <a:cubicBezTo>
                  <a:pt x="5896" y="813"/>
                  <a:pt x="5896" y="813"/>
                  <a:pt x="5896" y="813"/>
                </a:cubicBezTo>
                <a:cubicBezTo>
                  <a:pt x="5909" y="808"/>
                  <a:pt x="5925" y="810"/>
                  <a:pt x="5933" y="813"/>
                </a:cubicBezTo>
                <a:cubicBezTo>
                  <a:pt x="5925" y="817"/>
                  <a:pt x="5925" y="817"/>
                  <a:pt x="5925" y="817"/>
                </a:cubicBezTo>
                <a:cubicBezTo>
                  <a:pt x="5896" y="824"/>
                  <a:pt x="5883" y="813"/>
                  <a:pt x="5896" y="820"/>
                </a:cubicBezTo>
                <a:cubicBezTo>
                  <a:pt x="5898" y="821"/>
                  <a:pt x="5898" y="821"/>
                  <a:pt x="5898" y="821"/>
                </a:cubicBezTo>
                <a:cubicBezTo>
                  <a:pt x="5892" y="826"/>
                  <a:pt x="5883" y="819"/>
                  <a:pt x="5877" y="824"/>
                </a:cubicBezTo>
                <a:cubicBezTo>
                  <a:pt x="5877" y="824"/>
                  <a:pt x="5877" y="825"/>
                  <a:pt x="5877" y="825"/>
                </a:cubicBezTo>
                <a:cubicBezTo>
                  <a:pt x="5875" y="825"/>
                  <a:pt x="5873" y="826"/>
                  <a:pt x="5875" y="827"/>
                </a:cubicBezTo>
                <a:cubicBezTo>
                  <a:pt x="5875" y="827"/>
                  <a:pt x="5876" y="827"/>
                  <a:pt x="5876" y="827"/>
                </a:cubicBezTo>
                <a:cubicBezTo>
                  <a:pt x="5876" y="827"/>
                  <a:pt x="5875" y="827"/>
                  <a:pt x="5875" y="828"/>
                </a:cubicBezTo>
                <a:cubicBezTo>
                  <a:pt x="5875" y="828"/>
                  <a:pt x="5875" y="828"/>
                  <a:pt x="5876" y="828"/>
                </a:cubicBezTo>
                <a:cubicBezTo>
                  <a:pt x="5894" y="825"/>
                  <a:pt x="5894" y="825"/>
                  <a:pt x="5894" y="825"/>
                </a:cubicBezTo>
                <a:cubicBezTo>
                  <a:pt x="5902" y="821"/>
                  <a:pt x="5902" y="821"/>
                  <a:pt x="5902" y="821"/>
                </a:cubicBezTo>
                <a:cubicBezTo>
                  <a:pt x="5930" y="822"/>
                  <a:pt x="5940" y="818"/>
                  <a:pt x="5940" y="816"/>
                </a:cubicBezTo>
                <a:cubicBezTo>
                  <a:pt x="5951" y="815"/>
                  <a:pt x="5951" y="815"/>
                  <a:pt x="5951" y="815"/>
                </a:cubicBezTo>
                <a:cubicBezTo>
                  <a:pt x="5968" y="810"/>
                  <a:pt x="5968" y="810"/>
                  <a:pt x="5968" y="810"/>
                </a:cubicBezTo>
                <a:cubicBezTo>
                  <a:pt x="5935" y="813"/>
                  <a:pt x="5935" y="813"/>
                  <a:pt x="5935" y="813"/>
                </a:cubicBezTo>
                <a:cubicBezTo>
                  <a:pt x="5941" y="809"/>
                  <a:pt x="5941" y="809"/>
                  <a:pt x="5941" y="809"/>
                </a:cubicBezTo>
                <a:cubicBezTo>
                  <a:pt x="5976" y="804"/>
                  <a:pt x="5976" y="804"/>
                  <a:pt x="5976" y="804"/>
                </a:cubicBezTo>
                <a:cubicBezTo>
                  <a:pt x="5979" y="799"/>
                  <a:pt x="5979" y="799"/>
                  <a:pt x="5979" y="799"/>
                </a:cubicBezTo>
                <a:cubicBezTo>
                  <a:pt x="5985" y="800"/>
                  <a:pt x="5985" y="800"/>
                  <a:pt x="5985" y="800"/>
                </a:cubicBezTo>
                <a:cubicBezTo>
                  <a:pt x="6009" y="795"/>
                  <a:pt x="6009" y="795"/>
                  <a:pt x="6009" y="795"/>
                </a:cubicBezTo>
                <a:cubicBezTo>
                  <a:pt x="6030" y="794"/>
                  <a:pt x="6030" y="794"/>
                  <a:pt x="6030" y="794"/>
                </a:cubicBezTo>
                <a:cubicBezTo>
                  <a:pt x="6103" y="775"/>
                  <a:pt x="6051" y="792"/>
                  <a:pt x="6057" y="790"/>
                </a:cubicBezTo>
                <a:cubicBezTo>
                  <a:pt x="6071" y="785"/>
                  <a:pt x="6071" y="785"/>
                  <a:pt x="6071" y="785"/>
                </a:cubicBezTo>
                <a:cubicBezTo>
                  <a:pt x="6130" y="779"/>
                  <a:pt x="6130" y="779"/>
                  <a:pt x="6130" y="779"/>
                </a:cubicBezTo>
                <a:cubicBezTo>
                  <a:pt x="6157" y="783"/>
                  <a:pt x="6157" y="783"/>
                  <a:pt x="6157" y="783"/>
                </a:cubicBezTo>
                <a:cubicBezTo>
                  <a:pt x="6151" y="785"/>
                  <a:pt x="6151" y="785"/>
                  <a:pt x="6151" y="785"/>
                </a:cubicBezTo>
                <a:cubicBezTo>
                  <a:pt x="6118" y="788"/>
                  <a:pt x="6118" y="788"/>
                  <a:pt x="6118" y="788"/>
                </a:cubicBezTo>
                <a:cubicBezTo>
                  <a:pt x="6113" y="786"/>
                  <a:pt x="6113" y="786"/>
                  <a:pt x="6113" y="786"/>
                </a:cubicBezTo>
                <a:cubicBezTo>
                  <a:pt x="6105" y="787"/>
                  <a:pt x="6100" y="788"/>
                  <a:pt x="6095" y="789"/>
                </a:cubicBezTo>
                <a:cubicBezTo>
                  <a:pt x="6104" y="789"/>
                  <a:pt x="6104" y="789"/>
                  <a:pt x="6104" y="789"/>
                </a:cubicBezTo>
                <a:cubicBezTo>
                  <a:pt x="6077" y="796"/>
                  <a:pt x="6077" y="796"/>
                  <a:pt x="6077" y="796"/>
                </a:cubicBezTo>
                <a:cubicBezTo>
                  <a:pt x="6073" y="795"/>
                  <a:pt x="6073" y="795"/>
                  <a:pt x="6073" y="795"/>
                </a:cubicBezTo>
                <a:cubicBezTo>
                  <a:pt x="6043" y="802"/>
                  <a:pt x="6056" y="791"/>
                  <a:pt x="6038" y="798"/>
                </a:cubicBezTo>
                <a:cubicBezTo>
                  <a:pt x="6030" y="800"/>
                  <a:pt x="6030" y="800"/>
                  <a:pt x="6030" y="800"/>
                </a:cubicBezTo>
                <a:cubicBezTo>
                  <a:pt x="6051" y="798"/>
                  <a:pt x="6051" y="798"/>
                  <a:pt x="6051" y="798"/>
                </a:cubicBezTo>
                <a:cubicBezTo>
                  <a:pt x="6085" y="802"/>
                  <a:pt x="6085" y="802"/>
                  <a:pt x="6085" y="802"/>
                </a:cubicBezTo>
                <a:cubicBezTo>
                  <a:pt x="6081" y="804"/>
                  <a:pt x="6081" y="804"/>
                  <a:pt x="6081" y="804"/>
                </a:cubicBezTo>
                <a:cubicBezTo>
                  <a:pt x="6071" y="802"/>
                  <a:pt x="6071" y="802"/>
                  <a:pt x="6071" y="802"/>
                </a:cubicBezTo>
                <a:cubicBezTo>
                  <a:pt x="6044" y="811"/>
                  <a:pt x="6044" y="811"/>
                  <a:pt x="6044" y="811"/>
                </a:cubicBezTo>
                <a:cubicBezTo>
                  <a:pt x="6046" y="813"/>
                  <a:pt x="6046" y="813"/>
                  <a:pt x="6046" y="813"/>
                </a:cubicBezTo>
                <a:cubicBezTo>
                  <a:pt x="6051" y="813"/>
                  <a:pt x="6051" y="813"/>
                  <a:pt x="6051" y="813"/>
                </a:cubicBezTo>
                <a:cubicBezTo>
                  <a:pt x="6052" y="808"/>
                  <a:pt x="6052" y="808"/>
                  <a:pt x="6052" y="808"/>
                </a:cubicBezTo>
                <a:cubicBezTo>
                  <a:pt x="6061" y="807"/>
                  <a:pt x="6061" y="807"/>
                  <a:pt x="6061" y="807"/>
                </a:cubicBezTo>
                <a:cubicBezTo>
                  <a:pt x="6061" y="811"/>
                  <a:pt x="6061" y="811"/>
                  <a:pt x="6061" y="811"/>
                </a:cubicBezTo>
                <a:cubicBezTo>
                  <a:pt x="6076" y="809"/>
                  <a:pt x="6080" y="808"/>
                  <a:pt x="6080" y="807"/>
                </a:cubicBezTo>
                <a:cubicBezTo>
                  <a:pt x="6108" y="802"/>
                  <a:pt x="6108" y="802"/>
                  <a:pt x="6108" y="802"/>
                </a:cubicBezTo>
                <a:cubicBezTo>
                  <a:pt x="6118" y="798"/>
                  <a:pt x="6118" y="798"/>
                  <a:pt x="6118" y="798"/>
                </a:cubicBezTo>
                <a:cubicBezTo>
                  <a:pt x="6135" y="794"/>
                  <a:pt x="6135" y="794"/>
                  <a:pt x="6135" y="794"/>
                </a:cubicBezTo>
                <a:cubicBezTo>
                  <a:pt x="6174" y="782"/>
                  <a:pt x="6174" y="782"/>
                  <a:pt x="6174" y="782"/>
                </a:cubicBezTo>
                <a:cubicBezTo>
                  <a:pt x="6178" y="783"/>
                  <a:pt x="6178" y="783"/>
                  <a:pt x="6178" y="783"/>
                </a:cubicBezTo>
                <a:cubicBezTo>
                  <a:pt x="6185" y="781"/>
                  <a:pt x="6185" y="781"/>
                  <a:pt x="6185" y="781"/>
                </a:cubicBezTo>
                <a:cubicBezTo>
                  <a:pt x="6170" y="777"/>
                  <a:pt x="6170" y="777"/>
                  <a:pt x="6170" y="777"/>
                </a:cubicBezTo>
                <a:cubicBezTo>
                  <a:pt x="6171" y="776"/>
                  <a:pt x="6171" y="776"/>
                  <a:pt x="6172" y="776"/>
                </a:cubicBezTo>
                <a:cubicBezTo>
                  <a:pt x="6162" y="776"/>
                  <a:pt x="6154" y="776"/>
                  <a:pt x="6148" y="775"/>
                </a:cubicBezTo>
                <a:cubicBezTo>
                  <a:pt x="6151" y="772"/>
                  <a:pt x="6151" y="772"/>
                  <a:pt x="6151" y="772"/>
                </a:cubicBezTo>
                <a:cubicBezTo>
                  <a:pt x="6144" y="774"/>
                  <a:pt x="6144" y="774"/>
                  <a:pt x="6144" y="774"/>
                </a:cubicBezTo>
                <a:cubicBezTo>
                  <a:pt x="6146" y="775"/>
                  <a:pt x="6147" y="775"/>
                  <a:pt x="6147" y="775"/>
                </a:cubicBezTo>
                <a:cubicBezTo>
                  <a:pt x="6121" y="774"/>
                  <a:pt x="6130" y="774"/>
                  <a:pt x="6139" y="774"/>
                </a:cubicBezTo>
                <a:cubicBezTo>
                  <a:pt x="6126" y="772"/>
                  <a:pt x="6126" y="772"/>
                  <a:pt x="6126" y="772"/>
                </a:cubicBezTo>
                <a:cubicBezTo>
                  <a:pt x="6116" y="773"/>
                  <a:pt x="6116" y="773"/>
                  <a:pt x="6116" y="773"/>
                </a:cubicBezTo>
                <a:cubicBezTo>
                  <a:pt x="6064" y="777"/>
                  <a:pt x="6064" y="777"/>
                  <a:pt x="6064" y="777"/>
                </a:cubicBezTo>
                <a:cubicBezTo>
                  <a:pt x="6032" y="784"/>
                  <a:pt x="6032" y="784"/>
                  <a:pt x="6032" y="784"/>
                </a:cubicBezTo>
                <a:cubicBezTo>
                  <a:pt x="5999" y="786"/>
                  <a:pt x="5999" y="786"/>
                  <a:pt x="5999" y="786"/>
                </a:cubicBezTo>
                <a:cubicBezTo>
                  <a:pt x="5943" y="793"/>
                  <a:pt x="5943" y="793"/>
                  <a:pt x="5943" y="793"/>
                </a:cubicBezTo>
                <a:cubicBezTo>
                  <a:pt x="5914" y="798"/>
                  <a:pt x="5914" y="798"/>
                  <a:pt x="5914" y="798"/>
                </a:cubicBezTo>
                <a:cubicBezTo>
                  <a:pt x="5908" y="796"/>
                  <a:pt x="5908" y="796"/>
                  <a:pt x="5908" y="796"/>
                </a:cubicBezTo>
                <a:cubicBezTo>
                  <a:pt x="5922" y="794"/>
                  <a:pt x="5911" y="795"/>
                  <a:pt x="5912" y="795"/>
                </a:cubicBezTo>
                <a:cubicBezTo>
                  <a:pt x="5896" y="795"/>
                  <a:pt x="5896" y="795"/>
                  <a:pt x="5896" y="795"/>
                </a:cubicBezTo>
                <a:cubicBezTo>
                  <a:pt x="5868" y="791"/>
                  <a:pt x="5877" y="803"/>
                  <a:pt x="5852" y="799"/>
                </a:cubicBezTo>
                <a:cubicBezTo>
                  <a:pt x="5855" y="804"/>
                  <a:pt x="5855" y="804"/>
                  <a:pt x="5855" y="804"/>
                </a:cubicBezTo>
                <a:cubicBezTo>
                  <a:pt x="5820" y="807"/>
                  <a:pt x="5820" y="807"/>
                  <a:pt x="5820" y="807"/>
                </a:cubicBezTo>
                <a:cubicBezTo>
                  <a:pt x="5820" y="806"/>
                  <a:pt x="5820" y="806"/>
                  <a:pt x="5820" y="806"/>
                </a:cubicBezTo>
                <a:cubicBezTo>
                  <a:pt x="5830" y="802"/>
                  <a:pt x="5830" y="802"/>
                  <a:pt x="5830" y="802"/>
                </a:cubicBezTo>
                <a:cubicBezTo>
                  <a:pt x="5820" y="802"/>
                  <a:pt x="5820" y="802"/>
                  <a:pt x="5820" y="802"/>
                </a:cubicBezTo>
                <a:cubicBezTo>
                  <a:pt x="5816" y="806"/>
                  <a:pt x="5816" y="806"/>
                  <a:pt x="5816" y="806"/>
                </a:cubicBezTo>
                <a:cubicBezTo>
                  <a:pt x="5783" y="797"/>
                  <a:pt x="5812" y="808"/>
                  <a:pt x="5791" y="806"/>
                </a:cubicBezTo>
                <a:cubicBezTo>
                  <a:pt x="5799" y="809"/>
                  <a:pt x="5788" y="807"/>
                  <a:pt x="5791" y="809"/>
                </a:cubicBezTo>
                <a:cubicBezTo>
                  <a:pt x="5802" y="812"/>
                  <a:pt x="5807" y="802"/>
                  <a:pt x="5817" y="808"/>
                </a:cubicBezTo>
                <a:cubicBezTo>
                  <a:pt x="5814" y="811"/>
                  <a:pt x="5806" y="811"/>
                  <a:pt x="5803" y="813"/>
                </a:cubicBezTo>
                <a:cubicBezTo>
                  <a:pt x="5799" y="813"/>
                  <a:pt x="5799" y="813"/>
                  <a:pt x="5799" y="813"/>
                </a:cubicBezTo>
                <a:cubicBezTo>
                  <a:pt x="5797" y="810"/>
                  <a:pt x="5797" y="810"/>
                  <a:pt x="5797" y="810"/>
                </a:cubicBezTo>
                <a:cubicBezTo>
                  <a:pt x="5793" y="812"/>
                  <a:pt x="5788" y="812"/>
                  <a:pt x="5789" y="812"/>
                </a:cubicBezTo>
                <a:cubicBezTo>
                  <a:pt x="5786" y="811"/>
                  <a:pt x="5786" y="811"/>
                  <a:pt x="5786" y="811"/>
                </a:cubicBezTo>
                <a:cubicBezTo>
                  <a:pt x="5776" y="814"/>
                  <a:pt x="5776" y="814"/>
                  <a:pt x="5776" y="814"/>
                </a:cubicBezTo>
                <a:cubicBezTo>
                  <a:pt x="5773" y="813"/>
                  <a:pt x="5773" y="813"/>
                  <a:pt x="5773" y="813"/>
                </a:cubicBezTo>
                <a:cubicBezTo>
                  <a:pt x="5764" y="814"/>
                  <a:pt x="5764" y="814"/>
                  <a:pt x="5764" y="814"/>
                </a:cubicBezTo>
                <a:cubicBezTo>
                  <a:pt x="5769" y="817"/>
                  <a:pt x="5769" y="817"/>
                  <a:pt x="5769" y="817"/>
                </a:cubicBezTo>
                <a:cubicBezTo>
                  <a:pt x="5750" y="823"/>
                  <a:pt x="5761" y="819"/>
                  <a:pt x="5762" y="819"/>
                </a:cubicBezTo>
                <a:cubicBezTo>
                  <a:pt x="5742" y="815"/>
                  <a:pt x="5742" y="815"/>
                  <a:pt x="5742" y="815"/>
                </a:cubicBezTo>
                <a:cubicBezTo>
                  <a:pt x="5786" y="803"/>
                  <a:pt x="5752" y="814"/>
                  <a:pt x="5756" y="813"/>
                </a:cubicBezTo>
                <a:cubicBezTo>
                  <a:pt x="5785" y="804"/>
                  <a:pt x="5785" y="804"/>
                  <a:pt x="5785" y="804"/>
                </a:cubicBezTo>
                <a:cubicBezTo>
                  <a:pt x="5840" y="788"/>
                  <a:pt x="5840" y="788"/>
                  <a:pt x="5840" y="788"/>
                </a:cubicBezTo>
                <a:cubicBezTo>
                  <a:pt x="5851" y="788"/>
                  <a:pt x="5851" y="788"/>
                  <a:pt x="5851" y="788"/>
                </a:cubicBezTo>
                <a:cubicBezTo>
                  <a:pt x="5858" y="781"/>
                  <a:pt x="5858" y="781"/>
                  <a:pt x="5858" y="781"/>
                </a:cubicBezTo>
                <a:cubicBezTo>
                  <a:pt x="5876" y="783"/>
                  <a:pt x="5876" y="783"/>
                  <a:pt x="5876" y="783"/>
                </a:cubicBezTo>
                <a:cubicBezTo>
                  <a:pt x="5879" y="782"/>
                  <a:pt x="5876" y="781"/>
                  <a:pt x="5879" y="781"/>
                </a:cubicBezTo>
                <a:cubicBezTo>
                  <a:pt x="5836" y="780"/>
                  <a:pt x="5871" y="779"/>
                  <a:pt x="5867" y="779"/>
                </a:cubicBezTo>
                <a:cubicBezTo>
                  <a:pt x="5881" y="773"/>
                  <a:pt x="5881" y="773"/>
                  <a:pt x="5881" y="773"/>
                </a:cubicBezTo>
                <a:cubicBezTo>
                  <a:pt x="5925" y="772"/>
                  <a:pt x="5925" y="772"/>
                  <a:pt x="5925" y="772"/>
                </a:cubicBezTo>
                <a:cubicBezTo>
                  <a:pt x="5925" y="774"/>
                  <a:pt x="5925" y="774"/>
                  <a:pt x="5925" y="774"/>
                </a:cubicBezTo>
                <a:cubicBezTo>
                  <a:pt x="5908" y="777"/>
                  <a:pt x="5908" y="777"/>
                  <a:pt x="5908" y="777"/>
                </a:cubicBezTo>
                <a:cubicBezTo>
                  <a:pt x="5901" y="779"/>
                  <a:pt x="5914" y="780"/>
                  <a:pt x="5917" y="779"/>
                </a:cubicBezTo>
                <a:cubicBezTo>
                  <a:pt x="5943" y="779"/>
                  <a:pt x="5943" y="779"/>
                  <a:pt x="5943" y="779"/>
                </a:cubicBezTo>
                <a:cubicBezTo>
                  <a:pt x="5945" y="777"/>
                  <a:pt x="5945" y="777"/>
                  <a:pt x="5945" y="777"/>
                </a:cubicBezTo>
                <a:cubicBezTo>
                  <a:pt x="5942" y="775"/>
                  <a:pt x="5940" y="774"/>
                  <a:pt x="5939" y="774"/>
                </a:cubicBezTo>
                <a:cubicBezTo>
                  <a:pt x="5939" y="771"/>
                  <a:pt x="5939" y="771"/>
                  <a:pt x="5939" y="771"/>
                </a:cubicBezTo>
                <a:cubicBezTo>
                  <a:pt x="5943" y="771"/>
                  <a:pt x="5943" y="771"/>
                  <a:pt x="5943" y="771"/>
                </a:cubicBezTo>
                <a:cubicBezTo>
                  <a:pt x="5960" y="760"/>
                  <a:pt x="5953" y="766"/>
                  <a:pt x="5950" y="767"/>
                </a:cubicBezTo>
                <a:cubicBezTo>
                  <a:pt x="5968" y="766"/>
                  <a:pt x="5968" y="766"/>
                  <a:pt x="5968" y="766"/>
                </a:cubicBezTo>
                <a:cubicBezTo>
                  <a:pt x="5966" y="769"/>
                  <a:pt x="5966" y="769"/>
                  <a:pt x="5966" y="769"/>
                </a:cubicBezTo>
                <a:cubicBezTo>
                  <a:pt x="5968" y="769"/>
                  <a:pt x="5968" y="769"/>
                  <a:pt x="5968" y="769"/>
                </a:cubicBezTo>
                <a:cubicBezTo>
                  <a:pt x="5982" y="763"/>
                  <a:pt x="5982" y="763"/>
                  <a:pt x="5982" y="763"/>
                </a:cubicBezTo>
                <a:cubicBezTo>
                  <a:pt x="5984" y="757"/>
                  <a:pt x="5979" y="760"/>
                  <a:pt x="5976" y="760"/>
                </a:cubicBezTo>
                <a:cubicBezTo>
                  <a:pt x="5980" y="757"/>
                  <a:pt x="5980" y="757"/>
                  <a:pt x="5980" y="757"/>
                </a:cubicBezTo>
                <a:cubicBezTo>
                  <a:pt x="5958" y="755"/>
                  <a:pt x="5958" y="755"/>
                  <a:pt x="5958" y="755"/>
                </a:cubicBezTo>
                <a:cubicBezTo>
                  <a:pt x="5954" y="756"/>
                  <a:pt x="5954" y="756"/>
                  <a:pt x="5954" y="756"/>
                </a:cubicBezTo>
                <a:cubicBezTo>
                  <a:pt x="5955" y="753"/>
                  <a:pt x="5954" y="753"/>
                  <a:pt x="5953" y="753"/>
                </a:cubicBezTo>
                <a:cubicBezTo>
                  <a:pt x="5966" y="749"/>
                  <a:pt x="5966" y="749"/>
                  <a:pt x="5966" y="749"/>
                </a:cubicBezTo>
                <a:cubicBezTo>
                  <a:pt x="5970" y="750"/>
                  <a:pt x="5970" y="750"/>
                  <a:pt x="5970" y="750"/>
                </a:cubicBezTo>
                <a:cubicBezTo>
                  <a:pt x="5976" y="755"/>
                  <a:pt x="5976" y="755"/>
                  <a:pt x="5976" y="755"/>
                </a:cubicBezTo>
                <a:cubicBezTo>
                  <a:pt x="5986" y="754"/>
                  <a:pt x="5986" y="754"/>
                  <a:pt x="5986" y="754"/>
                </a:cubicBezTo>
                <a:cubicBezTo>
                  <a:pt x="5995" y="748"/>
                  <a:pt x="5995" y="748"/>
                  <a:pt x="5995" y="748"/>
                </a:cubicBezTo>
                <a:cubicBezTo>
                  <a:pt x="6021" y="743"/>
                  <a:pt x="6021" y="743"/>
                  <a:pt x="6021" y="743"/>
                </a:cubicBezTo>
                <a:cubicBezTo>
                  <a:pt x="6020" y="742"/>
                  <a:pt x="6020" y="742"/>
                  <a:pt x="6020" y="742"/>
                </a:cubicBezTo>
                <a:cubicBezTo>
                  <a:pt x="6028" y="736"/>
                  <a:pt x="6028" y="736"/>
                  <a:pt x="6028" y="736"/>
                </a:cubicBezTo>
                <a:cubicBezTo>
                  <a:pt x="6016" y="738"/>
                  <a:pt x="6016" y="738"/>
                  <a:pt x="6016" y="738"/>
                </a:cubicBezTo>
                <a:cubicBezTo>
                  <a:pt x="6016" y="736"/>
                  <a:pt x="6016" y="736"/>
                  <a:pt x="6016" y="736"/>
                </a:cubicBezTo>
                <a:cubicBezTo>
                  <a:pt x="6024" y="733"/>
                  <a:pt x="6029" y="731"/>
                  <a:pt x="6031" y="730"/>
                </a:cubicBezTo>
                <a:cubicBezTo>
                  <a:pt x="6076" y="722"/>
                  <a:pt x="6020" y="732"/>
                  <a:pt x="6051" y="732"/>
                </a:cubicBezTo>
                <a:cubicBezTo>
                  <a:pt x="6053" y="731"/>
                  <a:pt x="6055" y="730"/>
                  <a:pt x="6056" y="729"/>
                </a:cubicBezTo>
                <a:cubicBezTo>
                  <a:pt x="6058" y="730"/>
                  <a:pt x="6058" y="730"/>
                  <a:pt x="6058" y="730"/>
                </a:cubicBezTo>
                <a:cubicBezTo>
                  <a:pt x="6057" y="729"/>
                  <a:pt x="6057" y="729"/>
                  <a:pt x="6057" y="729"/>
                </a:cubicBezTo>
                <a:cubicBezTo>
                  <a:pt x="6059" y="728"/>
                  <a:pt x="6058" y="728"/>
                  <a:pt x="6056" y="729"/>
                </a:cubicBezTo>
                <a:cubicBezTo>
                  <a:pt x="6052" y="726"/>
                  <a:pt x="6052" y="726"/>
                  <a:pt x="6052" y="726"/>
                </a:cubicBezTo>
                <a:cubicBezTo>
                  <a:pt x="6057" y="725"/>
                  <a:pt x="6057" y="725"/>
                  <a:pt x="6057" y="725"/>
                </a:cubicBezTo>
                <a:cubicBezTo>
                  <a:pt x="6064" y="725"/>
                  <a:pt x="6068" y="726"/>
                  <a:pt x="6071" y="726"/>
                </a:cubicBezTo>
                <a:cubicBezTo>
                  <a:pt x="6083" y="720"/>
                  <a:pt x="6083" y="720"/>
                  <a:pt x="6083" y="720"/>
                </a:cubicBezTo>
                <a:cubicBezTo>
                  <a:pt x="6085" y="720"/>
                  <a:pt x="6087" y="720"/>
                  <a:pt x="6088" y="720"/>
                </a:cubicBezTo>
                <a:cubicBezTo>
                  <a:pt x="6085" y="720"/>
                  <a:pt x="6093" y="721"/>
                  <a:pt x="6092" y="719"/>
                </a:cubicBezTo>
                <a:cubicBezTo>
                  <a:pt x="6075" y="714"/>
                  <a:pt x="6075" y="714"/>
                  <a:pt x="6075" y="714"/>
                </a:cubicBezTo>
                <a:cubicBezTo>
                  <a:pt x="6081" y="711"/>
                  <a:pt x="6081" y="711"/>
                  <a:pt x="6081" y="711"/>
                </a:cubicBezTo>
                <a:cubicBezTo>
                  <a:pt x="6063" y="710"/>
                  <a:pt x="6063" y="710"/>
                  <a:pt x="6063" y="710"/>
                </a:cubicBezTo>
                <a:cubicBezTo>
                  <a:pt x="6054" y="704"/>
                  <a:pt x="6054" y="704"/>
                  <a:pt x="6054" y="704"/>
                </a:cubicBezTo>
                <a:cubicBezTo>
                  <a:pt x="6058" y="702"/>
                  <a:pt x="6058" y="702"/>
                  <a:pt x="6058" y="702"/>
                </a:cubicBezTo>
                <a:cubicBezTo>
                  <a:pt x="6069" y="705"/>
                  <a:pt x="6069" y="705"/>
                  <a:pt x="6069" y="705"/>
                </a:cubicBezTo>
                <a:cubicBezTo>
                  <a:pt x="6080" y="698"/>
                  <a:pt x="6059" y="704"/>
                  <a:pt x="6058" y="699"/>
                </a:cubicBezTo>
                <a:cubicBezTo>
                  <a:pt x="6057" y="693"/>
                  <a:pt x="6057" y="693"/>
                  <a:pt x="6057" y="693"/>
                </a:cubicBezTo>
                <a:cubicBezTo>
                  <a:pt x="6061" y="693"/>
                  <a:pt x="6061" y="693"/>
                  <a:pt x="6061" y="693"/>
                </a:cubicBezTo>
                <a:cubicBezTo>
                  <a:pt x="6064" y="687"/>
                  <a:pt x="6064" y="687"/>
                  <a:pt x="6064" y="687"/>
                </a:cubicBezTo>
                <a:cubicBezTo>
                  <a:pt x="6061" y="688"/>
                  <a:pt x="6058" y="687"/>
                  <a:pt x="6054" y="688"/>
                </a:cubicBezTo>
                <a:cubicBezTo>
                  <a:pt x="6009" y="675"/>
                  <a:pt x="6048" y="695"/>
                  <a:pt x="6021" y="689"/>
                </a:cubicBezTo>
                <a:cubicBezTo>
                  <a:pt x="5999" y="688"/>
                  <a:pt x="5999" y="688"/>
                  <a:pt x="5999" y="688"/>
                </a:cubicBezTo>
                <a:cubicBezTo>
                  <a:pt x="5999" y="685"/>
                  <a:pt x="5999" y="685"/>
                  <a:pt x="5999" y="685"/>
                </a:cubicBezTo>
                <a:cubicBezTo>
                  <a:pt x="5989" y="691"/>
                  <a:pt x="5989" y="691"/>
                  <a:pt x="5989" y="691"/>
                </a:cubicBezTo>
                <a:cubicBezTo>
                  <a:pt x="5986" y="694"/>
                  <a:pt x="5986" y="694"/>
                  <a:pt x="5986" y="694"/>
                </a:cubicBezTo>
                <a:cubicBezTo>
                  <a:pt x="5976" y="694"/>
                  <a:pt x="5976" y="694"/>
                  <a:pt x="5976" y="694"/>
                </a:cubicBezTo>
                <a:cubicBezTo>
                  <a:pt x="5980" y="692"/>
                  <a:pt x="5980" y="692"/>
                  <a:pt x="5980" y="692"/>
                </a:cubicBezTo>
                <a:cubicBezTo>
                  <a:pt x="5976" y="688"/>
                  <a:pt x="5976" y="688"/>
                  <a:pt x="5976" y="688"/>
                </a:cubicBezTo>
                <a:cubicBezTo>
                  <a:pt x="5964" y="691"/>
                  <a:pt x="5964" y="691"/>
                  <a:pt x="5964" y="691"/>
                </a:cubicBezTo>
                <a:cubicBezTo>
                  <a:pt x="5961" y="689"/>
                  <a:pt x="5961" y="689"/>
                  <a:pt x="5961" y="689"/>
                </a:cubicBezTo>
                <a:cubicBezTo>
                  <a:pt x="5909" y="687"/>
                  <a:pt x="5963" y="690"/>
                  <a:pt x="5943" y="693"/>
                </a:cubicBezTo>
                <a:cubicBezTo>
                  <a:pt x="5925" y="696"/>
                  <a:pt x="5925" y="696"/>
                  <a:pt x="5925" y="696"/>
                </a:cubicBezTo>
                <a:cubicBezTo>
                  <a:pt x="5914" y="691"/>
                  <a:pt x="5914" y="691"/>
                  <a:pt x="5914" y="691"/>
                </a:cubicBezTo>
                <a:cubicBezTo>
                  <a:pt x="5907" y="692"/>
                  <a:pt x="5907" y="692"/>
                  <a:pt x="5907" y="692"/>
                </a:cubicBezTo>
                <a:cubicBezTo>
                  <a:pt x="5886" y="695"/>
                  <a:pt x="5886" y="695"/>
                  <a:pt x="5886" y="695"/>
                </a:cubicBezTo>
                <a:cubicBezTo>
                  <a:pt x="5885" y="694"/>
                  <a:pt x="5885" y="693"/>
                  <a:pt x="5885" y="693"/>
                </a:cubicBezTo>
                <a:cubicBezTo>
                  <a:pt x="5881" y="693"/>
                  <a:pt x="5881" y="693"/>
                  <a:pt x="5881" y="693"/>
                </a:cubicBezTo>
                <a:cubicBezTo>
                  <a:pt x="5876" y="695"/>
                  <a:pt x="5876" y="695"/>
                  <a:pt x="5876" y="695"/>
                </a:cubicBezTo>
                <a:cubicBezTo>
                  <a:pt x="5871" y="692"/>
                  <a:pt x="5871" y="692"/>
                  <a:pt x="5871" y="692"/>
                </a:cubicBezTo>
                <a:cubicBezTo>
                  <a:pt x="5894" y="685"/>
                  <a:pt x="5894" y="685"/>
                  <a:pt x="5894" y="685"/>
                </a:cubicBezTo>
                <a:cubicBezTo>
                  <a:pt x="5886" y="679"/>
                  <a:pt x="5886" y="679"/>
                  <a:pt x="5886" y="679"/>
                </a:cubicBezTo>
                <a:cubicBezTo>
                  <a:pt x="5907" y="679"/>
                  <a:pt x="5907" y="679"/>
                  <a:pt x="5907" y="679"/>
                </a:cubicBezTo>
                <a:cubicBezTo>
                  <a:pt x="5908" y="669"/>
                  <a:pt x="5908" y="669"/>
                  <a:pt x="5908" y="669"/>
                </a:cubicBezTo>
                <a:cubicBezTo>
                  <a:pt x="5920" y="671"/>
                  <a:pt x="5920" y="671"/>
                  <a:pt x="5920" y="671"/>
                </a:cubicBezTo>
                <a:cubicBezTo>
                  <a:pt x="5925" y="667"/>
                  <a:pt x="5925" y="667"/>
                  <a:pt x="5925" y="667"/>
                </a:cubicBezTo>
                <a:cubicBezTo>
                  <a:pt x="5929" y="667"/>
                  <a:pt x="5931" y="667"/>
                  <a:pt x="5932" y="667"/>
                </a:cubicBezTo>
                <a:cubicBezTo>
                  <a:pt x="5935" y="664"/>
                  <a:pt x="5935" y="664"/>
                  <a:pt x="5935" y="664"/>
                </a:cubicBezTo>
                <a:cubicBezTo>
                  <a:pt x="5948" y="661"/>
                  <a:pt x="5948" y="661"/>
                  <a:pt x="5948" y="661"/>
                </a:cubicBezTo>
                <a:cubicBezTo>
                  <a:pt x="5954" y="662"/>
                  <a:pt x="5954" y="662"/>
                  <a:pt x="5954" y="662"/>
                </a:cubicBezTo>
                <a:cubicBezTo>
                  <a:pt x="5961" y="654"/>
                  <a:pt x="5961" y="654"/>
                  <a:pt x="5961" y="654"/>
                </a:cubicBezTo>
                <a:cubicBezTo>
                  <a:pt x="5995" y="634"/>
                  <a:pt x="5995" y="634"/>
                  <a:pt x="5995" y="634"/>
                </a:cubicBezTo>
                <a:cubicBezTo>
                  <a:pt x="5979" y="632"/>
                  <a:pt x="5979" y="632"/>
                  <a:pt x="5979" y="632"/>
                </a:cubicBezTo>
                <a:cubicBezTo>
                  <a:pt x="5999" y="629"/>
                  <a:pt x="5999" y="629"/>
                  <a:pt x="5999" y="629"/>
                </a:cubicBezTo>
                <a:cubicBezTo>
                  <a:pt x="6009" y="623"/>
                  <a:pt x="6009" y="623"/>
                  <a:pt x="6009" y="623"/>
                </a:cubicBezTo>
                <a:cubicBezTo>
                  <a:pt x="6005" y="621"/>
                  <a:pt x="6005" y="621"/>
                  <a:pt x="6005" y="621"/>
                </a:cubicBezTo>
                <a:cubicBezTo>
                  <a:pt x="5999" y="623"/>
                  <a:pt x="5999" y="623"/>
                  <a:pt x="5999" y="623"/>
                </a:cubicBezTo>
                <a:cubicBezTo>
                  <a:pt x="5995" y="620"/>
                  <a:pt x="5995" y="620"/>
                  <a:pt x="5995" y="620"/>
                </a:cubicBezTo>
                <a:cubicBezTo>
                  <a:pt x="5989" y="626"/>
                  <a:pt x="5989" y="626"/>
                  <a:pt x="5989" y="626"/>
                </a:cubicBezTo>
                <a:cubicBezTo>
                  <a:pt x="5972" y="628"/>
                  <a:pt x="5972" y="628"/>
                  <a:pt x="5972" y="628"/>
                </a:cubicBezTo>
                <a:cubicBezTo>
                  <a:pt x="5937" y="615"/>
                  <a:pt x="5963" y="628"/>
                  <a:pt x="5939" y="628"/>
                </a:cubicBezTo>
                <a:cubicBezTo>
                  <a:pt x="5935" y="627"/>
                  <a:pt x="5935" y="627"/>
                  <a:pt x="5935" y="627"/>
                </a:cubicBezTo>
                <a:cubicBezTo>
                  <a:pt x="5925" y="628"/>
                  <a:pt x="5925" y="628"/>
                  <a:pt x="5925" y="628"/>
                </a:cubicBezTo>
                <a:cubicBezTo>
                  <a:pt x="5912" y="626"/>
                  <a:pt x="5929" y="626"/>
                  <a:pt x="5920" y="625"/>
                </a:cubicBezTo>
                <a:cubicBezTo>
                  <a:pt x="5925" y="623"/>
                  <a:pt x="5925" y="623"/>
                  <a:pt x="5925" y="623"/>
                </a:cubicBezTo>
                <a:cubicBezTo>
                  <a:pt x="5935" y="621"/>
                  <a:pt x="5935" y="621"/>
                  <a:pt x="5935" y="621"/>
                </a:cubicBezTo>
                <a:cubicBezTo>
                  <a:pt x="5945" y="623"/>
                  <a:pt x="5945" y="623"/>
                  <a:pt x="5945" y="623"/>
                </a:cubicBezTo>
                <a:cubicBezTo>
                  <a:pt x="5955" y="621"/>
                  <a:pt x="5955" y="621"/>
                  <a:pt x="5955" y="621"/>
                </a:cubicBezTo>
                <a:cubicBezTo>
                  <a:pt x="5945" y="619"/>
                  <a:pt x="5945" y="619"/>
                  <a:pt x="5945" y="619"/>
                </a:cubicBezTo>
                <a:cubicBezTo>
                  <a:pt x="5935" y="620"/>
                  <a:pt x="5935" y="620"/>
                  <a:pt x="5935" y="620"/>
                </a:cubicBezTo>
                <a:cubicBezTo>
                  <a:pt x="5937" y="614"/>
                  <a:pt x="5937" y="614"/>
                  <a:pt x="5937" y="614"/>
                </a:cubicBezTo>
                <a:cubicBezTo>
                  <a:pt x="5941" y="614"/>
                  <a:pt x="5941" y="614"/>
                  <a:pt x="5941" y="614"/>
                </a:cubicBezTo>
                <a:cubicBezTo>
                  <a:pt x="5951" y="613"/>
                  <a:pt x="5951" y="613"/>
                  <a:pt x="5951" y="613"/>
                </a:cubicBezTo>
                <a:cubicBezTo>
                  <a:pt x="5949" y="605"/>
                  <a:pt x="5949" y="605"/>
                  <a:pt x="5949" y="605"/>
                </a:cubicBezTo>
                <a:cubicBezTo>
                  <a:pt x="5941" y="605"/>
                  <a:pt x="5941" y="605"/>
                  <a:pt x="5941" y="605"/>
                </a:cubicBezTo>
                <a:cubicBezTo>
                  <a:pt x="5939" y="611"/>
                  <a:pt x="5939" y="611"/>
                  <a:pt x="5939" y="611"/>
                </a:cubicBezTo>
                <a:cubicBezTo>
                  <a:pt x="5931" y="608"/>
                  <a:pt x="5931" y="608"/>
                  <a:pt x="5931" y="608"/>
                </a:cubicBezTo>
                <a:cubicBezTo>
                  <a:pt x="5933" y="608"/>
                  <a:pt x="5933" y="608"/>
                  <a:pt x="5933" y="608"/>
                </a:cubicBezTo>
                <a:cubicBezTo>
                  <a:pt x="5920" y="603"/>
                  <a:pt x="5920" y="603"/>
                  <a:pt x="5920" y="603"/>
                </a:cubicBezTo>
                <a:cubicBezTo>
                  <a:pt x="5918" y="599"/>
                  <a:pt x="5918" y="599"/>
                  <a:pt x="5918" y="599"/>
                </a:cubicBezTo>
                <a:cubicBezTo>
                  <a:pt x="5912" y="599"/>
                  <a:pt x="5912" y="599"/>
                  <a:pt x="5912" y="599"/>
                </a:cubicBezTo>
                <a:cubicBezTo>
                  <a:pt x="5917" y="594"/>
                  <a:pt x="5917" y="594"/>
                  <a:pt x="5917" y="594"/>
                </a:cubicBezTo>
                <a:cubicBezTo>
                  <a:pt x="5902" y="598"/>
                  <a:pt x="5902" y="598"/>
                  <a:pt x="5902" y="598"/>
                </a:cubicBezTo>
                <a:cubicBezTo>
                  <a:pt x="5871" y="592"/>
                  <a:pt x="5871" y="592"/>
                  <a:pt x="5871" y="592"/>
                </a:cubicBezTo>
                <a:cubicBezTo>
                  <a:pt x="5873" y="596"/>
                  <a:pt x="5873" y="596"/>
                  <a:pt x="5873" y="596"/>
                </a:cubicBezTo>
                <a:cubicBezTo>
                  <a:pt x="5871" y="596"/>
                  <a:pt x="5871" y="596"/>
                  <a:pt x="5871" y="596"/>
                </a:cubicBezTo>
                <a:cubicBezTo>
                  <a:pt x="5847" y="593"/>
                  <a:pt x="5847" y="593"/>
                  <a:pt x="5847" y="593"/>
                </a:cubicBezTo>
                <a:cubicBezTo>
                  <a:pt x="5847" y="590"/>
                  <a:pt x="5847" y="590"/>
                  <a:pt x="5847" y="590"/>
                </a:cubicBezTo>
                <a:cubicBezTo>
                  <a:pt x="5865" y="587"/>
                  <a:pt x="5878" y="586"/>
                  <a:pt x="5887" y="585"/>
                </a:cubicBezTo>
                <a:cubicBezTo>
                  <a:pt x="5892" y="585"/>
                  <a:pt x="5892" y="585"/>
                  <a:pt x="5892" y="585"/>
                </a:cubicBezTo>
                <a:cubicBezTo>
                  <a:pt x="5904" y="583"/>
                  <a:pt x="5904" y="583"/>
                  <a:pt x="5904" y="583"/>
                </a:cubicBezTo>
                <a:cubicBezTo>
                  <a:pt x="5933" y="585"/>
                  <a:pt x="5933" y="585"/>
                  <a:pt x="5933" y="585"/>
                </a:cubicBezTo>
                <a:cubicBezTo>
                  <a:pt x="5940" y="589"/>
                  <a:pt x="5931" y="591"/>
                  <a:pt x="5925" y="591"/>
                </a:cubicBezTo>
                <a:cubicBezTo>
                  <a:pt x="5927" y="595"/>
                  <a:pt x="5927" y="595"/>
                  <a:pt x="5927" y="595"/>
                </a:cubicBezTo>
                <a:cubicBezTo>
                  <a:pt x="5929" y="594"/>
                  <a:pt x="5933" y="594"/>
                  <a:pt x="5933" y="593"/>
                </a:cubicBezTo>
                <a:cubicBezTo>
                  <a:pt x="5966" y="593"/>
                  <a:pt x="5966" y="593"/>
                  <a:pt x="5966" y="593"/>
                </a:cubicBezTo>
                <a:cubicBezTo>
                  <a:pt x="5970" y="589"/>
                  <a:pt x="5970" y="589"/>
                  <a:pt x="5970" y="589"/>
                </a:cubicBezTo>
                <a:cubicBezTo>
                  <a:pt x="5966" y="587"/>
                  <a:pt x="5966" y="587"/>
                  <a:pt x="5966" y="587"/>
                </a:cubicBezTo>
                <a:cubicBezTo>
                  <a:pt x="5970" y="583"/>
                  <a:pt x="5970" y="583"/>
                  <a:pt x="5970" y="583"/>
                </a:cubicBezTo>
                <a:cubicBezTo>
                  <a:pt x="5961" y="577"/>
                  <a:pt x="5961" y="577"/>
                  <a:pt x="5961" y="577"/>
                </a:cubicBezTo>
                <a:cubicBezTo>
                  <a:pt x="5948" y="580"/>
                  <a:pt x="5948" y="580"/>
                  <a:pt x="5948" y="580"/>
                </a:cubicBezTo>
                <a:cubicBezTo>
                  <a:pt x="5937" y="579"/>
                  <a:pt x="5937" y="579"/>
                  <a:pt x="5937" y="579"/>
                </a:cubicBezTo>
                <a:cubicBezTo>
                  <a:pt x="5901" y="588"/>
                  <a:pt x="5919" y="577"/>
                  <a:pt x="5920" y="579"/>
                </a:cubicBezTo>
                <a:cubicBezTo>
                  <a:pt x="5923" y="578"/>
                  <a:pt x="5923" y="578"/>
                  <a:pt x="5923" y="578"/>
                </a:cubicBezTo>
                <a:cubicBezTo>
                  <a:pt x="5917" y="576"/>
                  <a:pt x="5917" y="576"/>
                  <a:pt x="5917" y="576"/>
                </a:cubicBezTo>
                <a:cubicBezTo>
                  <a:pt x="5920" y="574"/>
                  <a:pt x="5921" y="572"/>
                  <a:pt x="5922" y="572"/>
                </a:cubicBezTo>
                <a:cubicBezTo>
                  <a:pt x="5922" y="572"/>
                  <a:pt x="5923" y="573"/>
                  <a:pt x="5927" y="572"/>
                </a:cubicBezTo>
                <a:cubicBezTo>
                  <a:pt x="5939" y="576"/>
                  <a:pt x="5939" y="576"/>
                  <a:pt x="5939" y="576"/>
                </a:cubicBezTo>
                <a:cubicBezTo>
                  <a:pt x="5945" y="568"/>
                  <a:pt x="5945" y="568"/>
                  <a:pt x="5945" y="568"/>
                </a:cubicBezTo>
                <a:cubicBezTo>
                  <a:pt x="5935" y="568"/>
                  <a:pt x="5935" y="568"/>
                  <a:pt x="5935" y="568"/>
                </a:cubicBezTo>
                <a:cubicBezTo>
                  <a:pt x="5918" y="563"/>
                  <a:pt x="5918" y="563"/>
                  <a:pt x="5918" y="563"/>
                </a:cubicBezTo>
                <a:cubicBezTo>
                  <a:pt x="5918" y="557"/>
                  <a:pt x="5918" y="557"/>
                  <a:pt x="5918" y="557"/>
                </a:cubicBezTo>
                <a:cubicBezTo>
                  <a:pt x="5904" y="547"/>
                  <a:pt x="5904" y="547"/>
                  <a:pt x="5904" y="547"/>
                </a:cubicBezTo>
                <a:cubicBezTo>
                  <a:pt x="5908" y="544"/>
                  <a:pt x="5908" y="544"/>
                  <a:pt x="5908" y="544"/>
                </a:cubicBezTo>
                <a:cubicBezTo>
                  <a:pt x="5895" y="540"/>
                  <a:pt x="5893" y="546"/>
                  <a:pt x="5891" y="546"/>
                </a:cubicBezTo>
                <a:cubicBezTo>
                  <a:pt x="5892" y="547"/>
                  <a:pt x="5892" y="547"/>
                  <a:pt x="5892" y="547"/>
                </a:cubicBezTo>
                <a:cubicBezTo>
                  <a:pt x="5902" y="549"/>
                  <a:pt x="5902" y="549"/>
                  <a:pt x="5902" y="549"/>
                </a:cubicBezTo>
                <a:cubicBezTo>
                  <a:pt x="5905" y="550"/>
                  <a:pt x="5898" y="551"/>
                  <a:pt x="5896" y="553"/>
                </a:cubicBezTo>
                <a:cubicBezTo>
                  <a:pt x="5908" y="553"/>
                  <a:pt x="5908" y="553"/>
                  <a:pt x="5908" y="553"/>
                </a:cubicBezTo>
                <a:cubicBezTo>
                  <a:pt x="5912" y="557"/>
                  <a:pt x="5912" y="557"/>
                  <a:pt x="5912" y="557"/>
                </a:cubicBezTo>
                <a:cubicBezTo>
                  <a:pt x="5900" y="557"/>
                  <a:pt x="5894" y="561"/>
                  <a:pt x="5896" y="557"/>
                </a:cubicBezTo>
                <a:cubicBezTo>
                  <a:pt x="5869" y="544"/>
                  <a:pt x="5869" y="544"/>
                  <a:pt x="5869" y="544"/>
                </a:cubicBezTo>
                <a:cubicBezTo>
                  <a:pt x="5881" y="543"/>
                  <a:pt x="5881" y="543"/>
                  <a:pt x="5881" y="543"/>
                </a:cubicBezTo>
                <a:cubicBezTo>
                  <a:pt x="5879" y="539"/>
                  <a:pt x="5879" y="539"/>
                  <a:pt x="5879" y="539"/>
                </a:cubicBezTo>
                <a:cubicBezTo>
                  <a:pt x="5869" y="541"/>
                  <a:pt x="5869" y="541"/>
                  <a:pt x="5869" y="541"/>
                </a:cubicBezTo>
                <a:cubicBezTo>
                  <a:pt x="5851" y="538"/>
                  <a:pt x="5851" y="538"/>
                  <a:pt x="5851" y="538"/>
                </a:cubicBezTo>
                <a:cubicBezTo>
                  <a:pt x="5847" y="538"/>
                  <a:pt x="5847" y="538"/>
                  <a:pt x="5847" y="538"/>
                </a:cubicBezTo>
                <a:cubicBezTo>
                  <a:pt x="5816" y="536"/>
                  <a:pt x="5816" y="536"/>
                  <a:pt x="5816" y="536"/>
                </a:cubicBezTo>
                <a:cubicBezTo>
                  <a:pt x="5840" y="531"/>
                  <a:pt x="5808" y="535"/>
                  <a:pt x="5820" y="531"/>
                </a:cubicBezTo>
                <a:cubicBezTo>
                  <a:pt x="5830" y="531"/>
                  <a:pt x="5830" y="531"/>
                  <a:pt x="5830" y="531"/>
                </a:cubicBezTo>
                <a:cubicBezTo>
                  <a:pt x="5845" y="526"/>
                  <a:pt x="5845" y="526"/>
                  <a:pt x="5845" y="526"/>
                </a:cubicBezTo>
                <a:cubicBezTo>
                  <a:pt x="5814" y="527"/>
                  <a:pt x="5814" y="527"/>
                  <a:pt x="5814" y="527"/>
                </a:cubicBezTo>
                <a:cubicBezTo>
                  <a:pt x="5793" y="526"/>
                  <a:pt x="5793" y="526"/>
                  <a:pt x="5793" y="526"/>
                </a:cubicBezTo>
                <a:cubicBezTo>
                  <a:pt x="5824" y="516"/>
                  <a:pt x="5824" y="516"/>
                  <a:pt x="5824" y="516"/>
                </a:cubicBezTo>
                <a:cubicBezTo>
                  <a:pt x="5834" y="516"/>
                  <a:pt x="5834" y="516"/>
                  <a:pt x="5834" y="516"/>
                </a:cubicBezTo>
                <a:cubicBezTo>
                  <a:pt x="5832" y="514"/>
                  <a:pt x="5832" y="514"/>
                  <a:pt x="5832" y="514"/>
                </a:cubicBezTo>
                <a:cubicBezTo>
                  <a:pt x="5847" y="511"/>
                  <a:pt x="5847" y="511"/>
                  <a:pt x="5847" y="511"/>
                </a:cubicBezTo>
                <a:cubicBezTo>
                  <a:pt x="5842" y="510"/>
                  <a:pt x="5842" y="510"/>
                  <a:pt x="5842" y="510"/>
                </a:cubicBezTo>
                <a:cubicBezTo>
                  <a:pt x="5832" y="508"/>
                  <a:pt x="5832" y="508"/>
                  <a:pt x="5832" y="508"/>
                </a:cubicBezTo>
                <a:cubicBezTo>
                  <a:pt x="5830" y="511"/>
                  <a:pt x="5830" y="511"/>
                  <a:pt x="5830" y="511"/>
                </a:cubicBezTo>
                <a:cubicBezTo>
                  <a:pt x="5810" y="512"/>
                  <a:pt x="5810" y="512"/>
                  <a:pt x="5810" y="512"/>
                </a:cubicBezTo>
                <a:cubicBezTo>
                  <a:pt x="5816" y="505"/>
                  <a:pt x="5816" y="505"/>
                  <a:pt x="5816" y="505"/>
                </a:cubicBezTo>
                <a:cubicBezTo>
                  <a:pt x="5803" y="504"/>
                  <a:pt x="5803" y="504"/>
                  <a:pt x="5803" y="504"/>
                </a:cubicBezTo>
                <a:cubicBezTo>
                  <a:pt x="5801" y="500"/>
                  <a:pt x="5801" y="500"/>
                  <a:pt x="5801" y="500"/>
                </a:cubicBezTo>
                <a:cubicBezTo>
                  <a:pt x="5814" y="497"/>
                  <a:pt x="5814" y="497"/>
                  <a:pt x="5814" y="497"/>
                </a:cubicBezTo>
                <a:cubicBezTo>
                  <a:pt x="5797" y="497"/>
                  <a:pt x="5797" y="497"/>
                  <a:pt x="5797" y="497"/>
                </a:cubicBezTo>
                <a:cubicBezTo>
                  <a:pt x="5791" y="489"/>
                  <a:pt x="5791" y="489"/>
                  <a:pt x="5791" y="489"/>
                </a:cubicBezTo>
                <a:cubicBezTo>
                  <a:pt x="5807" y="492"/>
                  <a:pt x="5807" y="492"/>
                  <a:pt x="5807" y="492"/>
                </a:cubicBezTo>
                <a:cubicBezTo>
                  <a:pt x="5805" y="491"/>
                  <a:pt x="5805" y="491"/>
                  <a:pt x="5805" y="491"/>
                </a:cubicBezTo>
                <a:cubicBezTo>
                  <a:pt x="5791" y="488"/>
                  <a:pt x="5791" y="488"/>
                  <a:pt x="5791" y="488"/>
                </a:cubicBezTo>
                <a:cubicBezTo>
                  <a:pt x="5783" y="490"/>
                  <a:pt x="5783" y="490"/>
                  <a:pt x="5783" y="490"/>
                </a:cubicBezTo>
                <a:cubicBezTo>
                  <a:pt x="5765" y="481"/>
                  <a:pt x="5775" y="492"/>
                  <a:pt x="5766" y="491"/>
                </a:cubicBezTo>
                <a:cubicBezTo>
                  <a:pt x="5762" y="488"/>
                  <a:pt x="5762" y="488"/>
                  <a:pt x="5762" y="488"/>
                </a:cubicBezTo>
                <a:cubicBezTo>
                  <a:pt x="5764" y="491"/>
                  <a:pt x="5764" y="491"/>
                  <a:pt x="5764" y="491"/>
                </a:cubicBezTo>
                <a:cubicBezTo>
                  <a:pt x="5748" y="491"/>
                  <a:pt x="5748" y="491"/>
                  <a:pt x="5748" y="491"/>
                </a:cubicBezTo>
                <a:cubicBezTo>
                  <a:pt x="5748" y="489"/>
                  <a:pt x="5748" y="489"/>
                  <a:pt x="5748" y="489"/>
                </a:cubicBezTo>
                <a:cubicBezTo>
                  <a:pt x="5753" y="487"/>
                  <a:pt x="5756" y="486"/>
                  <a:pt x="5758" y="486"/>
                </a:cubicBezTo>
                <a:cubicBezTo>
                  <a:pt x="5773" y="479"/>
                  <a:pt x="5773" y="479"/>
                  <a:pt x="5773" y="479"/>
                </a:cubicBezTo>
                <a:cubicBezTo>
                  <a:pt x="5742" y="475"/>
                  <a:pt x="5742" y="475"/>
                  <a:pt x="5742" y="475"/>
                </a:cubicBezTo>
                <a:cubicBezTo>
                  <a:pt x="5739" y="472"/>
                  <a:pt x="5739" y="472"/>
                  <a:pt x="5739" y="472"/>
                </a:cubicBezTo>
                <a:cubicBezTo>
                  <a:pt x="5748" y="470"/>
                  <a:pt x="5753" y="470"/>
                  <a:pt x="5756" y="469"/>
                </a:cubicBezTo>
                <a:cubicBezTo>
                  <a:pt x="5745" y="466"/>
                  <a:pt x="5745" y="466"/>
                  <a:pt x="5745" y="466"/>
                </a:cubicBezTo>
                <a:cubicBezTo>
                  <a:pt x="5761" y="458"/>
                  <a:pt x="5738" y="467"/>
                  <a:pt x="5745" y="461"/>
                </a:cubicBezTo>
                <a:cubicBezTo>
                  <a:pt x="5733" y="467"/>
                  <a:pt x="5733" y="467"/>
                  <a:pt x="5733" y="467"/>
                </a:cubicBezTo>
                <a:cubicBezTo>
                  <a:pt x="5731" y="466"/>
                  <a:pt x="5731" y="466"/>
                  <a:pt x="5731" y="466"/>
                </a:cubicBezTo>
                <a:cubicBezTo>
                  <a:pt x="5727" y="461"/>
                  <a:pt x="5727" y="461"/>
                  <a:pt x="5727" y="461"/>
                </a:cubicBezTo>
                <a:cubicBezTo>
                  <a:pt x="5713" y="461"/>
                  <a:pt x="5713" y="461"/>
                  <a:pt x="5713" y="461"/>
                </a:cubicBezTo>
                <a:cubicBezTo>
                  <a:pt x="5698" y="457"/>
                  <a:pt x="5698" y="457"/>
                  <a:pt x="5698" y="457"/>
                </a:cubicBezTo>
                <a:cubicBezTo>
                  <a:pt x="5694" y="461"/>
                  <a:pt x="5694" y="461"/>
                  <a:pt x="5694" y="461"/>
                </a:cubicBezTo>
                <a:cubicBezTo>
                  <a:pt x="5688" y="455"/>
                  <a:pt x="5688" y="455"/>
                  <a:pt x="5688" y="455"/>
                </a:cubicBezTo>
                <a:cubicBezTo>
                  <a:pt x="5692" y="453"/>
                  <a:pt x="5692" y="453"/>
                  <a:pt x="5692" y="453"/>
                </a:cubicBezTo>
                <a:cubicBezTo>
                  <a:pt x="5696" y="455"/>
                  <a:pt x="5696" y="455"/>
                  <a:pt x="5696" y="455"/>
                </a:cubicBezTo>
                <a:cubicBezTo>
                  <a:pt x="5711" y="448"/>
                  <a:pt x="5711" y="448"/>
                  <a:pt x="5711" y="448"/>
                </a:cubicBezTo>
                <a:cubicBezTo>
                  <a:pt x="5719" y="439"/>
                  <a:pt x="5719" y="439"/>
                  <a:pt x="5719" y="439"/>
                </a:cubicBezTo>
                <a:cubicBezTo>
                  <a:pt x="5698" y="444"/>
                  <a:pt x="5698" y="444"/>
                  <a:pt x="5698" y="444"/>
                </a:cubicBezTo>
                <a:cubicBezTo>
                  <a:pt x="5694" y="443"/>
                  <a:pt x="5694" y="443"/>
                  <a:pt x="5694" y="443"/>
                </a:cubicBezTo>
                <a:cubicBezTo>
                  <a:pt x="5677" y="453"/>
                  <a:pt x="5677" y="453"/>
                  <a:pt x="5677" y="453"/>
                </a:cubicBezTo>
                <a:cubicBezTo>
                  <a:pt x="5632" y="459"/>
                  <a:pt x="5632" y="459"/>
                  <a:pt x="5632" y="459"/>
                </a:cubicBezTo>
                <a:cubicBezTo>
                  <a:pt x="5624" y="456"/>
                  <a:pt x="5624" y="456"/>
                  <a:pt x="5624" y="456"/>
                </a:cubicBezTo>
                <a:cubicBezTo>
                  <a:pt x="5622" y="452"/>
                  <a:pt x="5622" y="452"/>
                  <a:pt x="5622" y="452"/>
                </a:cubicBezTo>
                <a:cubicBezTo>
                  <a:pt x="5610" y="455"/>
                  <a:pt x="5610" y="455"/>
                  <a:pt x="5610" y="455"/>
                </a:cubicBezTo>
                <a:cubicBezTo>
                  <a:pt x="5599" y="452"/>
                  <a:pt x="5599" y="452"/>
                  <a:pt x="5599" y="452"/>
                </a:cubicBezTo>
                <a:cubicBezTo>
                  <a:pt x="5598" y="456"/>
                  <a:pt x="5598" y="456"/>
                  <a:pt x="5598" y="456"/>
                </a:cubicBezTo>
                <a:cubicBezTo>
                  <a:pt x="5585" y="458"/>
                  <a:pt x="5585" y="458"/>
                  <a:pt x="5585" y="458"/>
                </a:cubicBezTo>
                <a:cubicBezTo>
                  <a:pt x="5574" y="464"/>
                  <a:pt x="5574" y="464"/>
                  <a:pt x="5574" y="464"/>
                </a:cubicBezTo>
                <a:cubicBezTo>
                  <a:pt x="5567" y="463"/>
                  <a:pt x="5567" y="463"/>
                  <a:pt x="5567" y="463"/>
                </a:cubicBezTo>
                <a:cubicBezTo>
                  <a:pt x="5565" y="463"/>
                  <a:pt x="5563" y="464"/>
                  <a:pt x="5562" y="465"/>
                </a:cubicBezTo>
                <a:cubicBezTo>
                  <a:pt x="5560" y="464"/>
                  <a:pt x="5560" y="464"/>
                  <a:pt x="5560" y="464"/>
                </a:cubicBezTo>
                <a:cubicBezTo>
                  <a:pt x="5548" y="466"/>
                  <a:pt x="5548" y="466"/>
                  <a:pt x="5548" y="466"/>
                </a:cubicBezTo>
                <a:cubicBezTo>
                  <a:pt x="5548" y="465"/>
                  <a:pt x="5548" y="465"/>
                  <a:pt x="5548" y="465"/>
                </a:cubicBezTo>
                <a:cubicBezTo>
                  <a:pt x="5521" y="463"/>
                  <a:pt x="5521" y="463"/>
                  <a:pt x="5521" y="463"/>
                </a:cubicBezTo>
                <a:cubicBezTo>
                  <a:pt x="5529" y="461"/>
                  <a:pt x="5529" y="461"/>
                  <a:pt x="5529" y="461"/>
                </a:cubicBezTo>
                <a:cubicBezTo>
                  <a:pt x="5527" y="454"/>
                  <a:pt x="5527" y="454"/>
                  <a:pt x="5527" y="454"/>
                </a:cubicBezTo>
                <a:cubicBezTo>
                  <a:pt x="5548" y="452"/>
                  <a:pt x="5548" y="452"/>
                  <a:pt x="5548" y="452"/>
                </a:cubicBezTo>
                <a:cubicBezTo>
                  <a:pt x="5527" y="450"/>
                  <a:pt x="5527" y="450"/>
                  <a:pt x="5527" y="450"/>
                </a:cubicBezTo>
                <a:cubicBezTo>
                  <a:pt x="5488" y="452"/>
                  <a:pt x="5488" y="452"/>
                  <a:pt x="5488" y="452"/>
                </a:cubicBezTo>
                <a:cubicBezTo>
                  <a:pt x="5478" y="455"/>
                  <a:pt x="5478" y="455"/>
                  <a:pt x="5478" y="455"/>
                </a:cubicBezTo>
                <a:cubicBezTo>
                  <a:pt x="5488" y="456"/>
                  <a:pt x="5488" y="456"/>
                  <a:pt x="5488" y="456"/>
                </a:cubicBezTo>
                <a:cubicBezTo>
                  <a:pt x="5480" y="461"/>
                  <a:pt x="5480" y="461"/>
                  <a:pt x="5480" y="461"/>
                </a:cubicBezTo>
                <a:cubicBezTo>
                  <a:pt x="5470" y="461"/>
                  <a:pt x="5470" y="461"/>
                  <a:pt x="5470" y="461"/>
                </a:cubicBezTo>
                <a:cubicBezTo>
                  <a:pt x="5469" y="461"/>
                  <a:pt x="5469" y="461"/>
                  <a:pt x="5469" y="460"/>
                </a:cubicBezTo>
                <a:cubicBezTo>
                  <a:pt x="5464" y="461"/>
                  <a:pt x="5464" y="461"/>
                  <a:pt x="5464" y="461"/>
                </a:cubicBezTo>
                <a:cubicBezTo>
                  <a:pt x="5455" y="456"/>
                  <a:pt x="5455" y="456"/>
                  <a:pt x="5455" y="456"/>
                </a:cubicBezTo>
                <a:cubicBezTo>
                  <a:pt x="5451" y="458"/>
                  <a:pt x="5451" y="458"/>
                  <a:pt x="5451" y="458"/>
                </a:cubicBezTo>
                <a:cubicBezTo>
                  <a:pt x="5455" y="464"/>
                  <a:pt x="5455" y="464"/>
                  <a:pt x="5455" y="464"/>
                </a:cubicBezTo>
                <a:cubicBezTo>
                  <a:pt x="5449" y="464"/>
                  <a:pt x="5449" y="464"/>
                  <a:pt x="5449" y="464"/>
                </a:cubicBezTo>
                <a:cubicBezTo>
                  <a:pt x="5441" y="463"/>
                  <a:pt x="5441" y="463"/>
                  <a:pt x="5441" y="463"/>
                </a:cubicBezTo>
                <a:cubicBezTo>
                  <a:pt x="5445" y="458"/>
                  <a:pt x="5445" y="458"/>
                  <a:pt x="5445" y="458"/>
                </a:cubicBezTo>
                <a:cubicBezTo>
                  <a:pt x="5435" y="457"/>
                  <a:pt x="5435" y="457"/>
                  <a:pt x="5435" y="457"/>
                </a:cubicBezTo>
                <a:cubicBezTo>
                  <a:pt x="5424" y="460"/>
                  <a:pt x="5424" y="460"/>
                  <a:pt x="5424" y="460"/>
                </a:cubicBezTo>
                <a:cubicBezTo>
                  <a:pt x="5423" y="459"/>
                  <a:pt x="5423" y="459"/>
                  <a:pt x="5423" y="459"/>
                </a:cubicBezTo>
                <a:cubicBezTo>
                  <a:pt x="5416" y="456"/>
                  <a:pt x="5416" y="456"/>
                  <a:pt x="5416" y="456"/>
                </a:cubicBezTo>
                <a:cubicBezTo>
                  <a:pt x="5414" y="461"/>
                  <a:pt x="5414" y="461"/>
                  <a:pt x="5414" y="461"/>
                </a:cubicBezTo>
                <a:cubicBezTo>
                  <a:pt x="5410" y="459"/>
                  <a:pt x="5410" y="459"/>
                  <a:pt x="5410" y="459"/>
                </a:cubicBezTo>
                <a:cubicBezTo>
                  <a:pt x="5402" y="461"/>
                  <a:pt x="5402" y="461"/>
                  <a:pt x="5402" y="461"/>
                </a:cubicBezTo>
                <a:cubicBezTo>
                  <a:pt x="5404" y="463"/>
                  <a:pt x="5404" y="463"/>
                  <a:pt x="5404" y="463"/>
                </a:cubicBezTo>
                <a:cubicBezTo>
                  <a:pt x="5394" y="467"/>
                  <a:pt x="5394" y="467"/>
                  <a:pt x="5394" y="467"/>
                </a:cubicBezTo>
                <a:cubicBezTo>
                  <a:pt x="5386" y="465"/>
                  <a:pt x="5390" y="463"/>
                  <a:pt x="5392" y="461"/>
                </a:cubicBezTo>
                <a:cubicBezTo>
                  <a:pt x="5382" y="456"/>
                  <a:pt x="5382" y="456"/>
                  <a:pt x="5382" y="456"/>
                </a:cubicBezTo>
                <a:cubicBezTo>
                  <a:pt x="5342" y="463"/>
                  <a:pt x="5342" y="463"/>
                  <a:pt x="5342" y="463"/>
                </a:cubicBezTo>
                <a:cubicBezTo>
                  <a:pt x="5326" y="460"/>
                  <a:pt x="5326" y="460"/>
                  <a:pt x="5326" y="460"/>
                </a:cubicBezTo>
                <a:cubicBezTo>
                  <a:pt x="5334" y="458"/>
                  <a:pt x="5334" y="458"/>
                  <a:pt x="5334" y="458"/>
                </a:cubicBezTo>
                <a:cubicBezTo>
                  <a:pt x="5326" y="457"/>
                  <a:pt x="5326" y="457"/>
                  <a:pt x="5326" y="457"/>
                </a:cubicBezTo>
                <a:cubicBezTo>
                  <a:pt x="5334" y="454"/>
                  <a:pt x="5334" y="454"/>
                  <a:pt x="5334" y="454"/>
                </a:cubicBezTo>
                <a:cubicBezTo>
                  <a:pt x="5344" y="456"/>
                  <a:pt x="5344" y="456"/>
                  <a:pt x="5344" y="456"/>
                </a:cubicBezTo>
                <a:cubicBezTo>
                  <a:pt x="5367" y="450"/>
                  <a:pt x="5367" y="450"/>
                  <a:pt x="5367" y="450"/>
                </a:cubicBezTo>
                <a:cubicBezTo>
                  <a:pt x="5375" y="453"/>
                  <a:pt x="5375" y="453"/>
                  <a:pt x="5375" y="453"/>
                </a:cubicBezTo>
                <a:cubicBezTo>
                  <a:pt x="5375" y="450"/>
                  <a:pt x="5387" y="452"/>
                  <a:pt x="5385" y="448"/>
                </a:cubicBezTo>
                <a:cubicBezTo>
                  <a:pt x="5457" y="430"/>
                  <a:pt x="5457" y="430"/>
                  <a:pt x="5457" y="430"/>
                </a:cubicBezTo>
                <a:cubicBezTo>
                  <a:pt x="5478" y="419"/>
                  <a:pt x="5478" y="419"/>
                  <a:pt x="5478" y="419"/>
                </a:cubicBezTo>
                <a:cubicBezTo>
                  <a:pt x="5491" y="417"/>
                  <a:pt x="5491" y="417"/>
                  <a:pt x="5491" y="417"/>
                </a:cubicBezTo>
                <a:cubicBezTo>
                  <a:pt x="5495" y="409"/>
                  <a:pt x="5495" y="409"/>
                  <a:pt x="5495" y="409"/>
                </a:cubicBezTo>
                <a:cubicBezTo>
                  <a:pt x="5480" y="407"/>
                  <a:pt x="5480" y="407"/>
                  <a:pt x="5480" y="407"/>
                </a:cubicBezTo>
                <a:cubicBezTo>
                  <a:pt x="5476" y="412"/>
                  <a:pt x="5476" y="412"/>
                  <a:pt x="5476" y="412"/>
                </a:cubicBezTo>
                <a:cubicBezTo>
                  <a:pt x="5474" y="412"/>
                  <a:pt x="5474" y="412"/>
                  <a:pt x="5474" y="412"/>
                </a:cubicBezTo>
                <a:cubicBezTo>
                  <a:pt x="5459" y="411"/>
                  <a:pt x="5464" y="409"/>
                  <a:pt x="5466" y="408"/>
                </a:cubicBezTo>
                <a:cubicBezTo>
                  <a:pt x="5472" y="406"/>
                  <a:pt x="5472" y="406"/>
                  <a:pt x="5472" y="406"/>
                </a:cubicBezTo>
                <a:cubicBezTo>
                  <a:pt x="5457" y="404"/>
                  <a:pt x="5457" y="404"/>
                  <a:pt x="5457" y="404"/>
                </a:cubicBezTo>
                <a:cubicBezTo>
                  <a:pt x="5426" y="403"/>
                  <a:pt x="5426" y="403"/>
                  <a:pt x="5426" y="403"/>
                </a:cubicBezTo>
                <a:cubicBezTo>
                  <a:pt x="5358" y="399"/>
                  <a:pt x="5358" y="399"/>
                  <a:pt x="5358" y="399"/>
                </a:cubicBezTo>
                <a:cubicBezTo>
                  <a:pt x="5344" y="402"/>
                  <a:pt x="5344" y="402"/>
                  <a:pt x="5344" y="402"/>
                </a:cubicBezTo>
                <a:cubicBezTo>
                  <a:pt x="5334" y="398"/>
                  <a:pt x="5334" y="398"/>
                  <a:pt x="5334" y="398"/>
                </a:cubicBezTo>
                <a:cubicBezTo>
                  <a:pt x="5330" y="400"/>
                  <a:pt x="5329" y="400"/>
                  <a:pt x="5328" y="401"/>
                </a:cubicBezTo>
                <a:cubicBezTo>
                  <a:pt x="5305" y="402"/>
                  <a:pt x="5305" y="402"/>
                  <a:pt x="5305" y="402"/>
                </a:cubicBezTo>
                <a:cubicBezTo>
                  <a:pt x="5264" y="403"/>
                  <a:pt x="5264" y="403"/>
                  <a:pt x="5264" y="403"/>
                </a:cubicBezTo>
                <a:cubicBezTo>
                  <a:pt x="5235" y="403"/>
                  <a:pt x="5235" y="403"/>
                  <a:pt x="5235" y="403"/>
                </a:cubicBezTo>
                <a:cubicBezTo>
                  <a:pt x="5224" y="391"/>
                  <a:pt x="5230" y="403"/>
                  <a:pt x="5229" y="400"/>
                </a:cubicBezTo>
                <a:cubicBezTo>
                  <a:pt x="5217" y="399"/>
                  <a:pt x="5217" y="399"/>
                  <a:pt x="5217" y="399"/>
                </a:cubicBezTo>
                <a:cubicBezTo>
                  <a:pt x="5223" y="401"/>
                  <a:pt x="5223" y="401"/>
                  <a:pt x="5223" y="401"/>
                </a:cubicBezTo>
                <a:cubicBezTo>
                  <a:pt x="5208" y="403"/>
                  <a:pt x="5208" y="403"/>
                  <a:pt x="5208" y="403"/>
                </a:cubicBezTo>
                <a:cubicBezTo>
                  <a:pt x="5165" y="406"/>
                  <a:pt x="5165" y="406"/>
                  <a:pt x="5165" y="406"/>
                </a:cubicBezTo>
                <a:cubicBezTo>
                  <a:pt x="5140" y="405"/>
                  <a:pt x="5140" y="405"/>
                  <a:pt x="5140" y="405"/>
                </a:cubicBezTo>
                <a:cubicBezTo>
                  <a:pt x="5146" y="401"/>
                  <a:pt x="5146" y="401"/>
                  <a:pt x="5146" y="401"/>
                </a:cubicBezTo>
                <a:cubicBezTo>
                  <a:pt x="5124" y="400"/>
                  <a:pt x="5124" y="400"/>
                  <a:pt x="5124" y="400"/>
                </a:cubicBezTo>
                <a:cubicBezTo>
                  <a:pt x="5120" y="395"/>
                  <a:pt x="5120" y="395"/>
                  <a:pt x="5120" y="395"/>
                </a:cubicBezTo>
                <a:cubicBezTo>
                  <a:pt x="5099" y="403"/>
                  <a:pt x="5099" y="403"/>
                  <a:pt x="5099" y="403"/>
                </a:cubicBezTo>
                <a:cubicBezTo>
                  <a:pt x="5076" y="400"/>
                  <a:pt x="5076" y="400"/>
                  <a:pt x="5076" y="400"/>
                </a:cubicBezTo>
                <a:cubicBezTo>
                  <a:pt x="5104" y="396"/>
                  <a:pt x="5104" y="396"/>
                  <a:pt x="5104" y="396"/>
                </a:cubicBezTo>
                <a:cubicBezTo>
                  <a:pt x="5107" y="393"/>
                  <a:pt x="5107" y="393"/>
                  <a:pt x="5107" y="393"/>
                </a:cubicBezTo>
                <a:cubicBezTo>
                  <a:pt x="5104" y="390"/>
                  <a:pt x="5104" y="390"/>
                  <a:pt x="5104" y="390"/>
                </a:cubicBezTo>
                <a:cubicBezTo>
                  <a:pt x="5095" y="392"/>
                  <a:pt x="5095" y="392"/>
                  <a:pt x="5095" y="392"/>
                </a:cubicBezTo>
                <a:cubicBezTo>
                  <a:pt x="5093" y="396"/>
                  <a:pt x="5093" y="396"/>
                  <a:pt x="5093" y="396"/>
                </a:cubicBezTo>
                <a:cubicBezTo>
                  <a:pt x="5058" y="399"/>
                  <a:pt x="5058" y="399"/>
                  <a:pt x="5058" y="399"/>
                </a:cubicBezTo>
                <a:cubicBezTo>
                  <a:pt x="5048" y="402"/>
                  <a:pt x="5048" y="402"/>
                  <a:pt x="5048" y="402"/>
                </a:cubicBezTo>
                <a:cubicBezTo>
                  <a:pt x="4965" y="411"/>
                  <a:pt x="4965" y="411"/>
                  <a:pt x="4965" y="411"/>
                </a:cubicBezTo>
                <a:cubicBezTo>
                  <a:pt x="4935" y="412"/>
                  <a:pt x="4935" y="412"/>
                  <a:pt x="4935" y="412"/>
                </a:cubicBezTo>
                <a:cubicBezTo>
                  <a:pt x="4898" y="415"/>
                  <a:pt x="4898" y="415"/>
                  <a:pt x="4898" y="415"/>
                </a:cubicBezTo>
                <a:cubicBezTo>
                  <a:pt x="4895" y="418"/>
                  <a:pt x="4895" y="418"/>
                  <a:pt x="4895" y="418"/>
                </a:cubicBezTo>
                <a:cubicBezTo>
                  <a:pt x="4870" y="416"/>
                  <a:pt x="4870" y="416"/>
                  <a:pt x="4870" y="416"/>
                </a:cubicBezTo>
                <a:cubicBezTo>
                  <a:pt x="4873" y="420"/>
                  <a:pt x="4873" y="420"/>
                  <a:pt x="4873" y="420"/>
                </a:cubicBezTo>
                <a:cubicBezTo>
                  <a:pt x="4867" y="422"/>
                  <a:pt x="4867" y="422"/>
                  <a:pt x="4867" y="422"/>
                </a:cubicBezTo>
                <a:cubicBezTo>
                  <a:pt x="4855" y="420"/>
                  <a:pt x="4862" y="418"/>
                  <a:pt x="4864" y="417"/>
                </a:cubicBezTo>
                <a:cubicBezTo>
                  <a:pt x="4844" y="418"/>
                  <a:pt x="4844" y="418"/>
                  <a:pt x="4844" y="418"/>
                </a:cubicBezTo>
                <a:cubicBezTo>
                  <a:pt x="4791" y="424"/>
                  <a:pt x="4791" y="424"/>
                  <a:pt x="4791" y="424"/>
                </a:cubicBezTo>
                <a:cubicBezTo>
                  <a:pt x="4736" y="432"/>
                  <a:pt x="4736" y="432"/>
                  <a:pt x="4736" y="432"/>
                </a:cubicBezTo>
                <a:cubicBezTo>
                  <a:pt x="4730" y="431"/>
                  <a:pt x="4730" y="431"/>
                  <a:pt x="4730" y="431"/>
                </a:cubicBezTo>
                <a:cubicBezTo>
                  <a:pt x="4712" y="433"/>
                  <a:pt x="4712" y="433"/>
                  <a:pt x="4712" y="433"/>
                </a:cubicBezTo>
                <a:cubicBezTo>
                  <a:pt x="4681" y="427"/>
                  <a:pt x="4709" y="432"/>
                  <a:pt x="4708" y="427"/>
                </a:cubicBezTo>
                <a:cubicBezTo>
                  <a:pt x="4730" y="433"/>
                  <a:pt x="4707" y="425"/>
                  <a:pt x="4723" y="427"/>
                </a:cubicBezTo>
                <a:cubicBezTo>
                  <a:pt x="4726" y="422"/>
                  <a:pt x="4726" y="422"/>
                  <a:pt x="4726" y="422"/>
                </a:cubicBezTo>
                <a:cubicBezTo>
                  <a:pt x="4736" y="422"/>
                  <a:pt x="4736" y="422"/>
                  <a:pt x="4736" y="422"/>
                </a:cubicBezTo>
                <a:cubicBezTo>
                  <a:pt x="4754" y="419"/>
                  <a:pt x="4754" y="419"/>
                  <a:pt x="4754" y="419"/>
                </a:cubicBezTo>
                <a:cubicBezTo>
                  <a:pt x="4750" y="418"/>
                  <a:pt x="4746" y="417"/>
                  <a:pt x="4745" y="419"/>
                </a:cubicBezTo>
                <a:cubicBezTo>
                  <a:pt x="4730" y="415"/>
                  <a:pt x="4730" y="415"/>
                  <a:pt x="4730" y="415"/>
                </a:cubicBezTo>
                <a:cubicBezTo>
                  <a:pt x="4730" y="417"/>
                  <a:pt x="4730" y="417"/>
                  <a:pt x="4730" y="417"/>
                </a:cubicBezTo>
                <a:cubicBezTo>
                  <a:pt x="4726" y="422"/>
                  <a:pt x="4726" y="422"/>
                  <a:pt x="4726" y="422"/>
                </a:cubicBezTo>
                <a:cubicBezTo>
                  <a:pt x="4710" y="424"/>
                  <a:pt x="4710" y="424"/>
                  <a:pt x="4710" y="424"/>
                </a:cubicBezTo>
                <a:cubicBezTo>
                  <a:pt x="4695" y="427"/>
                  <a:pt x="4695" y="427"/>
                  <a:pt x="4695" y="427"/>
                </a:cubicBezTo>
                <a:cubicBezTo>
                  <a:pt x="4654" y="420"/>
                  <a:pt x="4654" y="420"/>
                  <a:pt x="4654" y="420"/>
                </a:cubicBezTo>
                <a:cubicBezTo>
                  <a:pt x="4679" y="430"/>
                  <a:pt x="4679" y="430"/>
                  <a:pt x="4679" y="430"/>
                </a:cubicBezTo>
                <a:cubicBezTo>
                  <a:pt x="4663" y="437"/>
                  <a:pt x="4663" y="437"/>
                  <a:pt x="4663" y="437"/>
                </a:cubicBezTo>
                <a:cubicBezTo>
                  <a:pt x="4651" y="439"/>
                  <a:pt x="4651" y="439"/>
                  <a:pt x="4651" y="439"/>
                </a:cubicBezTo>
                <a:cubicBezTo>
                  <a:pt x="4646" y="434"/>
                  <a:pt x="4646" y="434"/>
                  <a:pt x="4646" y="434"/>
                </a:cubicBezTo>
                <a:cubicBezTo>
                  <a:pt x="4632" y="433"/>
                  <a:pt x="4632" y="433"/>
                  <a:pt x="4632" y="433"/>
                </a:cubicBezTo>
                <a:cubicBezTo>
                  <a:pt x="4615" y="438"/>
                  <a:pt x="4615" y="438"/>
                  <a:pt x="4615" y="438"/>
                </a:cubicBezTo>
                <a:cubicBezTo>
                  <a:pt x="4615" y="441"/>
                  <a:pt x="4615" y="441"/>
                  <a:pt x="4615" y="441"/>
                </a:cubicBezTo>
                <a:cubicBezTo>
                  <a:pt x="4605" y="442"/>
                  <a:pt x="4605" y="442"/>
                  <a:pt x="4605" y="442"/>
                </a:cubicBezTo>
                <a:cubicBezTo>
                  <a:pt x="4580" y="436"/>
                  <a:pt x="4580" y="436"/>
                  <a:pt x="4580" y="436"/>
                </a:cubicBezTo>
                <a:cubicBezTo>
                  <a:pt x="4580" y="432"/>
                  <a:pt x="4580" y="432"/>
                  <a:pt x="4580" y="432"/>
                </a:cubicBezTo>
                <a:cubicBezTo>
                  <a:pt x="4600" y="427"/>
                  <a:pt x="4610" y="425"/>
                  <a:pt x="4615" y="424"/>
                </a:cubicBezTo>
                <a:cubicBezTo>
                  <a:pt x="4615" y="424"/>
                  <a:pt x="4615" y="424"/>
                  <a:pt x="4615" y="424"/>
                </a:cubicBezTo>
                <a:cubicBezTo>
                  <a:pt x="4611" y="424"/>
                  <a:pt x="4611" y="424"/>
                  <a:pt x="4611" y="424"/>
                </a:cubicBezTo>
                <a:cubicBezTo>
                  <a:pt x="4599" y="423"/>
                  <a:pt x="4599" y="423"/>
                  <a:pt x="4599" y="423"/>
                </a:cubicBezTo>
                <a:cubicBezTo>
                  <a:pt x="4609" y="416"/>
                  <a:pt x="4609" y="416"/>
                  <a:pt x="4609" y="416"/>
                </a:cubicBezTo>
                <a:cubicBezTo>
                  <a:pt x="4640" y="415"/>
                  <a:pt x="4640" y="415"/>
                  <a:pt x="4640" y="415"/>
                </a:cubicBezTo>
                <a:cubicBezTo>
                  <a:pt x="4638" y="414"/>
                  <a:pt x="4638" y="414"/>
                  <a:pt x="4638" y="414"/>
                </a:cubicBezTo>
                <a:cubicBezTo>
                  <a:pt x="4644" y="411"/>
                  <a:pt x="4644" y="411"/>
                  <a:pt x="4644" y="411"/>
                </a:cubicBezTo>
                <a:cubicBezTo>
                  <a:pt x="4679" y="407"/>
                  <a:pt x="4679" y="407"/>
                  <a:pt x="4679" y="407"/>
                </a:cubicBezTo>
                <a:cubicBezTo>
                  <a:pt x="4689" y="409"/>
                  <a:pt x="4689" y="409"/>
                  <a:pt x="4689" y="409"/>
                </a:cubicBezTo>
                <a:cubicBezTo>
                  <a:pt x="4685" y="414"/>
                  <a:pt x="4685" y="414"/>
                  <a:pt x="4685" y="414"/>
                </a:cubicBezTo>
                <a:cubicBezTo>
                  <a:pt x="4688" y="414"/>
                  <a:pt x="4705" y="406"/>
                  <a:pt x="4714" y="403"/>
                </a:cubicBezTo>
                <a:cubicBezTo>
                  <a:pt x="4733" y="403"/>
                  <a:pt x="4733" y="403"/>
                  <a:pt x="4733" y="403"/>
                </a:cubicBezTo>
                <a:cubicBezTo>
                  <a:pt x="4755" y="399"/>
                  <a:pt x="4755" y="399"/>
                  <a:pt x="4755" y="399"/>
                </a:cubicBezTo>
                <a:cubicBezTo>
                  <a:pt x="4755" y="396"/>
                  <a:pt x="4755" y="396"/>
                  <a:pt x="4755" y="396"/>
                </a:cubicBezTo>
                <a:cubicBezTo>
                  <a:pt x="4751" y="394"/>
                  <a:pt x="4751" y="394"/>
                  <a:pt x="4751" y="394"/>
                </a:cubicBezTo>
                <a:cubicBezTo>
                  <a:pt x="4760" y="392"/>
                  <a:pt x="4760" y="392"/>
                  <a:pt x="4760" y="392"/>
                </a:cubicBezTo>
                <a:cubicBezTo>
                  <a:pt x="4772" y="392"/>
                  <a:pt x="4772" y="392"/>
                  <a:pt x="4772" y="392"/>
                </a:cubicBezTo>
                <a:cubicBezTo>
                  <a:pt x="4774" y="393"/>
                  <a:pt x="4774" y="393"/>
                  <a:pt x="4774" y="393"/>
                </a:cubicBezTo>
                <a:cubicBezTo>
                  <a:pt x="4735" y="400"/>
                  <a:pt x="4778" y="394"/>
                  <a:pt x="4761" y="400"/>
                </a:cubicBezTo>
                <a:cubicBezTo>
                  <a:pt x="4801" y="394"/>
                  <a:pt x="4801" y="394"/>
                  <a:pt x="4801" y="394"/>
                </a:cubicBezTo>
                <a:cubicBezTo>
                  <a:pt x="4869" y="389"/>
                  <a:pt x="4869" y="389"/>
                  <a:pt x="4869" y="389"/>
                </a:cubicBezTo>
                <a:cubicBezTo>
                  <a:pt x="4899" y="389"/>
                  <a:pt x="4899" y="389"/>
                  <a:pt x="4899" y="389"/>
                </a:cubicBezTo>
                <a:cubicBezTo>
                  <a:pt x="4922" y="389"/>
                  <a:pt x="4933" y="381"/>
                  <a:pt x="4939" y="386"/>
                </a:cubicBezTo>
                <a:cubicBezTo>
                  <a:pt x="4936" y="384"/>
                  <a:pt x="4936" y="384"/>
                  <a:pt x="4936" y="384"/>
                </a:cubicBezTo>
                <a:cubicBezTo>
                  <a:pt x="4990" y="380"/>
                  <a:pt x="4990" y="380"/>
                  <a:pt x="4990" y="380"/>
                </a:cubicBezTo>
                <a:cubicBezTo>
                  <a:pt x="4983" y="379"/>
                  <a:pt x="4983" y="379"/>
                  <a:pt x="4983" y="379"/>
                </a:cubicBezTo>
                <a:cubicBezTo>
                  <a:pt x="4988" y="377"/>
                  <a:pt x="4988" y="377"/>
                  <a:pt x="4988" y="377"/>
                </a:cubicBezTo>
                <a:cubicBezTo>
                  <a:pt x="4998" y="375"/>
                  <a:pt x="4998" y="375"/>
                  <a:pt x="4998" y="375"/>
                </a:cubicBezTo>
                <a:cubicBezTo>
                  <a:pt x="5004" y="375"/>
                  <a:pt x="5004" y="375"/>
                  <a:pt x="5004" y="375"/>
                </a:cubicBezTo>
                <a:cubicBezTo>
                  <a:pt x="5014" y="375"/>
                  <a:pt x="5014" y="375"/>
                  <a:pt x="5014" y="375"/>
                </a:cubicBezTo>
                <a:cubicBezTo>
                  <a:pt x="5064" y="368"/>
                  <a:pt x="5064" y="368"/>
                  <a:pt x="5064" y="368"/>
                </a:cubicBezTo>
                <a:cubicBezTo>
                  <a:pt x="5076" y="369"/>
                  <a:pt x="5076" y="369"/>
                  <a:pt x="5076" y="369"/>
                </a:cubicBezTo>
                <a:cubicBezTo>
                  <a:pt x="5089" y="365"/>
                  <a:pt x="5089" y="365"/>
                  <a:pt x="5089" y="365"/>
                </a:cubicBezTo>
                <a:cubicBezTo>
                  <a:pt x="5128" y="359"/>
                  <a:pt x="5128" y="359"/>
                  <a:pt x="5128" y="359"/>
                </a:cubicBezTo>
                <a:cubicBezTo>
                  <a:pt x="5145" y="361"/>
                  <a:pt x="5145" y="361"/>
                  <a:pt x="5145" y="361"/>
                </a:cubicBezTo>
                <a:cubicBezTo>
                  <a:pt x="5148" y="358"/>
                  <a:pt x="5148" y="358"/>
                  <a:pt x="5148" y="358"/>
                </a:cubicBezTo>
                <a:cubicBezTo>
                  <a:pt x="5155" y="361"/>
                  <a:pt x="5155" y="361"/>
                  <a:pt x="5155" y="361"/>
                </a:cubicBezTo>
                <a:cubicBezTo>
                  <a:pt x="5150" y="352"/>
                  <a:pt x="5159" y="361"/>
                  <a:pt x="5165" y="358"/>
                </a:cubicBezTo>
                <a:cubicBezTo>
                  <a:pt x="5192" y="360"/>
                  <a:pt x="5192" y="360"/>
                  <a:pt x="5192" y="360"/>
                </a:cubicBezTo>
                <a:cubicBezTo>
                  <a:pt x="5202" y="353"/>
                  <a:pt x="5206" y="352"/>
                  <a:pt x="5208" y="353"/>
                </a:cubicBezTo>
                <a:cubicBezTo>
                  <a:pt x="5210" y="352"/>
                  <a:pt x="5212" y="352"/>
                  <a:pt x="5213" y="352"/>
                </a:cubicBezTo>
                <a:cubicBezTo>
                  <a:pt x="5208" y="351"/>
                  <a:pt x="5207" y="351"/>
                  <a:pt x="5206" y="352"/>
                </a:cubicBezTo>
                <a:cubicBezTo>
                  <a:pt x="5176" y="356"/>
                  <a:pt x="5176" y="356"/>
                  <a:pt x="5176" y="356"/>
                </a:cubicBezTo>
                <a:cubicBezTo>
                  <a:pt x="5163" y="354"/>
                  <a:pt x="5163" y="354"/>
                  <a:pt x="5163" y="354"/>
                </a:cubicBezTo>
                <a:cubicBezTo>
                  <a:pt x="5179" y="350"/>
                  <a:pt x="5179" y="350"/>
                  <a:pt x="5179" y="350"/>
                </a:cubicBezTo>
                <a:cubicBezTo>
                  <a:pt x="5176" y="349"/>
                  <a:pt x="5176" y="349"/>
                  <a:pt x="5176" y="349"/>
                </a:cubicBezTo>
                <a:cubicBezTo>
                  <a:pt x="5195" y="336"/>
                  <a:pt x="5177" y="350"/>
                  <a:pt x="5194" y="345"/>
                </a:cubicBezTo>
                <a:cubicBezTo>
                  <a:pt x="5223" y="340"/>
                  <a:pt x="5223" y="340"/>
                  <a:pt x="5223" y="340"/>
                </a:cubicBezTo>
                <a:cubicBezTo>
                  <a:pt x="5192" y="341"/>
                  <a:pt x="5192" y="341"/>
                  <a:pt x="5192" y="341"/>
                </a:cubicBezTo>
                <a:cubicBezTo>
                  <a:pt x="5171" y="346"/>
                  <a:pt x="5171" y="346"/>
                  <a:pt x="5171" y="346"/>
                </a:cubicBezTo>
                <a:cubicBezTo>
                  <a:pt x="5165" y="350"/>
                  <a:pt x="5165" y="350"/>
                  <a:pt x="5165" y="350"/>
                </a:cubicBezTo>
                <a:cubicBezTo>
                  <a:pt x="5152" y="350"/>
                  <a:pt x="5152" y="350"/>
                  <a:pt x="5152" y="350"/>
                </a:cubicBezTo>
                <a:cubicBezTo>
                  <a:pt x="5142" y="348"/>
                  <a:pt x="5142" y="348"/>
                  <a:pt x="5142" y="348"/>
                </a:cubicBezTo>
                <a:cubicBezTo>
                  <a:pt x="5105" y="356"/>
                  <a:pt x="5105" y="356"/>
                  <a:pt x="5105" y="356"/>
                </a:cubicBezTo>
                <a:cubicBezTo>
                  <a:pt x="5095" y="354"/>
                  <a:pt x="5095" y="354"/>
                  <a:pt x="5095" y="354"/>
                </a:cubicBezTo>
                <a:cubicBezTo>
                  <a:pt x="5097" y="353"/>
                  <a:pt x="5097" y="353"/>
                  <a:pt x="5097" y="353"/>
                </a:cubicBezTo>
                <a:cubicBezTo>
                  <a:pt x="5091" y="353"/>
                  <a:pt x="5091" y="353"/>
                  <a:pt x="5091" y="353"/>
                </a:cubicBezTo>
                <a:cubicBezTo>
                  <a:pt x="5064" y="358"/>
                  <a:pt x="5064" y="358"/>
                  <a:pt x="5064" y="358"/>
                </a:cubicBezTo>
                <a:cubicBezTo>
                  <a:pt x="5052" y="354"/>
                  <a:pt x="5052" y="354"/>
                  <a:pt x="5052" y="354"/>
                </a:cubicBezTo>
                <a:cubicBezTo>
                  <a:pt x="5045" y="355"/>
                  <a:pt x="5045" y="355"/>
                  <a:pt x="5045" y="355"/>
                </a:cubicBezTo>
                <a:cubicBezTo>
                  <a:pt x="5049" y="358"/>
                  <a:pt x="5049" y="358"/>
                  <a:pt x="5049" y="358"/>
                </a:cubicBezTo>
                <a:cubicBezTo>
                  <a:pt x="5027" y="359"/>
                  <a:pt x="5027" y="359"/>
                  <a:pt x="5027" y="359"/>
                </a:cubicBezTo>
                <a:cubicBezTo>
                  <a:pt x="5021" y="363"/>
                  <a:pt x="5021" y="363"/>
                  <a:pt x="5021" y="363"/>
                </a:cubicBezTo>
                <a:cubicBezTo>
                  <a:pt x="5011" y="363"/>
                  <a:pt x="5011" y="363"/>
                  <a:pt x="5011" y="363"/>
                </a:cubicBezTo>
                <a:cubicBezTo>
                  <a:pt x="4994" y="362"/>
                  <a:pt x="4994" y="362"/>
                  <a:pt x="4994" y="362"/>
                </a:cubicBezTo>
                <a:cubicBezTo>
                  <a:pt x="4990" y="365"/>
                  <a:pt x="4990" y="365"/>
                  <a:pt x="4990" y="365"/>
                </a:cubicBezTo>
                <a:cubicBezTo>
                  <a:pt x="4957" y="368"/>
                  <a:pt x="4957" y="368"/>
                  <a:pt x="4957" y="368"/>
                </a:cubicBezTo>
                <a:cubicBezTo>
                  <a:pt x="4949" y="370"/>
                  <a:pt x="4949" y="370"/>
                  <a:pt x="4949" y="370"/>
                </a:cubicBezTo>
                <a:cubicBezTo>
                  <a:pt x="4935" y="371"/>
                  <a:pt x="4935" y="371"/>
                  <a:pt x="4935" y="371"/>
                </a:cubicBezTo>
                <a:cubicBezTo>
                  <a:pt x="4961" y="374"/>
                  <a:pt x="4961" y="374"/>
                  <a:pt x="4961" y="374"/>
                </a:cubicBezTo>
                <a:cubicBezTo>
                  <a:pt x="4951" y="377"/>
                  <a:pt x="4951" y="377"/>
                  <a:pt x="4951" y="377"/>
                </a:cubicBezTo>
                <a:cubicBezTo>
                  <a:pt x="4947" y="376"/>
                  <a:pt x="4947" y="376"/>
                  <a:pt x="4947" y="376"/>
                </a:cubicBezTo>
                <a:cubicBezTo>
                  <a:pt x="4920" y="379"/>
                  <a:pt x="4920" y="379"/>
                  <a:pt x="4920" y="379"/>
                </a:cubicBezTo>
                <a:cubicBezTo>
                  <a:pt x="4856" y="386"/>
                  <a:pt x="4856" y="386"/>
                  <a:pt x="4856" y="386"/>
                </a:cubicBezTo>
                <a:cubicBezTo>
                  <a:pt x="4807" y="390"/>
                  <a:pt x="4807" y="390"/>
                  <a:pt x="4807" y="390"/>
                </a:cubicBezTo>
                <a:cubicBezTo>
                  <a:pt x="4798" y="387"/>
                  <a:pt x="4798" y="387"/>
                  <a:pt x="4798" y="387"/>
                </a:cubicBezTo>
                <a:cubicBezTo>
                  <a:pt x="4802" y="383"/>
                  <a:pt x="4802" y="383"/>
                  <a:pt x="4802" y="383"/>
                </a:cubicBezTo>
                <a:cubicBezTo>
                  <a:pt x="4780" y="386"/>
                  <a:pt x="4780" y="386"/>
                  <a:pt x="4780" y="386"/>
                </a:cubicBezTo>
                <a:cubicBezTo>
                  <a:pt x="4774" y="389"/>
                  <a:pt x="4774" y="389"/>
                  <a:pt x="4774" y="389"/>
                </a:cubicBezTo>
                <a:cubicBezTo>
                  <a:pt x="4751" y="388"/>
                  <a:pt x="4751" y="388"/>
                  <a:pt x="4751" y="388"/>
                </a:cubicBezTo>
                <a:cubicBezTo>
                  <a:pt x="4739" y="385"/>
                  <a:pt x="4739" y="385"/>
                  <a:pt x="4739" y="385"/>
                </a:cubicBezTo>
                <a:cubicBezTo>
                  <a:pt x="4739" y="387"/>
                  <a:pt x="4739" y="389"/>
                  <a:pt x="4739" y="390"/>
                </a:cubicBezTo>
                <a:cubicBezTo>
                  <a:pt x="4733" y="392"/>
                  <a:pt x="4733" y="392"/>
                  <a:pt x="4733" y="392"/>
                </a:cubicBezTo>
                <a:cubicBezTo>
                  <a:pt x="4729" y="390"/>
                  <a:pt x="4729" y="390"/>
                  <a:pt x="4729" y="390"/>
                </a:cubicBezTo>
                <a:cubicBezTo>
                  <a:pt x="4704" y="394"/>
                  <a:pt x="4704" y="394"/>
                  <a:pt x="4704" y="394"/>
                </a:cubicBezTo>
                <a:cubicBezTo>
                  <a:pt x="4714" y="397"/>
                  <a:pt x="4714" y="397"/>
                  <a:pt x="4714" y="397"/>
                </a:cubicBezTo>
                <a:cubicBezTo>
                  <a:pt x="4710" y="398"/>
                  <a:pt x="4710" y="398"/>
                  <a:pt x="4710" y="398"/>
                </a:cubicBezTo>
                <a:cubicBezTo>
                  <a:pt x="4698" y="397"/>
                  <a:pt x="4698" y="397"/>
                  <a:pt x="4698" y="397"/>
                </a:cubicBezTo>
                <a:cubicBezTo>
                  <a:pt x="4685" y="389"/>
                  <a:pt x="4685" y="389"/>
                  <a:pt x="4685" y="389"/>
                </a:cubicBezTo>
                <a:cubicBezTo>
                  <a:pt x="4681" y="392"/>
                  <a:pt x="4681" y="392"/>
                  <a:pt x="4681" y="392"/>
                </a:cubicBezTo>
                <a:cubicBezTo>
                  <a:pt x="4666" y="394"/>
                  <a:pt x="4675" y="391"/>
                  <a:pt x="4675" y="391"/>
                </a:cubicBezTo>
                <a:cubicBezTo>
                  <a:pt x="4662" y="392"/>
                  <a:pt x="4681" y="383"/>
                  <a:pt x="4688" y="381"/>
                </a:cubicBezTo>
                <a:cubicBezTo>
                  <a:pt x="4730" y="367"/>
                  <a:pt x="4730" y="367"/>
                  <a:pt x="4730" y="367"/>
                </a:cubicBezTo>
                <a:cubicBezTo>
                  <a:pt x="4720" y="363"/>
                  <a:pt x="4720" y="363"/>
                  <a:pt x="4720" y="363"/>
                </a:cubicBezTo>
                <a:cubicBezTo>
                  <a:pt x="4745" y="362"/>
                  <a:pt x="4740" y="352"/>
                  <a:pt x="4754" y="350"/>
                </a:cubicBezTo>
                <a:cubicBezTo>
                  <a:pt x="4776" y="348"/>
                  <a:pt x="4776" y="348"/>
                  <a:pt x="4776" y="348"/>
                </a:cubicBezTo>
                <a:cubicBezTo>
                  <a:pt x="4790" y="349"/>
                  <a:pt x="4802" y="348"/>
                  <a:pt x="4802" y="342"/>
                </a:cubicBezTo>
                <a:cubicBezTo>
                  <a:pt x="4827" y="342"/>
                  <a:pt x="4827" y="342"/>
                  <a:pt x="4827" y="342"/>
                </a:cubicBezTo>
                <a:cubicBezTo>
                  <a:pt x="4827" y="343"/>
                  <a:pt x="4827" y="343"/>
                  <a:pt x="4827" y="343"/>
                </a:cubicBezTo>
                <a:cubicBezTo>
                  <a:pt x="4839" y="340"/>
                  <a:pt x="4839" y="340"/>
                  <a:pt x="4839" y="340"/>
                </a:cubicBezTo>
                <a:cubicBezTo>
                  <a:pt x="4833" y="333"/>
                  <a:pt x="4833" y="333"/>
                  <a:pt x="4833" y="333"/>
                </a:cubicBezTo>
                <a:cubicBezTo>
                  <a:pt x="4852" y="333"/>
                  <a:pt x="4852" y="333"/>
                  <a:pt x="4852" y="333"/>
                </a:cubicBezTo>
                <a:cubicBezTo>
                  <a:pt x="4832" y="339"/>
                  <a:pt x="4850" y="338"/>
                  <a:pt x="4848" y="337"/>
                </a:cubicBezTo>
                <a:cubicBezTo>
                  <a:pt x="4854" y="340"/>
                  <a:pt x="4854" y="340"/>
                  <a:pt x="4854" y="340"/>
                </a:cubicBezTo>
                <a:cubicBezTo>
                  <a:pt x="4860" y="338"/>
                  <a:pt x="4860" y="338"/>
                  <a:pt x="4860" y="338"/>
                </a:cubicBezTo>
                <a:cubicBezTo>
                  <a:pt x="4882" y="331"/>
                  <a:pt x="4877" y="334"/>
                  <a:pt x="4883" y="336"/>
                </a:cubicBezTo>
                <a:cubicBezTo>
                  <a:pt x="4883" y="339"/>
                  <a:pt x="4883" y="339"/>
                  <a:pt x="4883" y="339"/>
                </a:cubicBezTo>
                <a:cubicBezTo>
                  <a:pt x="4891" y="341"/>
                  <a:pt x="4891" y="341"/>
                  <a:pt x="4891" y="341"/>
                </a:cubicBezTo>
                <a:cubicBezTo>
                  <a:pt x="4885" y="334"/>
                  <a:pt x="4898" y="336"/>
                  <a:pt x="4904" y="333"/>
                </a:cubicBezTo>
                <a:cubicBezTo>
                  <a:pt x="4910" y="334"/>
                  <a:pt x="4910" y="334"/>
                  <a:pt x="4910" y="334"/>
                </a:cubicBezTo>
                <a:cubicBezTo>
                  <a:pt x="4914" y="330"/>
                  <a:pt x="4914" y="330"/>
                  <a:pt x="4914" y="330"/>
                </a:cubicBezTo>
                <a:cubicBezTo>
                  <a:pt x="4926" y="333"/>
                  <a:pt x="4926" y="333"/>
                  <a:pt x="4926" y="333"/>
                </a:cubicBezTo>
                <a:cubicBezTo>
                  <a:pt x="4926" y="332"/>
                  <a:pt x="4926" y="332"/>
                  <a:pt x="4926" y="332"/>
                </a:cubicBezTo>
                <a:cubicBezTo>
                  <a:pt x="4923" y="327"/>
                  <a:pt x="4929" y="328"/>
                  <a:pt x="4936" y="328"/>
                </a:cubicBezTo>
                <a:cubicBezTo>
                  <a:pt x="4941" y="336"/>
                  <a:pt x="4940" y="329"/>
                  <a:pt x="4945" y="329"/>
                </a:cubicBezTo>
                <a:cubicBezTo>
                  <a:pt x="4935" y="329"/>
                  <a:pt x="4943" y="328"/>
                  <a:pt x="4942" y="328"/>
                </a:cubicBezTo>
                <a:cubicBezTo>
                  <a:pt x="4972" y="323"/>
                  <a:pt x="4972" y="323"/>
                  <a:pt x="4972" y="323"/>
                </a:cubicBezTo>
                <a:cubicBezTo>
                  <a:pt x="4976" y="325"/>
                  <a:pt x="4976" y="325"/>
                  <a:pt x="4976" y="325"/>
                </a:cubicBezTo>
                <a:cubicBezTo>
                  <a:pt x="4986" y="326"/>
                  <a:pt x="4986" y="326"/>
                  <a:pt x="4986" y="326"/>
                </a:cubicBezTo>
                <a:cubicBezTo>
                  <a:pt x="4989" y="322"/>
                  <a:pt x="4981" y="319"/>
                  <a:pt x="4994" y="320"/>
                </a:cubicBezTo>
                <a:cubicBezTo>
                  <a:pt x="5029" y="322"/>
                  <a:pt x="5029" y="322"/>
                  <a:pt x="5029" y="322"/>
                </a:cubicBezTo>
                <a:cubicBezTo>
                  <a:pt x="5032" y="319"/>
                  <a:pt x="5032" y="319"/>
                  <a:pt x="5032" y="319"/>
                </a:cubicBezTo>
                <a:cubicBezTo>
                  <a:pt x="5017" y="316"/>
                  <a:pt x="5017" y="316"/>
                  <a:pt x="5017" y="316"/>
                </a:cubicBezTo>
                <a:cubicBezTo>
                  <a:pt x="5017" y="311"/>
                  <a:pt x="5017" y="311"/>
                  <a:pt x="5017" y="311"/>
                </a:cubicBezTo>
                <a:cubicBezTo>
                  <a:pt x="5001" y="312"/>
                  <a:pt x="5001" y="312"/>
                  <a:pt x="5001" y="312"/>
                </a:cubicBezTo>
                <a:cubicBezTo>
                  <a:pt x="4988" y="316"/>
                  <a:pt x="4988" y="316"/>
                  <a:pt x="4988" y="316"/>
                </a:cubicBezTo>
                <a:cubicBezTo>
                  <a:pt x="4980" y="315"/>
                  <a:pt x="4980" y="315"/>
                  <a:pt x="4980" y="315"/>
                </a:cubicBezTo>
                <a:cubicBezTo>
                  <a:pt x="4965" y="318"/>
                  <a:pt x="4965" y="318"/>
                  <a:pt x="4965" y="318"/>
                </a:cubicBezTo>
                <a:cubicBezTo>
                  <a:pt x="4961" y="316"/>
                  <a:pt x="4961" y="316"/>
                  <a:pt x="4961" y="316"/>
                </a:cubicBezTo>
                <a:cubicBezTo>
                  <a:pt x="4952" y="319"/>
                  <a:pt x="4952" y="319"/>
                  <a:pt x="4952" y="319"/>
                </a:cubicBezTo>
                <a:cubicBezTo>
                  <a:pt x="4935" y="318"/>
                  <a:pt x="4935" y="318"/>
                  <a:pt x="4935" y="318"/>
                </a:cubicBezTo>
                <a:cubicBezTo>
                  <a:pt x="4938" y="317"/>
                  <a:pt x="4936" y="316"/>
                  <a:pt x="4935" y="316"/>
                </a:cubicBezTo>
                <a:cubicBezTo>
                  <a:pt x="4905" y="319"/>
                  <a:pt x="4901" y="321"/>
                  <a:pt x="4904" y="323"/>
                </a:cubicBezTo>
                <a:cubicBezTo>
                  <a:pt x="4895" y="323"/>
                  <a:pt x="4895" y="323"/>
                  <a:pt x="4895" y="323"/>
                </a:cubicBezTo>
                <a:cubicBezTo>
                  <a:pt x="4838" y="328"/>
                  <a:pt x="4838" y="328"/>
                  <a:pt x="4838" y="328"/>
                </a:cubicBezTo>
                <a:cubicBezTo>
                  <a:pt x="4880" y="324"/>
                  <a:pt x="4866" y="324"/>
                  <a:pt x="4889" y="315"/>
                </a:cubicBezTo>
                <a:cubicBezTo>
                  <a:pt x="4869" y="316"/>
                  <a:pt x="4869" y="316"/>
                  <a:pt x="4869" y="316"/>
                </a:cubicBezTo>
                <a:cubicBezTo>
                  <a:pt x="4858" y="321"/>
                  <a:pt x="4858" y="321"/>
                  <a:pt x="4858" y="321"/>
                </a:cubicBezTo>
                <a:cubicBezTo>
                  <a:pt x="4839" y="322"/>
                  <a:pt x="4839" y="322"/>
                  <a:pt x="4839" y="322"/>
                </a:cubicBezTo>
                <a:cubicBezTo>
                  <a:pt x="4852" y="313"/>
                  <a:pt x="4852" y="313"/>
                  <a:pt x="4852" y="313"/>
                </a:cubicBezTo>
                <a:cubicBezTo>
                  <a:pt x="4863" y="319"/>
                  <a:pt x="4857" y="312"/>
                  <a:pt x="4864" y="313"/>
                </a:cubicBezTo>
                <a:cubicBezTo>
                  <a:pt x="4867" y="311"/>
                  <a:pt x="4867" y="311"/>
                  <a:pt x="4867" y="311"/>
                </a:cubicBezTo>
                <a:cubicBezTo>
                  <a:pt x="4858" y="311"/>
                  <a:pt x="4858" y="311"/>
                  <a:pt x="4858" y="311"/>
                </a:cubicBezTo>
                <a:cubicBezTo>
                  <a:pt x="4858" y="306"/>
                  <a:pt x="4858" y="306"/>
                  <a:pt x="4858" y="306"/>
                </a:cubicBezTo>
                <a:cubicBezTo>
                  <a:pt x="4839" y="318"/>
                  <a:pt x="4839" y="318"/>
                  <a:pt x="4839" y="318"/>
                </a:cubicBezTo>
                <a:cubicBezTo>
                  <a:pt x="4823" y="322"/>
                  <a:pt x="4823" y="322"/>
                  <a:pt x="4823" y="322"/>
                </a:cubicBezTo>
                <a:cubicBezTo>
                  <a:pt x="4821" y="319"/>
                  <a:pt x="4821" y="319"/>
                  <a:pt x="4821" y="319"/>
                </a:cubicBezTo>
                <a:cubicBezTo>
                  <a:pt x="4838" y="313"/>
                  <a:pt x="4838" y="313"/>
                  <a:pt x="4838" y="313"/>
                </a:cubicBezTo>
                <a:cubicBezTo>
                  <a:pt x="4838" y="308"/>
                  <a:pt x="4838" y="308"/>
                  <a:pt x="4838" y="308"/>
                </a:cubicBezTo>
                <a:cubicBezTo>
                  <a:pt x="4826" y="312"/>
                  <a:pt x="4826" y="312"/>
                  <a:pt x="4826" y="312"/>
                </a:cubicBezTo>
                <a:cubicBezTo>
                  <a:pt x="4819" y="311"/>
                  <a:pt x="4819" y="311"/>
                  <a:pt x="4819" y="311"/>
                </a:cubicBezTo>
                <a:cubicBezTo>
                  <a:pt x="4812" y="305"/>
                  <a:pt x="4831" y="303"/>
                  <a:pt x="4839" y="300"/>
                </a:cubicBezTo>
                <a:cubicBezTo>
                  <a:pt x="4821" y="298"/>
                  <a:pt x="4821" y="298"/>
                  <a:pt x="4821" y="298"/>
                </a:cubicBezTo>
                <a:cubicBezTo>
                  <a:pt x="4821" y="289"/>
                  <a:pt x="4844" y="291"/>
                  <a:pt x="4848" y="282"/>
                </a:cubicBezTo>
                <a:cubicBezTo>
                  <a:pt x="4887" y="266"/>
                  <a:pt x="4887" y="266"/>
                  <a:pt x="4887" y="266"/>
                </a:cubicBezTo>
                <a:cubicBezTo>
                  <a:pt x="4887" y="260"/>
                  <a:pt x="4887" y="260"/>
                  <a:pt x="4887" y="260"/>
                </a:cubicBezTo>
                <a:cubicBezTo>
                  <a:pt x="4895" y="258"/>
                  <a:pt x="4895" y="258"/>
                  <a:pt x="4895" y="258"/>
                </a:cubicBezTo>
                <a:cubicBezTo>
                  <a:pt x="4920" y="240"/>
                  <a:pt x="4920" y="240"/>
                  <a:pt x="4920" y="240"/>
                </a:cubicBezTo>
                <a:cubicBezTo>
                  <a:pt x="4868" y="262"/>
                  <a:pt x="4910" y="245"/>
                  <a:pt x="4908" y="248"/>
                </a:cubicBezTo>
                <a:cubicBezTo>
                  <a:pt x="4895" y="253"/>
                  <a:pt x="4895" y="253"/>
                  <a:pt x="4895" y="253"/>
                </a:cubicBezTo>
                <a:cubicBezTo>
                  <a:pt x="4863" y="269"/>
                  <a:pt x="4863" y="269"/>
                  <a:pt x="4863" y="269"/>
                </a:cubicBezTo>
                <a:cubicBezTo>
                  <a:pt x="4807" y="282"/>
                  <a:pt x="4815" y="282"/>
                  <a:pt x="4826" y="280"/>
                </a:cubicBezTo>
                <a:cubicBezTo>
                  <a:pt x="4823" y="282"/>
                  <a:pt x="4822" y="283"/>
                  <a:pt x="4821" y="284"/>
                </a:cubicBezTo>
                <a:cubicBezTo>
                  <a:pt x="4813" y="286"/>
                  <a:pt x="4813" y="286"/>
                  <a:pt x="4813" y="286"/>
                </a:cubicBezTo>
                <a:cubicBezTo>
                  <a:pt x="4819" y="292"/>
                  <a:pt x="4819" y="292"/>
                  <a:pt x="4819" y="292"/>
                </a:cubicBezTo>
                <a:cubicBezTo>
                  <a:pt x="4815" y="293"/>
                  <a:pt x="4815" y="293"/>
                  <a:pt x="4815" y="293"/>
                </a:cubicBezTo>
                <a:cubicBezTo>
                  <a:pt x="4798" y="289"/>
                  <a:pt x="4798" y="289"/>
                  <a:pt x="4798" y="289"/>
                </a:cubicBezTo>
                <a:cubicBezTo>
                  <a:pt x="4802" y="286"/>
                  <a:pt x="4802" y="286"/>
                  <a:pt x="4802" y="286"/>
                </a:cubicBezTo>
                <a:cubicBezTo>
                  <a:pt x="4798" y="286"/>
                  <a:pt x="4798" y="286"/>
                  <a:pt x="4798" y="286"/>
                </a:cubicBezTo>
                <a:cubicBezTo>
                  <a:pt x="4774" y="295"/>
                  <a:pt x="4796" y="289"/>
                  <a:pt x="4795" y="289"/>
                </a:cubicBezTo>
                <a:cubicBezTo>
                  <a:pt x="4741" y="306"/>
                  <a:pt x="4786" y="293"/>
                  <a:pt x="4782" y="295"/>
                </a:cubicBezTo>
                <a:cubicBezTo>
                  <a:pt x="4764" y="301"/>
                  <a:pt x="4764" y="301"/>
                  <a:pt x="4764" y="301"/>
                </a:cubicBezTo>
                <a:cubicBezTo>
                  <a:pt x="4765" y="305"/>
                  <a:pt x="4765" y="305"/>
                  <a:pt x="4765" y="305"/>
                </a:cubicBezTo>
                <a:cubicBezTo>
                  <a:pt x="4764" y="305"/>
                  <a:pt x="4764" y="305"/>
                  <a:pt x="4764" y="305"/>
                </a:cubicBezTo>
                <a:cubicBezTo>
                  <a:pt x="4765" y="309"/>
                  <a:pt x="4765" y="309"/>
                  <a:pt x="4765" y="309"/>
                </a:cubicBezTo>
                <a:cubicBezTo>
                  <a:pt x="4757" y="314"/>
                  <a:pt x="4757" y="314"/>
                  <a:pt x="4757" y="314"/>
                </a:cubicBezTo>
                <a:cubicBezTo>
                  <a:pt x="4735" y="317"/>
                  <a:pt x="4735" y="317"/>
                  <a:pt x="4735" y="317"/>
                </a:cubicBezTo>
                <a:cubicBezTo>
                  <a:pt x="4735" y="324"/>
                  <a:pt x="4735" y="324"/>
                  <a:pt x="4735" y="324"/>
                </a:cubicBezTo>
                <a:cubicBezTo>
                  <a:pt x="4730" y="324"/>
                  <a:pt x="4727" y="323"/>
                  <a:pt x="4724" y="323"/>
                </a:cubicBezTo>
                <a:cubicBezTo>
                  <a:pt x="4725" y="323"/>
                  <a:pt x="4725" y="323"/>
                  <a:pt x="4724" y="322"/>
                </a:cubicBezTo>
                <a:cubicBezTo>
                  <a:pt x="4724" y="323"/>
                  <a:pt x="4724" y="323"/>
                  <a:pt x="4724" y="323"/>
                </a:cubicBezTo>
                <a:cubicBezTo>
                  <a:pt x="4712" y="322"/>
                  <a:pt x="4720" y="323"/>
                  <a:pt x="4723" y="323"/>
                </a:cubicBezTo>
                <a:cubicBezTo>
                  <a:pt x="4721" y="324"/>
                  <a:pt x="4720" y="325"/>
                  <a:pt x="4719" y="326"/>
                </a:cubicBezTo>
                <a:cubicBezTo>
                  <a:pt x="4712" y="327"/>
                  <a:pt x="4712" y="327"/>
                  <a:pt x="4712" y="327"/>
                </a:cubicBezTo>
                <a:cubicBezTo>
                  <a:pt x="4698" y="335"/>
                  <a:pt x="4698" y="335"/>
                  <a:pt x="4698" y="335"/>
                </a:cubicBezTo>
                <a:cubicBezTo>
                  <a:pt x="4694" y="333"/>
                  <a:pt x="4694" y="333"/>
                  <a:pt x="4694" y="333"/>
                </a:cubicBezTo>
                <a:cubicBezTo>
                  <a:pt x="4687" y="335"/>
                  <a:pt x="4683" y="336"/>
                  <a:pt x="4680" y="337"/>
                </a:cubicBezTo>
                <a:cubicBezTo>
                  <a:pt x="4669" y="334"/>
                  <a:pt x="4669" y="334"/>
                  <a:pt x="4669" y="334"/>
                </a:cubicBezTo>
                <a:cubicBezTo>
                  <a:pt x="4667" y="339"/>
                  <a:pt x="4667" y="339"/>
                  <a:pt x="4667" y="339"/>
                </a:cubicBezTo>
                <a:cubicBezTo>
                  <a:pt x="4657" y="338"/>
                  <a:pt x="4657" y="338"/>
                  <a:pt x="4657" y="338"/>
                </a:cubicBezTo>
                <a:cubicBezTo>
                  <a:pt x="4644" y="342"/>
                  <a:pt x="4644" y="342"/>
                  <a:pt x="4644" y="342"/>
                </a:cubicBezTo>
                <a:cubicBezTo>
                  <a:pt x="4638" y="340"/>
                  <a:pt x="4638" y="340"/>
                  <a:pt x="4638" y="340"/>
                </a:cubicBezTo>
                <a:cubicBezTo>
                  <a:pt x="4634" y="342"/>
                  <a:pt x="4634" y="342"/>
                  <a:pt x="4634" y="342"/>
                </a:cubicBezTo>
                <a:cubicBezTo>
                  <a:pt x="4626" y="339"/>
                  <a:pt x="4626" y="339"/>
                  <a:pt x="4626" y="339"/>
                </a:cubicBezTo>
                <a:cubicBezTo>
                  <a:pt x="4626" y="341"/>
                  <a:pt x="4626" y="341"/>
                  <a:pt x="4626" y="341"/>
                </a:cubicBezTo>
                <a:cubicBezTo>
                  <a:pt x="4595" y="346"/>
                  <a:pt x="4595" y="346"/>
                  <a:pt x="4595" y="346"/>
                </a:cubicBezTo>
                <a:cubicBezTo>
                  <a:pt x="4580" y="343"/>
                  <a:pt x="4580" y="343"/>
                  <a:pt x="4580" y="343"/>
                </a:cubicBezTo>
                <a:cubicBezTo>
                  <a:pt x="4579" y="346"/>
                  <a:pt x="4579" y="346"/>
                  <a:pt x="4579" y="346"/>
                </a:cubicBezTo>
                <a:cubicBezTo>
                  <a:pt x="4523" y="353"/>
                  <a:pt x="4523" y="353"/>
                  <a:pt x="4523" y="353"/>
                </a:cubicBezTo>
                <a:cubicBezTo>
                  <a:pt x="4518" y="351"/>
                  <a:pt x="4518" y="351"/>
                  <a:pt x="4518" y="351"/>
                </a:cubicBezTo>
                <a:cubicBezTo>
                  <a:pt x="4530" y="350"/>
                  <a:pt x="4530" y="350"/>
                  <a:pt x="4530" y="350"/>
                </a:cubicBezTo>
                <a:cubicBezTo>
                  <a:pt x="4530" y="348"/>
                  <a:pt x="4530" y="348"/>
                  <a:pt x="4530" y="348"/>
                </a:cubicBezTo>
                <a:cubicBezTo>
                  <a:pt x="4506" y="348"/>
                  <a:pt x="4506" y="348"/>
                  <a:pt x="4506" y="348"/>
                </a:cubicBezTo>
                <a:cubicBezTo>
                  <a:pt x="4510" y="351"/>
                  <a:pt x="4510" y="351"/>
                  <a:pt x="4510" y="351"/>
                </a:cubicBezTo>
                <a:cubicBezTo>
                  <a:pt x="4506" y="354"/>
                  <a:pt x="4506" y="354"/>
                  <a:pt x="4506" y="354"/>
                </a:cubicBezTo>
                <a:cubicBezTo>
                  <a:pt x="4479" y="356"/>
                  <a:pt x="4479" y="356"/>
                  <a:pt x="4479" y="356"/>
                </a:cubicBezTo>
                <a:cubicBezTo>
                  <a:pt x="4452" y="361"/>
                  <a:pt x="4452" y="361"/>
                  <a:pt x="4452" y="361"/>
                </a:cubicBezTo>
                <a:cubicBezTo>
                  <a:pt x="4438" y="359"/>
                  <a:pt x="4438" y="359"/>
                  <a:pt x="4438" y="359"/>
                </a:cubicBezTo>
                <a:cubicBezTo>
                  <a:pt x="4440" y="356"/>
                  <a:pt x="4440" y="356"/>
                  <a:pt x="4440" y="356"/>
                </a:cubicBezTo>
                <a:cubicBezTo>
                  <a:pt x="4469" y="353"/>
                  <a:pt x="4469" y="353"/>
                  <a:pt x="4469" y="353"/>
                </a:cubicBezTo>
                <a:cubicBezTo>
                  <a:pt x="4455" y="351"/>
                  <a:pt x="4455" y="351"/>
                  <a:pt x="4455" y="351"/>
                </a:cubicBezTo>
                <a:cubicBezTo>
                  <a:pt x="4461" y="347"/>
                  <a:pt x="4461" y="347"/>
                  <a:pt x="4461" y="347"/>
                </a:cubicBezTo>
                <a:cubicBezTo>
                  <a:pt x="4463" y="349"/>
                  <a:pt x="4468" y="347"/>
                  <a:pt x="4469" y="349"/>
                </a:cubicBezTo>
                <a:cubicBezTo>
                  <a:pt x="4464" y="335"/>
                  <a:pt x="4483" y="340"/>
                  <a:pt x="4492" y="335"/>
                </a:cubicBezTo>
                <a:cubicBezTo>
                  <a:pt x="4517" y="324"/>
                  <a:pt x="4517" y="324"/>
                  <a:pt x="4517" y="324"/>
                </a:cubicBezTo>
                <a:cubicBezTo>
                  <a:pt x="4555" y="309"/>
                  <a:pt x="4555" y="309"/>
                  <a:pt x="4555" y="309"/>
                </a:cubicBezTo>
                <a:cubicBezTo>
                  <a:pt x="4548" y="302"/>
                  <a:pt x="4579" y="303"/>
                  <a:pt x="4580" y="297"/>
                </a:cubicBezTo>
                <a:cubicBezTo>
                  <a:pt x="4582" y="293"/>
                  <a:pt x="4582" y="293"/>
                  <a:pt x="4582" y="293"/>
                </a:cubicBezTo>
                <a:cubicBezTo>
                  <a:pt x="4597" y="290"/>
                  <a:pt x="4597" y="290"/>
                  <a:pt x="4597" y="290"/>
                </a:cubicBezTo>
                <a:cubicBezTo>
                  <a:pt x="4603" y="285"/>
                  <a:pt x="4603" y="285"/>
                  <a:pt x="4603" y="285"/>
                </a:cubicBezTo>
                <a:cubicBezTo>
                  <a:pt x="4617" y="281"/>
                  <a:pt x="4617" y="281"/>
                  <a:pt x="4617" y="281"/>
                </a:cubicBezTo>
                <a:cubicBezTo>
                  <a:pt x="4609" y="275"/>
                  <a:pt x="4609" y="275"/>
                  <a:pt x="4609" y="275"/>
                </a:cubicBezTo>
                <a:cubicBezTo>
                  <a:pt x="4610" y="271"/>
                  <a:pt x="4622" y="269"/>
                  <a:pt x="4632" y="268"/>
                </a:cubicBezTo>
                <a:cubicBezTo>
                  <a:pt x="4622" y="261"/>
                  <a:pt x="4633" y="265"/>
                  <a:pt x="4634" y="264"/>
                </a:cubicBezTo>
                <a:cubicBezTo>
                  <a:pt x="4646" y="268"/>
                  <a:pt x="4638" y="259"/>
                  <a:pt x="4652" y="261"/>
                </a:cubicBezTo>
                <a:cubicBezTo>
                  <a:pt x="4651" y="257"/>
                  <a:pt x="4651" y="257"/>
                  <a:pt x="4651" y="257"/>
                </a:cubicBezTo>
                <a:cubicBezTo>
                  <a:pt x="4667" y="250"/>
                  <a:pt x="4667" y="250"/>
                  <a:pt x="4667" y="250"/>
                </a:cubicBezTo>
                <a:cubicBezTo>
                  <a:pt x="4671" y="254"/>
                  <a:pt x="4671" y="254"/>
                  <a:pt x="4671" y="254"/>
                </a:cubicBezTo>
                <a:cubicBezTo>
                  <a:pt x="4673" y="247"/>
                  <a:pt x="4673" y="247"/>
                  <a:pt x="4673" y="247"/>
                </a:cubicBezTo>
                <a:cubicBezTo>
                  <a:pt x="4667" y="247"/>
                  <a:pt x="4667" y="247"/>
                  <a:pt x="4667" y="247"/>
                </a:cubicBezTo>
                <a:cubicBezTo>
                  <a:pt x="4694" y="228"/>
                  <a:pt x="4694" y="228"/>
                  <a:pt x="4694" y="228"/>
                </a:cubicBezTo>
                <a:cubicBezTo>
                  <a:pt x="4704" y="225"/>
                  <a:pt x="4704" y="225"/>
                  <a:pt x="4704" y="225"/>
                </a:cubicBezTo>
                <a:cubicBezTo>
                  <a:pt x="4686" y="226"/>
                  <a:pt x="4695" y="223"/>
                  <a:pt x="4695" y="222"/>
                </a:cubicBezTo>
                <a:cubicBezTo>
                  <a:pt x="4705" y="218"/>
                  <a:pt x="4705" y="218"/>
                  <a:pt x="4705" y="218"/>
                </a:cubicBezTo>
                <a:cubicBezTo>
                  <a:pt x="4712" y="219"/>
                  <a:pt x="4712" y="219"/>
                  <a:pt x="4712" y="219"/>
                </a:cubicBezTo>
                <a:cubicBezTo>
                  <a:pt x="4723" y="211"/>
                  <a:pt x="4723" y="211"/>
                  <a:pt x="4723" y="211"/>
                </a:cubicBezTo>
                <a:cubicBezTo>
                  <a:pt x="4720" y="210"/>
                  <a:pt x="4720" y="210"/>
                  <a:pt x="4720" y="210"/>
                </a:cubicBezTo>
                <a:cubicBezTo>
                  <a:pt x="4729" y="209"/>
                  <a:pt x="4729" y="209"/>
                  <a:pt x="4729" y="209"/>
                </a:cubicBezTo>
                <a:cubicBezTo>
                  <a:pt x="4751" y="195"/>
                  <a:pt x="4751" y="195"/>
                  <a:pt x="4751" y="195"/>
                </a:cubicBezTo>
                <a:cubicBezTo>
                  <a:pt x="4726" y="198"/>
                  <a:pt x="4726" y="198"/>
                  <a:pt x="4726" y="198"/>
                </a:cubicBezTo>
                <a:cubicBezTo>
                  <a:pt x="4728" y="196"/>
                  <a:pt x="4729" y="195"/>
                  <a:pt x="4730" y="195"/>
                </a:cubicBezTo>
                <a:cubicBezTo>
                  <a:pt x="4729" y="195"/>
                  <a:pt x="4729" y="195"/>
                  <a:pt x="4729" y="194"/>
                </a:cubicBezTo>
                <a:cubicBezTo>
                  <a:pt x="4731" y="194"/>
                  <a:pt x="4731" y="194"/>
                  <a:pt x="4731" y="194"/>
                </a:cubicBezTo>
                <a:cubicBezTo>
                  <a:pt x="4734" y="192"/>
                  <a:pt x="4733" y="193"/>
                  <a:pt x="4731" y="194"/>
                </a:cubicBezTo>
                <a:cubicBezTo>
                  <a:pt x="4751" y="194"/>
                  <a:pt x="4751" y="194"/>
                  <a:pt x="4751" y="194"/>
                </a:cubicBezTo>
                <a:cubicBezTo>
                  <a:pt x="4782" y="178"/>
                  <a:pt x="4782" y="178"/>
                  <a:pt x="4782" y="178"/>
                </a:cubicBezTo>
                <a:cubicBezTo>
                  <a:pt x="4776" y="176"/>
                  <a:pt x="4776" y="176"/>
                  <a:pt x="4776" y="176"/>
                </a:cubicBezTo>
                <a:cubicBezTo>
                  <a:pt x="4803" y="164"/>
                  <a:pt x="4803" y="164"/>
                  <a:pt x="4803" y="164"/>
                </a:cubicBezTo>
                <a:cubicBezTo>
                  <a:pt x="4799" y="164"/>
                  <a:pt x="4793" y="163"/>
                  <a:pt x="4792" y="164"/>
                </a:cubicBezTo>
                <a:cubicBezTo>
                  <a:pt x="4781" y="160"/>
                  <a:pt x="4784" y="167"/>
                  <a:pt x="4776" y="164"/>
                </a:cubicBezTo>
                <a:cubicBezTo>
                  <a:pt x="4761" y="174"/>
                  <a:pt x="4761" y="174"/>
                  <a:pt x="4761" y="174"/>
                </a:cubicBezTo>
                <a:cubicBezTo>
                  <a:pt x="4743" y="176"/>
                  <a:pt x="4743" y="176"/>
                  <a:pt x="4743" y="176"/>
                </a:cubicBezTo>
                <a:cubicBezTo>
                  <a:pt x="4699" y="199"/>
                  <a:pt x="4699" y="199"/>
                  <a:pt x="4699" y="199"/>
                </a:cubicBezTo>
                <a:cubicBezTo>
                  <a:pt x="4695" y="204"/>
                  <a:pt x="4695" y="204"/>
                  <a:pt x="4695" y="204"/>
                </a:cubicBezTo>
                <a:cubicBezTo>
                  <a:pt x="4705" y="203"/>
                  <a:pt x="4705" y="203"/>
                  <a:pt x="4705" y="203"/>
                </a:cubicBezTo>
                <a:cubicBezTo>
                  <a:pt x="4705" y="205"/>
                  <a:pt x="4705" y="205"/>
                  <a:pt x="4705" y="205"/>
                </a:cubicBezTo>
                <a:cubicBezTo>
                  <a:pt x="4694" y="211"/>
                  <a:pt x="4694" y="211"/>
                  <a:pt x="4694" y="211"/>
                </a:cubicBezTo>
                <a:cubicBezTo>
                  <a:pt x="4685" y="209"/>
                  <a:pt x="4685" y="209"/>
                  <a:pt x="4685" y="209"/>
                </a:cubicBezTo>
                <a:cubicBezTo>
                  <a:pt x="4677" y="214"/>
                  <a:pt x="4677" y="214"/>
                  <a:pt x="4677" y="214"/>
                </a:cubicBezTo>
                <a:cubicBezTo>
                  <a:pt x="4688" y="213"/>
                  <a:pt x="4688" y="213"/>
                  <a:pt x="4688" y="213"/>
                </a:cubicBezTo>
                <a:cubicBezTo>
                  <a:pt x="4688" y="216"/>
                  <a:pt x="4688" y="216"/>
                  <a:pt x="4688" y="216"/>
                </a:cubicBezTo>
                <a:cubicBezTo>
                  <a:pt x="4702" y="217"/>
                  <a:pt x="4702" y="217"/>
                  <a:pt x="4702" y="217"/>
                </a:cubicBezTo>
                <a:cubicBezTo>
                  <a:pt x="4692" y="221"/>
                  <a:pt x="4692" y="221"/>
                  <a:pt x="4692" y="221"/>
                </a:cubicBezTo>
                <a:cubicBezTo>
                  <a:pt x="4679" y="217"/>
                  <a:pt x="4679" y="217"/>
                  <a:pt x="4679" y="217"/>
                </a:cubicBezTo>
                <a:cubicBezTo>
                  <a:pt x="4666" y="224"/>
                  <a:pt x="4666" y="224"/>
                  <a:pt x="4666" y="224"/>
                </a:cubicBezTo>
                <a:cubicBezTo>
                  <a:pt x="4671" y="221"/>
                  <a:pt x="4658" y="224"/>
                  <a:pt x="4658" y="221"/>
                </a:cubicBezTo>
                <a:cubicBezTo>
                  <a:pt x="4652" y="221"/>
                  <a:pt x="4652" y="221"/>
                  <a:pt x="4652" y="221"/>
                </a:cubicBezTo>
                <a:cubicBezTo>
                  <a:pt x="4640" y="222"/>
                  <a:pt x="4640" y="222"/>
                  <a:pt x="4640" y="222"/>
                </a:cubicBezTo>
                <a:cubicBezTo>
                  <a:pt x="4652" y="223"/>
                  <a:pt x="4652" y="223"/>
                  <a:pt x="4652" y="223"/>
                </a:cubicBezTo>
                <a:cubicBezTo>
                  <a:pt x="4648" y="228"/>
                  <a:pt x="4648" y="228"/>
                  <a:pt x="4648" y="228"/>
                </a:cubicBezTo>
                <a:cubicBezTo>
                  <a:pt x="4654" y="225"/>
                  <a:pt x="4654" y="225"/>
                  <a:pt x="4654" y="225"/>
                </a:cubicBezTo>
                <a:cubicBezTo>
                  <a:pt x="4664" y="228"/>
                  <a:pt x="4664" y="228"/>
                  <a:pt x="4664" y="228"/>
                </a:cubicBezTo>
                <a:cubicBezTo>
                  <a:pt x="4657" y="232"/>
                  <a:pt x="4657" y="232"/>
                  <a:pt x="4657" y="232"/>
                </a:cubicBezTo>
                <a:cubicBezTo>
                  <a:pt x="4640" y="233"/>
                  <a:pt x="4640" y="233"/>
                  <a:pt x="4640" y="233"/>
                </a:cubicBezTo>
                <a:cubicBezTo>
                  <a:pt x="4623" y="241"/>
                  <a:pt x="4623" y="241"/>
                  <a:pt x="4623" y="241"/>
                </a:cubicBezTo>
                <a:cubicBezTo>
                  <a:pt x="4630" y="245"/>
                  <a:pt x="4630" y="245"/>
                  <a:pt x="4630" y="245"/>
                </a:cubicBezTo>
                <a:cubicBezTo>
                  <a:pt x="4623" y="248"/>
                  <a:pt x="4623" y="248"/>
                  <a:pt x="4623" y="248"/>
                </a:cubicBezTo>
                <a:cubicBezTo>
                  <a:pt x="4613" y="248"/>
                  <a:pt x="4613" y="248"/>
                  <a:pt x="4613" y="248"/>
                </a:cubicBezTo>
                <a:cubicBezTo>
                  <a:pt x="4615" y="251"/>
                  <a:pt x="4615" y="251"/>
                  <a:pt x="4615" y="251"/>
                </a:cubicBezTo>
                <a:cubicBezTo>
                  <a:pt x="4609" y="254"/>
                  <a:pt x="4609" y="254"/>
                  <a:pt x="4609" y="254"/>
                </a:cubicBezTo>
                <a:cubicBezTo>
                  <a:pt x="4617" y="258"/>
                  <a:pt x="4617" y="258"/>
                  <a:pt x="4617" y="258"/>
                </a:cubicBezTo>
                <a:cubicBezTo>
                  <a:pt x="4612" y="260"/>
                  <a:pt x="4609" y="261"/>
                  <a:pt x="4608" y="261"/>
                </a:cubicBezTo>
                <a:cubicBezTo>
                  <a:pt x="4605" y="262"/>
                  <a:pt x="4605" y="262"/>
                  <a:pt x="4605" y="262"/>
                </a:cubicBezTo>
                <a:cubicBezTo>
                  <a:pt x="4597" y="255"/>
                  <a:pt x="4597" y="255"/>
                  <a:pt x="4597" y="255"/>
                </a:cubicBezTo>
                <a:cubicBezTo>
                  <a:pt x="4585" y="258"/>
                  <a:pt x="4585" y="258"/>
                  <a:pt x="4585" y="258"/>
                </a:cubicBezTo>
                <a:cubicBezTo>
                  <a:pt x="4582" y="267"/>
                  <a:pt x="4582" y="267"/>
                  <a:pt x="4582" y="267"/>
                </a:cubicBezTo>
                <a:cubicBezTo>
                  <a:pt x="4581" y="269"/>
                  <a:pt x="4576" y="270"/>
                  <a:pt x="4572" y="269"/>
                </a:cubicBezTo>
                <a:cubicBezTo>
                  <a:pt x="4564" y="276"/>
                  <a:pt x="4564" y="276"/>
                  <a:pt x="4564" y="276"/>
                </a:cubicBezTo>
                <a:cubicBezTo>
                  <a:pt x="4555" y="274"/>
                  <a:pt x="4555" y="274"/>
                  <a:pt x="4555" y="274"/>
                </a:cubicBezTo>
                <a:cubicBezTo>
                  <a:pt x="4548" y="279"/>
                  <a:pt x="4548" y="279"/>
                  <a:pt x="4548" y="279"/>
                </a:cubicBezTo>
                <a:cubicBezTo>
                  <a:pt x="4549" y="281"/>
                  <a:pt x="4549" y="281"/>
                  <a:pt x="4549" y="281"/>
                </a:cubicBezTo>
                <a:cubicBezTo>
                  <a:pt x="4528" y="287"/>
                  <a:pt x="4533" y="289"/>
                  <a:pt x="4527" y="286"/>
                </a:cubicBezTo>
                <a:cubicBezTo>
                  <a:pt x="4518" y="295"/>
                  <a:pt x="4518" y="295"/>
                  <a:pt x="4518" y="295"/>
                </a:cubicBezTo>
                <a:cubicBezTo>
                  <a:pt x="4530" y="295"/>
                  <a:pt x="4530" y="295"/>
                  <a:pt x="4530" y="295"/>
                </a:cubicBezTo>
                <a:cubicBezTo>
                  <a:pt x="4537" y="299"/>
                  <a:pt x="4537" y="299"/>
                  <a:pt x="4537" y="299"/>
                </a:cubicBezTo>
                <a:cubicBezTo>
                  <a:pt x="4533" y="299"/>
                  <a:pt x="4533" y="299"/>
                  <a:pt x="4533" y="299"/>
                </a:cubicBezTo>
                <a:cubicBezTo>
                  <a:pt x="4508" y="296"/>
                  <a:pt x="4508" y="296"/>
                  <a:pt x="4508" y="296"/>
                </a:cubicBezTo>
                <a:cubicBezTo>
                  <a:pt x="4510" y="296"/>
                  <a:pt x="4510" y="296"/>
                  <a:pt x="4510" y="296"/>
                </a:cubicBezTo>
                <a:cubicBezTo>
                  <a:pt x="4510" y="294"/>
                  <a:pt x="4510" y="294"/>
                  <a:pt x="4510" y="294"/>
                </a:cubicBezTo>
                <a:cubicBezTo>
                  <a:pt x="4504" y="300"/>
                  <a:pt x="4504" y="300"/>
                  <a:pt x="4504" y="300"/>
                </a:cubicBezTo>
                <a:cubicBezTo>
                  <a:pt x="4502" y="300"/>
                  <a:pt x="4501" y="300"/>
                  <a:pt x="4500" y="300"/>
                </a:cubicBezTo>
                <a:cubicBezTo>
                  <a:pt x="4500" y="300"/>
                  <a:pt x="4500" y="300"/>
                  <a:pt x="4500" y="299"/>
                </a:cubicBezTo>
                <a:cubicBezTo>
                  <a:pt x="4486" y="305"/>
                  <a:pt x="4486" y="305"/>
                  <a:pt x="4486" y="305"/>
                </a:cubicBezTo>
                <a:cubicBezTo>
                  <a:pt x="4494" y="308"/>
                  <a:pt x="4494" y="308"/>
                  <a:pt x="4494" y="308"/>
                </a:cubicBezTo>
                <a:cubicBezTo>
                  <a:pt x="4486" y="311"/>
                  <a:pt x="4480" y="310"/>
                  <a:pt x="4479" y="309"/>
                </a:cubicBezTo>
                <a:cubicBezTo>
                  <a:pt x="4477" y="315"/>
                  <a:pt x="4477" y="315"/>
                  <a:pt x="4477" y="315"/>
                </a:cubicBezTo>
                <a:cubicBezTo>
                  <a:pt x="4461" y="316"/>
                  <a:pt x="4461" y="316"/>
                  <a:pt x="4461" y="316"/>
                </a:cubicBezTo>
                <a:cubicBezTo>
                  <a:pt x="4461" y="321"/>
                  <a:pt x="4461" y="321"/>
                  <a:pt x="4461" y="321"/>
                </a:cubicBezTo>
                <a:cubicBezTo>
                  <a:pt x="4469" y="326"/>
                  <a:pt x="4469" y="326"/>
                  <a:pt x="4469" y="326"/>
                </a:cubicBezTo>
                <a:cubicBezTo>
                  <a:pt x="4461" y="330"/>
                  <a:pt x="4461" y="330"/>
                  <a:pt x="4461" y="330"/>
                </a:cubicBezTo>
                <a:cubicBezTo>
                  <a:pt x="4457" y="328"/>
                  <a:pt x="4457" y="328"/>
                  <a:pt x="4457" y="328"/>
                </a:cubicBezTo>
                <a:cubicBezTo>
                  <a:pt x="4457" y="324"/>
                  <a:pt x="4457" y="324"/>
                  <a:pt x="4457" y="324"/>
                </a:cubicBezTo>
                <a:cubicBezTo>
                  <a:pt x="4436" y="328"/>
                  <a:pt x="4436" y="328"/>
                  <a:pt x="4436" y="328"/>
                </a:cubicBezTo>
                <a:cubicBezTo>
                  <a:pt x="4432" y="327"/>
                  <a:pt x="4432" y="327"/>
                  <a:pt x="4432" y="327"/>
                </a:cubicBezTo>
                <a:cubicBezTo>
                  <a:pt x="4432" y="325"/>
                  <a:pt x="4432" y="325"/>
                  <a:pt x="4432" y="325"/>
                </a:cubicBezTo>
                <a:cubicBezTo>
                  <a:pt x="4420" y="328"/>
                  <a:pt x="4420" y="328"/>
                  <a:pt x="4420" y="328"/>
                </a:cubicBezTo>
                <a:cubicBezTo>
                  <a:pt x="4422" y="328"/>
                  <a:pt x="4422" y="328"/>
                  <a:pt x="4422" y="328"/>
                </a:cubicBezTo>
                <a:cubicBezTo>
                  <a:pt x="4424" y="336"/>
                  <a:pt x="4424" y="336"/>
                  <a:pt x="4424" y="336"/>
                </a:cubicBezTo>
                <a:cubicBezTo>
                  <a:pt x="4429" y="346"/>
                  <a:pt x="4416" y="338"/>
                  <a:pt x="4411" y="342"/>
                </a:cubicBezTo>
                <a:cubicBezTo>
                  <a:pt x="4399" y="340"/>
                  <a:pt x="4399" y="340"/>
                  <a:pt x="4399" y="340"/>
                </a:cubicBezTo>
                <a:cubicBezTo>
                  <a:pt x="4404" y="338"/>
                  <a:pt x="4404" y="338"/>
                  <a:pt x="4404" y="338"/>
                </a:cubicBezTo>
                <a:cubicBezTo>
                  <a:pt x="4391" y="335"/>
                  <a:pt x="4391" y="335"/>
                  <a:pt x="4391" y="335"/>
                </a:cubicBezTo>
                <a:cubicBezTo>
                  <a:pt x="4389" y="329"/>
                  <a:pt x="4389" y="329"/>
                  <a:pt x="4389" y="329"/>
                </a:cubicBezTo>
                <a:cubicBezTo>
                  <a:pt x="4386" y="332"/>
                  <a:pt x="4383" y="331"/>
                  <a:pt x="4380" y="332"/>
                </a:cubicBezTo>
                <a:cubicBezTo>
                  <a:pt x="4358" y="344"/>
                  <a:pt x="4358" y="344"/>
                  <a:pt x="4358" y="344"/>
                </a:cubicBezTo>
                <a:cubicBezTo>
                  <a:pt x="4342" y="346"/>
                  <a:pt x="4342" y="346"/>
                  <a:pt x="4342" y="346"/>
                </a:cubicBezTo>
                <a:cubicBezTo>
                  <a:pt x="4342" y="350"/>
                  <a:pt x="4342" y="350"/>
                  <a:pt x="4342" y="350"/>
                </a:cubicBezTo>
                <a:cubicBezTo>
                  <a:pt x="4321" y="356"/>
                  <a:pt x="4321" y="356"/>
                  <a:pt x="4321" y="356"/>
                </a:cubicBezTo>
                <a:cubicBezTo>
                  <a:pt x="4323" y="358"/>
                  <a:pt x="4323" y="358"/>
                  <a:pt x="4323" y="358"/>
                </a:cubicBezTo>
                <a:cubicBezTo>
                  <a:pt x="4298" y="363"/>
                  <a:pt x="4298" y="363"/>
                  <a:pt x="4298" y="363"/>
                </a:cubicBezTo>
                <a:cubicBezTo>
                  <a:pt x="4296" y="368"/>
                  <a:pt x="4296" y="368"/>
                  <a:pt x="4296" y="368"/>
                </a:cubicBezTo>
                <a:cubicBezTo>
                  <a:pt x="4286" y="369"/>
                  <a:pt x="4286" y="369"/>
                  <a:pt x="4286" y="369"/>
                </a:cubicBezTo>
                <a:cubicBezTo>
                  <a:pt x="4273" y="366"/>
                  <a:pt x="4273" y="366"/>
                  <a:pt x="4273" y="366"/>
                </a:cubicBezTo>
                <a:cubicBezTo>
                  <a:pt x="4263" y="368"/>
                  <a:pt x="4263" y="368"/>
                  <a:pt x="4263" y="368"/>
                </a:cubicBezTo>
                <a:cubicBezTo>
                  <a:pt x="4265" y="377"/>
                  <a:pt x="4265" y="377"/>
                  <a:pt x="4265" y="377"/>
                </a:cubicBezTo>
                <a:cubicBezTo>
                  <a:pt x="4241" y="380"/>
                  <a:pt x="4241" y="380"/>
                  <a:pt x="4241" y="380"/>
                </a:cubicBezTo>
                <a:cubicBezTo>
                  <a:pt x="4204" y="384"/>
                  <a:pt x="4204" y="384"/>
                  <a:pt x="4204" y="384"/>
                </a:cubicBezTo>
                <a:cubicBezTo>
                  <a:pt x="4201" y="380"/>
                  <a:pt x="4209" y="383"/>
                  <a:pt x="4210" y="381"/>
                </a:cubicBezTo>
                <a:cubicBezTo>
                  <a:pt x="4205" y="381"/>
                  <a:pt x="4205" y="381"/>
                  <a:pt x="4205" y="381"/>
                </a:cubicBezTo>
                <a:cubicBezTo>
                  <a:pt x="4195" y="384"/>
                  <a:pt x="4195" y="384"/>
                  <a:pt x="4195" y="384"/>
                </a:cubicBezTo>
                <a:cubicBezTo>
                  <a:pt x="4189" y="386"/>
                  <a:pt x="4189" y="386"/>
                  <a:pt x="4189" y="386"/>
                </a:cubicBezTo>
                <a:cubicBezTo>
                  <a:pt x="4173" y="389"/>
                  <a:pt x="4173" y="389"/>
                  <a:pt x="4173" y="389"/>
                </a:cubicBezTo>
                <a:cubicBezTo>
                  <a:pt x="4180" y="381"/>
                  <a:pt x="4180" y="381"/>
                  <a:pt x="4180" y="381"/>
                </a:cubicBezTo>
                <a:cubicBezTo>
                  <a:pt x="4199" y="377"/>
                  <a:pt x="4199" y="377"/>
                  <a:pt x="4199" y="377"/>
                </a:cubicBezTo>
                <a:cubicBezTo>
                  <a:pt x="4204" y="372"/>
                  <a:pt x="4204" y="372"/>
                  <a:pt x="4204" y="372"/>
                </a:cubicBezTo>
                <a:cubicBezTo>
                  <a:pt x="4187" y="376"/>
                  <a:pt x="4187" y="376"/>
                  <a:pt x="4187" y="376"/>
                </a:cubicBezTo>
                <a:cubicBezTo>
                  <a:pt x="4180" y="374"/>
                  <a:pt x="4180" y="374"/>
                  <a:pt x="4180" y="374"/>
                </a:cubicBezTo>
                <a:cubicBezTo>
                  <a:pt x="4199" y="365"/>
                  <a:pt x="4199" y="365"/>
                  <a:pt x="4199" y="365"/>
                </a:cubicBezTo>
                <a:cubicBezTo>
                  <a:pt x="4194" y="365"/>
                  <a:pt x="4191" y="365"/>
                  <a:pt x="4190" y="365"/>
                </a:cubicBezTo>
                <a:cubicBezTo>
                  <a:pt x="4191" y="365"/>
                  <a:pt x="4195" y="365"/>
                  <a:pt x="4193" y="364"/>
                </a:cubicBezTo>
                <a:cubicBezTo>
                  <a:pt x="4210" y="361"/>
                  <a:pt x="4210" y="361"/>
                  <a:pt x="4210" y="361"/>
                </a:cubicBezTo>
                <a:cubicBezTo>
                  <a:pt x="4226" y="363"/>
                  <a:pt x="4226" y="363"/>
                  <a:pt x="4226" y="363"/>
                </a:cubicBezTo>
                <a:cubicBezTo>
                  <a:pt x="4261" y="345"/>
                  <a:pt x="4261" y="345"/>
                  <a:pt x="4261" y="345"/>
                </a:cubicBezTo>
                <a:cubicBezTo>
                  <a:pt x="4250" y="349"/>
                  <a:pt x="4248" y="350"/>
                  <a:pt x="4248" y="349"/>
                </a:cubicBezTo>
                <a:cubicBezTo>
                  <a:pt x="4239" y="354"/>
                  <a:pt x="4239" y="354"/>
                  <a:pt x="4239" y="354"/>
                </a:cubicBezTo>
                <a:cubicBezTo>
                  <a:pt x="4228" y="354"/>
                  <a:pt x="4228" y="354"/>
                  <a:pt x="4228" y="354"/>
                </a:cubicBezTo>
                <a:cubicBezTo>
                  <a:pt x="4228" y="352"/>
                  <a:pt x="4228" y="352"/>
                  <a:pt x="4228" y="352"/>
                </a:cubicBezTo>
                <a:cubicBezTo>
                  <a:pt x="4232" y="350"/>
                  <a:pt x="4232" y="350"/>
                  <a:pt x="4232" y="350"/>
                </a:cubicBezTo>
                <a:cubicBezTo>
                  <a:pt x="4242" y="347"/>
                  <a:pt x="4242" y="347"/>
                  <a:pt x="4242" y="347"/>
                </a:cubicBezTo>
                <a:cubicBezTo>
                  <a:pt x="4229" y="343"/>
                  <a:pt x="4231" y="342"/>
                  <a:pt x="4235" y="341"/>
                </a:cubicBezTo>
                <a:cubicBezTo>
                  <a:pt x="4231" y="341"/>
                  <a:pt x="4229" y="340"/>
                  <a:pt x="4231" y="337"/>
                </a:cubicBezTo>
                <a:cubicBezTo>
                  <a:pt x="4216" y="342"/>
                  <a:pt x="4216" y="342"/>
                  <a:pt x="4216" y="342"/>
                </a:cubicBezTo>
                <a:cubicBezTo>
                  <a:pt x="4189" y="354"/>
                  <a:pt x="4189" y="354"/>
                  <a:pt x="4189" y="354"/>
                </a:cubicBezTo>
                <a:cubicBezTo>
                  <a:pt x="4173" y="351"/>
                  <a:pt x="4173" y="351"/>
                  <a:pt x="4173" y="351"/>
                </a:cubicBezTo>
                <a:cubicBezTo>
                  <a:pt x="4169" y="356"/>
                  <a:pt x="4169" y="356"/>
                  <a:pt x="4169" y="356"/>
                </a:cubicBezTo>
                <a:cubicBezTo>
                  <a:pt x="4177" y="354"/>
                  <a:pt x="4177" y="354"/>
                  <a:pt x="4177" y="354"/>
                </a:cubicBezTo>
                <a:cubicBezTo>
                  <a:pt x="4183" y="356"/>
                  <a:pt x="4183" y="356"/>
                  <a:pt x="4183" y="356"/>
                </a:cubicBezTo>
                <a:cubicBezTo>
                  <a:pt x="4183" y="358"/>
                  <a:pt x="4183" y="358"/>
                  <a:pt x="4183" y="358"/>
                </a:cubicBezTo>
                <a:cubicBezTo>
                  <a:pt x="4174" y="361"/>
                  <a:pt x="4174" y="361"/>
                  <a:pt x="4174" y="361"/>
                </a:cubicBezTo>
                <a:cubicBezTo>
                  <a:pt x="4142" y="368"/>
                  <a:pt x="4142" y="368"/>
                  <a:pt x="4142" y="368"/>
                </a:cubicBezTo>
                <a:cubicBezTo>
                  <a:pt x="4142" y="372"/>
                  <a:pt x="4142" y="372"/>
                  <a:pt x="4142" y="372"/>
                </a:cubicBezTo>
                <a:cubicBezTo>
                  <a:pt x="4102" y="382"/>
                  <a:pt x="4102" y="382"/>
                  <a:pt x="4102" y="382"/>
                </a:cubicBezTo>
                <a:cubicBezTo>
                  <a:pt x="4105" y="386"/>
                  <a:pt x="4105" y="386"/>
                  <a:pt x="4105" y="386"/>
                </a:cubicBezTo>
                <a:cubicBezTo>
                  <a:pt x="4102" y="391"/>
                  <a:pt x="4095" y="389"/>
                  <a:pt x="4090" y="389"/>
                </a:cubicBezTo>
                <a:cubicBezTo>
                  <a:pt x="4082" y="392"/>
                  <a:pt x="4082" y="392"/>
                  <a:pt x="4082" y="392"/>
                </a:cubicBezTo>
                <a:cubicBezTo>
                  <a:pt x="4069" y="380"/>
                  <a:pt x="4053" y="389"/>
                  <a:pt x="4043" y="387"/>
                </a:cubicBezTo>
                <a:cubicBezTo>
                  <a:pt x="4023" y="386"/>
                  <a:pt x="4023" y="386"/>
                  <a:pt x="4023" y="386"/>
                </a:cubicBezTo>
                <a:cubicBezTo>
                  <a:pt x="4026" y="385"/>
                  <a:pt x="4026" y="385"/>
                  <a:pt x="4026" y="385"/>
                </a:cubicBezTo>
                <a:cubicBezTo>
                  <a:pt x="4045" y="380"/>
                  <a:pt x="4045" y="380"/>
                  <a:pt x="4045" y="380"/>
                </a:cubicBezTo>
                <a:cubicBezTo>
                  <a:pt x="4074" y="381"/>
                  <a:pt x="4074" y="381"/>
                  <a:pt x="4074" y="381"/>
                </a:cubicBezTo>
                <a:cubicBezTo>
                  <a:pt x="4078" y="380"/>
                  <a:pt x="4078" y="380"/>
                  <a:pt x="4078" y="380"/>
                </a:cubicBezTo>
                <a:cubicBezTo>
                  <a:pt x="4082" y="373"/>
                  <a:pt x="4082" y="373"/>
                  <a:pt x="4082" y="373"/>
                </a:cubicBezTo>
                <a:cubicBezTo>
                  <a:pt x="4078" y="375"/>
                  <a:pt x="4078" y="375"/>
                  <a:pt x="4078" y="375"/>
                </a:cubicBezTo>
                <a:cubicBezTo>
                  <a:pt x="4066" y="371"/>
                  <a:pt x="4066" y="371"/>
                  <a:pt x="4066" y="371"/>
                </a:cubicBezTo>
                <a:cubicBezTo>
                  <a:pt x="4076" y="362"/>
                  <a:pt x="4076" y="362"/>
                  <a:pt x="4076" y="362"/>
                </a:cubicBezTo>
                <a:cubicBezTo>
                  <a:pt x="4088" y="363"/>
                  <a:pt x="4088" y="363"/>
                  <a:pt x="4088" y="363"/>
                </a:cubicBezTo>
                <a:cubicBezTo>
                  <a:pt x="4088" y="359"/>
                  <a:pt x="4088" y="359"/>
                  <a:pt x="4088" y="359"/>
                </a:cubicBezTo>
                <a:cubicBezTo>
                  <a:pt x="4102" y="352"/>
                  <a:pt x="4102" y="352"/>
                  <a:pt x="4102" y="352"/>
                </a:cubicBezTo>
                <a:cubicBezTo>
                  <a:pt x="4097" y="350"/>
                  <a:pt x="4097" y="350"/>
                  <a:pt x="4097" y="350"/>
                </a:cubicBezTo>
                <a:cubicBezTo>
                  <a:pt x="4100" y="349"/>
                  <a:pt x="4103" y="349"/>
                  <a:pt x="4105" y="348"/>
                </a:cubicBezTo>
                <a:cubicBezTo>
                  <a:pt x="4105" y="348"/>
                  <a:pt x="4105" y="348"/>
                  <a:pt x="4105" y="348"/>
                </a:cubicBezTo>
                <a:cubicBezTo>
                  <a:pt x="4107" y="348"/>
                  <a:pt x="4107" y="348"/>
                  <a:pt x="4107" y="348"/>
                </a:cubicBezTo>
                <a:cubicBezTo>
                  <a:pt x="4112" y="347"/>
                  <a:pt x="4111" y="347"/>
                  <a:pt x="4109" y="348"/>
                </a:cubicBezTo>
                <a:cubicBezTo>
                  <a:pt x="4117" y="347"/>
                  <a:pt x="4117" y="347"/>
                  <a:pt x="4117" y="347"/>
                </a:cubicBezTo>
                <a:cubicBezTo>
                  <a:pt x="4117" y="345"/>
                  <a:pt x="4117" y="345"/>
                  <a:pt x="4117" y="345"/>
                </a:cubicBezTo>
                <a:cubicBezTo>
                  <a:pt x="4144" y="339"/>
                  <a:pt x="4144" y="339"/>
                  <a:pt x="4144" y="339"/>
                </a:cubicBezTo>
                <a:cubicBezTo>
                  <a:pt x="4142" y="346"/>
                  <a:pt x="4142" y="346"/>
                  <a:pt x="4142" y="346"/>
                </a:cubicBezTo>
                <a:cubicBezTo>
                  <a:pt x="4152" y="345"/>
                  <a:pt x="4152" y="345"/>
                  <a:pt x="4152" y="345"/>
                </a:cubicBezTo>
                <a:cubicBezTo>
                  <a:pt x="4187" y="329"/>
                  <a:pt x="4187" y="329"/>
                  <a:pt x="4187" y="329"/>
                </a:cubicBezTo>
                <a:cubicBezTo>
                  <a:pt x="4193" y="324"/>
                  <a:pt x="4193" y="324"/>
                  <a:pt x="4193" y="324"/>
                </a:cubicBezTo>
                <a:cubicBezTo>
                  <a:pt x="4180" y="325"/>
                  <a:pt x="4180" y="325"/>
                  <a:pt x="4180" y="325"/>
                </a:cubicBezTo>
                <a:cubicBezTo>
                  <a:pt x="4186" y="317"/>
                  <a:pt x="4195" y="316"/>
                  <a:pt x="4183" y="318"/>
                </a:cubicBezTo>
                <a:cubicBezTo>
                  <a:pt x="4255" y="288"/>
                  <a:pt x="4255" y="288"/>
                  <a:pt x="4255" y="288"/>
                </a:cubicBezTo>
                <a:cubicBezTo>
                  <a:pt x="4255" y="284"/>
                  <a:pt x="4255" y="284"/>
                  <a:pt x="4255" y="284"/>
                </a:cubicBezTo>
                <a:cubicBezTo>
                  <a:pt x="4263" y="283"/>
                  <a:pt x="4263" y="283"/>
                  <a:pt x="4263" y="283"/>
                </a:cubicBezTo>
                <a:cubicBezTo>
                  <a:pt x="4271" y="276"/>
                  <a:pt x="4271" y="276"/>
                  <a:pt x="4271" y="276"/>
                </a:cubicBezTo>
                <a:cubicBezTo>
                  <a:pt x="4276" y="277"/>
                  <a:pt x="4276" y="277"/>
                  <a:pt x="4276" y="277"/>
                </a:cubicBezTo>
                <a:cubicBezTo>
                  <a:pt x="4290" y="274"/>
                  <a:pt x="4290" y="274"/>
                  <a:pt x="4290" y="274"/>
                </a:cubicBezTo>
                <a:cubicBezTo>
                  <a:pt x="4296" y="269"/>
                  <a:pt x="4296" y="269"/>
                  <a:pt x="4296" y="269"/>
                </a:cubicBezTo>
                <a:cubicBezTo>
                  <a:pt x="4302" y="268"/>
                  <a:pt x="4302" y="268"/>
                  <a:pt x="4302" y="268"/>
                </a:cubicBezTo>
                <a:cubicBezTo>
                  <a:pt x="4307" y="261"/>
                  <a:pt x="4307" y="261"/>
                  <a:pt x="4307" y="261"/>
                </a:cubicBezTo>
                <a:cubicBezTo>
                  <a:pt x="4316" y="257"/>
                  <a:pt x="4334" y="255"/>
                  <a:pt x="4344" y="254"/>
                </a:cubicBezTo>
                <a:cubicBezTo>
                  <a:pt x="4344" y="251"/>
                  <a:pt x="4344" y="251"/>
                  <a:pt x="4344" y="251"/>
                </a:cubicBezTo>
                <a:cubicBezTo>
                  <a:pt x="4373" y="245"/>
                  <a:pt x="4373" y="245"/>
                  <a:pt x="4373" y="245"/>
                </a:cubicBezTo>
                <a:cubicBezTo>
                  <a:pt x="4373" y="234"/>
                  <a:pt x="4373" y="234"/>
                  <a:pt x="4373" y="234"/>
                </a:cubicBezTo>
                <a:cubicBezTo>
                  <a:pt x="4378" y="237"/>
                  <a:pt x="4379" y="236"/>
                  <a:pt x="4379" y="235"/>
                </a:cubicBezTo>
                <a:cubicBezTo>
                  <a:pt x="4389" y="229"/>
                  <a:pt x="4389" y="229"/>
                  <a:pt x="4389" y="229"/>
                </a:cubicBezTo>
                <a:cubicBezTo>
                  <a:pt x="4409" y="238"/>
                  <a:pt x="4391" y="228"/>
                  <a:pt x="4401" y="229"/>
                </a:cubicBezTo>
                <a:cubicBezTo>
                  <a:pt x="4399" y="228"/>
                  <a:pt x="4399" y="228"/>
                  <a:pt x="4399" y="228"/>
                </a:cubicBezTo>
                <a:cubicBezTo>
                  <a:pt x="4411" y="227"/>
                  <a:pt x="4411" y="227"/>
                  <a:pt x="4411" y="227"/>
                </a:cubicBezTo>
                <a:cubicBezTo>
                  <a:pt x="4405" y="222"/>
                  <a:pt x="4405" y="222"/>
                  <a:pt x="4405" y="222"/>
                </a:cubicBezTo>
                <a:cubicBezTo>
                  <a:pt x="4409" y="221"/>
                  <a:pt x="4409" y="221"/>
                  <a:pt x="4409" y="221"/>
                </a:cubicBezTo>
                <a:cubicBezTo>
                  <a:pt x="4420" y="224"/>
                  <a:pt x="4420" y="224"/>
                  <a:pt x="4420" y="224"/>
                </a:cubicBezTo>
                <a:cubicBezTo>
                  <a:pt x="4432" y="216"/>
                  <a:pt x="4432" y="216"/>
                  <a:pt x="4432" y="216"/>
                </a:cubicBezTo>
                <a:cubicBezTo>
                  <a:pt x="4442" y="213"/>
                  <a:pt x="4442" y="213"/>
                  <a:pt x="4442" y="213"/>
                </a:cubicBezTo>
                <a:cubicBezTo>
                  <a:pt x="4455" y="205"/>
                  <a:pt x="4455" y="205"/>
                  <a:pt x="4455" y="205"/>
                </a:cubicBezTo>
                <a:cubicBezTo>
                  <a:pt x="4461" y="200"/>
                  <a:pt x="4461" y="200"/>
                  <a:pt x="4461" y="200"/>
                </a:cubicBezTo>
                <a:cubicBezTo>
                  <a:pt x="4477" y="197"/>
                  <a:pt x="4477" y="197"/>
                  <a:pt x="4477" y="197"/>
                </a:cubicBezTo>
                <a:cubicBezTo>
                  <a:pt x="4518" y="179"/>
                  <a:pt x="4518" y="179"/>
                  <a:pt x="4518" y="179"/>
                </a:cubicBezTo>
                <a:cubicBezTo>
                  <a:pt x="4530" y="178"/>
                  <a:pt x="4530" y="178"/>
                  <a:pt x="4530" y="178"/>
                </a:cubicBezTo>
                <a:cubicBezTo>
                  <a:pt x="4530" y="179"/>
                  <a:pt x="4530" y="179"/>
                  <a:pt x="4530" y="179"/>
                </a:cubicBezTo>
                <a:cubicBezTo>
                  <a:pt x="4545" y="174"/>
                  <a:pt x="4545" y="174"/>
                  <a:pt x="4545" y="174"/>
                </a:cubicBezTo>
                <a:cubicBezTo>
                  <a:pt x="4558" y="175"/>
                  <a:pt x="4558" y="175"/>
                  <a:pt x="4558" y="175"/>
                </a:cubicBezTo>
                <a:cubicBezTo>
                  <a:pt x="4533" y="187"/>
                  <a:pt x="4533" y="187"/>
                  <a:pt x="4533" y="187"/>
                </a:cubicBezTo>
                <a:cubicBezTo>
                  <a:pt x="4539" y="188"/>
                  <a:pt x="4539" y="188"/>
                  <a:pt x="4539" y="188"/>
                </a:cubicBezTo>
                <a:cubicBezTo>
                  <a:pt x="4548" y="194"/>
                  <a:pt x="4548" y="194"/>
                  <a:pt x="4548" y="194"/>
                </a:cubicBezTo>
                <a:cubicBezTo>
                  <a:pt x="4545" y="197"/>
                  <a:pt x="4545" y="197"/>
                  <a:pt x="4545" y="197"/>
                </a:cubicBezTo>
                <a:cubicBezTo>
                  <a:pt x="4541" y="197"/>
                  <a:pt x="4541" y="197"/>
                  <a:pt x="4541" y="197"/>
                </a:cubicBezTo>
                <a:cubicBezTo>
                  <a:pt x="4533" y="194"/>
                  <a:pt x="4533" y="194"/>
                  <a:pt x="4533" y="194"/>
                </a:cubicBezTo>
                <a:cubicBezTo>
                  <a:pt x="4533" y="197"/>
                  <a:pt x="4533" y="197"/>
                  <a:pt x="4533" y="197"/>
                </a:cubicBezTo>
                <a:cubicBezTo>
                  <a:pt x="4530" y="198"/>
                  <a:pt x="4530" y="198"/>
                  <a:pt x="4530" y="198"/>
                </a:cubicBezTo>
                <a:cubicBezTo>
                  <a:pt x="4535" y="204"/>
                  <a:pt x="4535" y="204"/>
                  <a:pt x="4535" y="204"/>
                </a:cubicBezTo>
                <a:cubicBezTo>
                  <a:pt x="4523" y="205"/>
                  <a:pt x="4523" y="205"/>
                  <a:pt x="4523" y="205"/>
                </a:cubicBezTo>
                <a:cubicBezTo>
                  <a:pt x="4525" y="211"/>
                  <a:pt x="4525" y="211"/>
                  <a:pt x="4525" y="211"/>
                </a:cubicBezTo>
                <a:cubicBezTo>
                  <a:pt x="4506" y="215"/>
                  <a:pt x="4506" y="215"/>
                  <a:pt x="4506" y="215"/>
                </a:cubicBezTo>
                <a:cubicBezTo>
                  <a:pt x="4479" y="214"/>
                  <a:pt x="4479" y="214"/>
                  <a:pt x="4479" y="214"/>
                </a:cubicBezTo>
                <a:cubicBezTo>
                  <a:pt x="4455" y="221"/>
                  <a:pt x="4455" y="221"/>
                  <a:pt x="4455" y="221"/>
                </a:cubicBezTo>
                <a:cubicBezTo>
                  <a:pt x="4446" y="228"/>
                  <a:pt x="4440" y="233"/>
                  <a:pt x="4437" y="235"/>
                </a:cubicBezTo>
                <a:cubicBezTo>
                  <a:pt x="4440" y="232"/>
                  <a:pt x="4439" y="229"/>
                  <a:pt x="4424" y="234"/>
                </a:cubicBezTo>
                <a:cubicBezTo>
                  <a:pt x="4435" y="237"/>
                  <a:pt x="4435" y="237"/>
                  <a:pt x="4435" y="237"/>
                </a:cubicBezTo>
                <a:cubicBezTo>
                  <a:pt x="4436" y="236"/>
                  <a:pt x="4436" y="236"/>
                  <a:pt x="4436" y="236"/>
                </a:cubicBezTo>
                <a:cubicBezTo>
                  <a:pt x="4431" y="241"/>
                  <a:pt x="4434" y="239"/>
                  <a:pt x="4436" y="236"/>
                </a:cubicBezTo>
                <a:cubicBezTo>
                  <a:pt x="4451" y="232"/>
                  <a:pt x="4451" y="232"/>
                  <a:pt x="4451" y="232"/>
                </a:cubicBezTo>
                <a:cubicBezTo>
                  <a:pt x="4465" y="242"/>
                  <a:pt x="4465" y="242"/>
                  <a:pt x="4465" y="242"/>
                </a:cubicBezTo>
                <a:cubicBezTo>
                  <a:pt x="4469" y="239"/>
                  <a:pt x="4469" y="239"/>
                  <a:pt x="4469" y="239"/>
                </a:cubicBezTo>
                <a:cubicBezTo>
                  <a:pt x="4492" y="238"/>
                  <a:pt x="4492" y="238"/>
                  <a:pt x="4492" y="238"/>
                </a:cubicBezTo>
                <a:cubicBezTo>
                  <a:pt x="4510" y="232"/>
                  <a:pt x="4510" y="232"/>
                  <a:pt x="4510" y="232"/>
                </a:cubicBezTo>
                <a:cubicBezTo>
                  <a:pt x="4525" y="225"/>
                  <a:pt x="4525" y="225"/>
                  <a:pt x="4525" y="225"/>
                </a:cubicBezTo>
                <a:cubicBezTo>
                  <a:pt x="4535" y="225"/>
                  <a:pt x="4535" y="225"/>
                  <a:pt x="4535" y="225"/>
                </a:cubicBezTo>
                <a:cubicBezTo>
                  <a:pt x="4535" y="222"/>
                  <a:pt x="4535" y="222"/>
                  <a:pt x="4535" y="222"/>
                </a:cubicBezTo>
                <a:cubicBezTo>
                  <a:pt x="4540" y="226"/>
                  <a:pt x="4536" y="222"/>
                  <a:pt x="4539" y="222"/>
                </a:cubicBezTo>
                <a:cubicBezTo>
                  <a:pt x="4566" y="209"/>
                  <a:pt x="4566" y="209"/>
                  <a:pt x="4566" y="209"/>
                </a:cubicBezTo>
                <a:cubicBezTo>
                  <a:pt x="4570" y="211"/>
                  <a:pt x="4570" y="211"/>
                  <a:pt x="4570" y="211"/>
                </a:cubicBezTo>
                <a:cubicBezTo>
                  <a:pt x="4570" y="209"/>
                  <a:pt x="4570" y="208"/>
                  <a:pt x="4570" y="207"/>
                </a:cubicBezTo>
                <a:cubicBezTo>
                  <a:pt x="4574" y="205"/>
                  <a:pt x="4574" y="205"/>
                  <a:pt x="4574" y="205"/>
                </a:cubicBezTo>
                <a:cubicBezTo>
                  <a:pt x="4576" y="206"/>
                  <a:pt x="4591" y="205"/>
                  <a:pt x="4597" y="202"/>
                </a:cubicBezTo>
                <a:cubicBezTo>
                  <a:pt x="4591" y="197"/>
                  <a:pt x="4591" y="197"/>
                  <a:pt x="4591" y="197"/>
                </a:cubicBezTo>
                <a:cubicBezTo>
                  <a:pt x="4605" y="195"/>
                  <a:pt x="4605" y="195"/>
                  <a:pt x="4605" y="195"/>
                </a:cubicBezTo>
                <a:cubicBezTo>
                  <a:pt x="4609" y="197"/>
                  <a:pt x="4609" y="197"/>
                  <a:pt x="4609" y="197"/>
                </a:cubicBezTo>
                <a:cubicBezTo>
                  <a:pt x="4620" y="204"/>
                  <a:pt x="4620" y="204"/>
                  <a:pt x="4620" y="204"/>
                </a:cubicBezTo>
                <a:cubicBezTo>
                  <a:pt x="4610" y="206"/>
                  <a:pt x="4602" y="208"/>
                  <a:pt x="4597" y="210"/>
                </a:cubicBezTo>
                <a:cubicBezTo>
                  <a:pt x="4597" y="210"/>
                  <a:pt x="4597" y="210"/>
                  <a:pt x="4597" y="210"/>
                </a:cubicBezTo>
                <a:cubicBezTo>
                  <a:pt x="4593" y="211"/>
                  <a:pt x="4593" y="211"/>
                  <a:pt x="4593" y="211"/>
                </a:cubicBezTo>
                <a:cubicBezTo>
                  <a:pt x="4584" y="213"/>
                  <a:pt x="4583" y="214"/>
                  <a:pt x="4585" y="213"/>
                </a:cubicBezTo>
                <a:cubicBezTo>
                  <a:pt x="4568" y="222"/>
                  <a:pt x="4568" y="222"/>
                  <a:pt x="4568" y="222"/>
                </a:cubicBezTo>
                <a:cubicBezTo>
                  <a:pt x="4548" y="226"/>
                  <a:pt x="4548" y="226"/>
                  <a:pt x="4548" y="226"/>
                </a:cubicBezTo>
                <a:cubicBezTo>
                  <a:pt x="4555" y="230"/>
                  <a:pt x="4555" y="230"/>
                  <a:pt x="4555" y="230"/>
                </a:cubicBezTo>
                <a:cubicBezTo>
                  <a:pt x="4572" y="228"/>
                  <a:pt x="4572" y="228"/>
                  <a:pt x="4572" y="228"/>
                </a:cubicBezTo>
                <a:cubicBezTo>
                  <a:pt x="4582" y="220"/>
                  <a:pt x="4582" y="220"/>
                  <a:pt x="4582" y="220"/>
                </a:cubicBezTo>
                <a:cubicBezTo>
                  <a:pt x="4601" y="219"/>
                  <a:pt x="4601" y="219"/>
                  <a:pt x="4601" y="219"/>
                </a:cubicBezTo>
                <a:cubicBezTo>
                  <a:pt x="4574" y="231"/>
                  <a:pt x="4574" y="231"/>
                  <a:pt x="4574" y="231"/>
                </a:cubicBezTo>
                <a:cubicBezTo>
                  <a:pt x="4605" y="222"/>
                  <a:pt x="4605" y="222"/>
                  <a:pt x="4605" y="222"/>
                </a:cubicBezTo>
                <a:cubicBezTo>
                  <a:pt x="4617" y="213"/>
                  <a:pt x="4617" y="213"/>
                  <a:pt x="4617" y="213"/>
                </a:cubicBezTo>
                <a:cubicBezTo>
                  <a:pt x="4602" y="217"/>
                  <a:pt x="4612" y="212"/>
                  <a:pt x="4609" y="212"/>
                </a:cubicBezTo>
                <a:cubicBezTo>
                  <a:pt x="4609" y="210"/>
                  <a:pt x="4609" y="210"/>
                  <a:pt x="4609" y="210"/>
                </a:cubicBezTo>
                <a:cubicBezTo>
                  <a:pt x="4624" y="213"/>
                  <a:pt x="4608" y="207"/>
                  <a:pt x="4622" y="205"/>
                </a:cubicBezTo>
                <a:cubicBezTo>
                  <a:pt x="4632" y="208"/>
                  <a:pt x="4632" y="208"/>
                  <a:pt x="4632" y="208"/>
                </a:cubicBezTo>
                <a:cubicBezTo>
                  <a:pt x="4637" y="206"/>
                  <a:pt x="4641" y="204"/>
                  <a:pt x="4644" y="203"/>
                </a:cubicBezTo>
                <a:cubicBezTo>
                  <a:pt x="4646" y="204"/>
                  <a:pt x="4646" y="204"/>
                  <a:pt x="4646" y="204"/>
                </a:cubicBezTo>
                <a:cubicBezTo>
                  <a:pt x="4645" y="202"/>
                  <a:pt x="4645" y="202"/>
                  <a:pt x="4645" y="202"/>
                </a:cubicBezTo>
                <a:cubicBezTo>
                  <a:pt x="4646" y="202"/>
                  <a:pt x="4647" y="201"/>
                  <a:pt x="4648" y="201"/>
                </a:cubicBezTo>
                <a:cubicBezTo>
                  <a:pt x="4652" y="201"/>
                  <a:pt x="4652" y="201"/>
                  <a:pt x="4652" y="201"/>
                </a:cubicBezTo>
                <a:cubicBezTo>
                  <a:pt x="4669" y="195"/>
                  <a:pt x="4669" y="195"/>
                  <a:pt x="4669" y="195"/>
                </a:cubicBezTo>
                <a:cubicBezTo>
                  <a:pt x="4661" y="194"/>
                  <a:pt x="4661" y="194"/>
                  <a:pt x="4661" y="194"/>
                </a:cubicBezTo>
                <a:cubicBezTo>
                  <a:pt x="4654" y="188"/>
                  <a:pt x="4654" y="188"/>
                  <a:pt x="4654" y="188"/>
                </a:cubicBezTo>
                <a:cubicBezTo>
                  <a:pt x="4648" y="189"/>
                  <a:pt x="4648" y="189"/>
                  <a:pt x="4648" y="189"/>
                </a:cubicBezTo>
                <a:cubicBezTo>
                  <a:pt x="4638" y="185"/>
                  <a:pt x="4630" y="187"/>
                  <a:pt x="4629" y="188"/>
                </a:cubicBezTo>
                <a:cubicBezTo>
                  <a:pt x="4626" y="184"/>
                  <a:pt x="4626" y="184"/>
                  <a:pt x="4626" y="184"/>
                </a:cubicBezTo>
                <a:cubicBezTo>
                  <a:pt x="4636" y="177"/>
                  <a:pt x="4636" y="177"/>
                  <a:pt x="4636" y="177"/>
                </a:cubicBezTo>
                <a:cubicBezTo>
                  <a:pt x="4626" y="176"/>
                  <a:pt x="4622" y="174"/>
                  <a:pt x="4615" y="175"/>
                </a:cubicBezTo>
                <a:cubicBezTo>
                  <a:pt x="4603" y="170"/>
                  <a:pt x="4603" y="170"/>
                  <a:pt x="4603" y="170"/>
                </a:cubicBezTo>
                <a:cubicBezTo>
                  <a:pt x="4615" y="165"/>
                  <a:pt x="4615" y="165"/>
                  <a:pt x="4615" y="165"/>
                </a:cubicBezTo>
                <a:cubicBezTo>
                  <a:pt x="4613" y="164"/>
                  <a:pt x="4613" y="164"/>
                  <a:pt x="4613" y="164"/>
                </a:cubicBezTo>
                <a:cubicBezTo>
                  <a:pt x="4622" y="163"/>
                  <a:pt x="4622" y="163"/>
                  <a:pt x="4622" y="163"/>
                </a:cubicBezTo>
                <a:cubicBezTo>
                  <a:pt x="4620" y="161"/>
                  <a:pt x="4615" y="162"/>
                  <a:pt x="4611" y="162"/>
                </a:cubicBezTo>
                <a:cubicBezTo>
                  <a:pt x="4611" y="159"/>
                  <a:pt x="4611" y="159"/>
                  <a:pt x="4611" y="159"/>
                </a:cubicBezTo>
                <a:cubicBezTo>
                  <a:pt x="4626" y="159"/>
                  <a:pt x="4626" y="159"/>
                  <a:pt x="4626" y="159"/>
                </a:cubicBezTo>
                <a:cubicBezTo>
                  <a:pt x="4628" y="158"/>
                  <a:pt x="4628" y="158"/>
                  <a:pt x="4628" y="158"/>
                </a:cubicBezTo>
                <a:cubicBezTo>
                  <a:pt x="4712" y="119"/>
                  <a:pt x="4712" y="119"/>
                  <a:pt x="4712" y="119"/>
                </a:cubicBezTo>
                <a:cubicBezTo>
                  <a:pt x="4710" y="117"/>
                  <a:pt x="4710" y="117"/>
                  <a:pt x="4710" y="117"/>
                </a:cubicBezTo>
                <a:cubicBezTo>
                  <a:pt x="4718" y="116"/>
                  <a:pt x="4718" y="116"/>
                  <a:pt x="4718" y="116"/>
                </a:cubicBezTo>
                <a:cubicBezTo>
                  <a:pt x="4695" y="117"/>
                  <a:pt x="4695" y="117"/>
                  <a:pt x="4695" y="117"/>
                </a:cubicBezTo>
                <a:cubicBezTo>
                  <a:pt x="4688" y="116"/>
                  <a:pt x="4688" y="116"/>
                  <a:pt x="4688" y="116"/>
                </a:cubicBezTo>
                <a:cubicBezTo>
                  <a:pt x="4690" y="116"/>
                  <a:pt x="4689" y="116"/>
                  <a:pt x="4687" y="116"/>
                </a:cubicBezTo>
                <a:cubicBezTo>
                  <a:pt x="4681" y="115"/>
                  <a:pt x="4681" y="115"/>
                  <a:pt x="4681" y="115"/>
                </a:cubicBezTo>
                <a:cubicBezTo>
                  <a:pt x="4685" y="106"/>
                  <a:pt x="4685" y="106"/>
                  <a:pt x="4685" y="106"/>
                </a:cubicBezTo>
                <a:cubicBezTo>
                  <a:pt x="4681" y="106"/>
                  <a:pt x="4681" y="106"/>
                  <a:pt x="4681" y="106"/>
                </a:cubicBezTo>
                <a:cubicBezTo>
                  <a:pt x="4667" y="111"/>
                  <a:pt x="4667" y="111"/>
                  <a:pt x="4667" y="111"/>
                </a:cubicBezTo>
                <a:cubicBezTo>
                  <a:pt x="4657" y="111"/>
                  <a:pt x="4657" y="111"/>
                  <a:pt x="4657" y="111"/>
                </a:cubicBezTo>
                <a:cubicBezTo>
                  <a:pt x="4664" y="115"/>
                  <a:pt x="4664" y="115"/>
                  <a:pt x="4664" y="115"/>
                </a:cubicBezTo>
                <a:cubicBezTo>
                  <a:pt x="4657" y="120"/>
                  <a:pt x="4657" y="120"/>
                  <a:pt x="4657" y="120"/>
                </a:cubicBezTo>
                <a:cubicBezTo>
                  <a:pt x="4665" y="119"/>
                  <a:pt x="4671" y="118"/>
                  <a:pt x="4675" y="118"/>
                </a:cubicBezTo>
                <a:cubicBezTo>
                  <a:pt x="4685" y="121"/>
                  <a:pt x="4685" y="121"/>
                  <a:pt x="4685" y="121"/>
                </a:cubicBezTo>
                <a:cubicBezTo>
                  <a:pt x="4677" y="125"/>
                  <a:pt x="4677" y="125"/>
                  <a:pt x="4677" y="125"/>
                </a:cubicBezTo>
                <a:cubicBezTo>
                  <a:pt x="4640" y="130"/>
                  <a:pt x="4640" y="130"/>
                  <a:pt x="4640" y="130"/>
                </a:cubicBezTo>
                <a:cubicBezTo>
                  <a:pt x="4632" y="124"/>
                  <a:pt x="4632" y="124"/>
                  <a:pt x="4632" y="124"/>
                </a:cubicBezTo>
                <a:cubicBezTo>
                  <a:pt x="4634" y="128"/>
                  <a:pt x="4634" y="128"/>
                  <a:pt x="4634" y="128"/>
                </a:cubicBezTo>
                <a:cubicBezTo>
                  <a:pt x="4628" y="130"/>
                  <a:pt x="4628" y="130"/>
                  <a:pt x="4628" y="130"/>
                </a:cubicBezTo>
                <a:cubicBezTo>
                  <a:pt x="4609" y="134"/>
                  <a:pt x="4609" y="134"/>
                  <a:pt x="4609" y="134"/>
                </a:cubicBezTo>
                <a:cubicBezTo>
                  <a:pt x="4597" y="128"/>
                  <a:pt x="4597" y="128"/>
                  <a:pt x="4597" y="128"/>
                </a:cubicBezTo>
                <a:cubicBezTo>
                  <a:pt x="4615" y="124"/>
                  <a:pt x="4620" y="124"/>
                  <a:pt x="4611" y="123"/>
                </a:cubicBezTo>
                <a:cubicBezTo>
                  <a:pt x="4620" y="116"/>
                  <a:pt x="4620" y="116"/>
                  <a:pt x="4620" y="116"/>
                </a:cubicBezTo>
                <a:cubicBezTo>
                  <a:pt x="4625" y="116"/>
                  <a:pt x="4628" y="117"/>
                  <a:pt x="4630" y="117"/>
                </a:cubicBezTo>
                <a:cubicBezTo>
                  <a:pt x="4650" y="110"/>
                  <a:pt x="4639" y="112"/>
                  <a:pt x="4633" y="113"/>
                </a:cubicBezTo>
                <a:cubicBezTo>
                  <a:pt x="4651" y="106"/>
                  <a:pt x="4651" y="106"/>
                  <a:pt x="4651" y="106"/>
                </a:cubicBezTo>
                <a:cubicBezTo>
                  <a:pt x="4663" y="100"/>
                  <a:pt x="4663" y="100"/>
                  <a:pt x="4663" y="100"/>
                </a:cubicBezTo>
                <a:cubicBezTo>
                  <a:pt x="4653" y="95"/>
                  <a:pt x="4649" y="102"/>
                  <a:pt x="4646" y="97"/>
                </a:cubicBezTo>
                <a:cubicBezTo>
                  <a:pt x="4648" y="94"/>
                  <a:pt x="4648" y="94"/>
                  <a:pt x="4648" y="94"/>
                </a:cubicBezTo>
                <a:cubicBezTo>
                  <a:pt x="4638" y="92"/>
                  <a:pt x="4638" y="92"/>
                  <a:pt x="4638" y="92"/>
                </a:cubicBezTo>
                <a:cubicBezTo>
                  <a:pt x="4639" y="90"/>
                  <a:pt x="4640" y="88"/>
                  <a:pt x="4642" y="87"/>
                </a:cubicBezTo>
                <a:cubicBezTo>
                  <a:pt x="4605" y="107"/>
                  <a:pt x="4605" y="107"/>
                  <a:pt x="4605" y="107"/>
                </a:cubicBezTo>
                <a:cubicBezTo>
                  <a:pt x="4580" y="111"/>
                  <a:pt x="4580" y="111"/>
                  <a:pt x="4580" y="111"/>
                </a:cubicBezTo>
                <a:cubicBezTo>
                  <a:pt x="4572" y="120"/>
                  <a:pt x="4572" y="120"/>
                  <a:pt x="4572" y="120"/>
                </a:cubicBezTo>
                <a:cubicBezTo>
                  <a:pt x="4549" y="122"/>
                  <a:pt x="4549" y="122"/>
                  <a:pt x="4549" y="122"/>
                </a:cubicBezTo>
                <a:cubicBezTo>
                  <a:pt x="4551" y="116"/>
                  <a:pt x="4551" y="116"/>
                  <a:pt x="4551" y="116"/>
                </a:cubicBezTo>
                <a:cubicBezTo>
                  <a:pt x="4589" y="99"/>
                  <a:pt x="4589" y="99"/>
                  <a:pt x="4589" y="99"/>
                </a:cubicBezTo>
                <a:cubicBezTo>
                  <a:pt x="4593" y="102"/>
                  <a:pt x="4607" y="94"/>
                  <a:pt x="4615" y="94"/>
                </a:cubicBezTo>
                <a:cubicBezTo>
                  <a:pt x="4615" y="92"/>
                  <a:pt x="4615" y="92"/>
                  <a:pt x="4615" y="92"/>
                </a:cubicBezTo>
                <a:cubicBezTo>
                  <a:pt x="4601" y="91"/>
                  <a:pt x="4601" y="91"/>
                  <a:pt x="4601" y="91"/>
                </a:cubicBezTo>
                <a:cubicBezTo>
                  <a:pt x="4623" y="81"/>
                  <a:pt x="4623" y="81"/>
                  <a:pt x="4623" y="81"/>
                </a:cubicBezTo>
                <a:cubicBezTo>
                  <a:pt x="4617" y="79"/>
                  <a:pt x="4617" y="79"/>
                  <a:pt x="4617" y="79"/>
                </a:cubicBezTo>
                <a:cubicBezTo>
                  <a:pt x="4612" y="81"/>
                  <a:pt x="4608" y="82"/>
                  <a:pt x="4606" y="83"/>
                </a:cubicBezTo>
                <a:cubicBezTo>
                  <a:pt x="4609" y="82"/>
                  <a:pt x="4612" y="82"/>
                  <a:pt x="4609" y="85"/>
                </a:cubicBezTo>
                <a:cubicBezTo>
                  <a:pt x="4592" y="89"/>
                  <a:pt x="4592" y="89"/>
                  <a:pt x="4592" y="89"/>
                </a:cubicBezTo>
                <a:cubicBezTo>
                  <a:pt x="4548" y="111"/>
                  <a:pt x="4548" y="111"/>
                  <a:pt x="4548" y="111"/>
                </a:cubicBezTo>
                <a:cubicBezTo>
                  <a:pt x="4533" y="112"/>
                  <a:pt x="4533" y="112"/>
                  <a:pt x="4533" y="112"/>
                </a:cubicBezTo>
                <a:cubicBezTo>
                  <a:pt x="4530" y="116"/>
                  <a:pt x="4530" y="116"/>
                  <a:pt x="4530" y="116"/>
                </a:cubicBezTo>
                <a:cubicBezTo>
                  <a:pt x="4537" y="119"/>
                  <a:pt x="4537" y="119"/>
                  <a:pt x="4537" y="119"/>
                </a:cubicBezTo>
                <a:cubicBezTo>
                  <a:pt x="4535" y="122"/>
                  <a:pt x="4533" y="120"/>
                  <a:pt x="4530" y="121"/>
                </a:cubicBezTo>
                <a:cubicBezTo>
                  <a:pt x="4528" y="121"/>
                  <a:pt x="4527" y="120"/>
                  <a:pt x="4527" y="120"/>
                </a:cubicBezTo>
                <a:cubicBezTo>
                  <a:pt x="4492" y="134"/>
                  <a:pt x="4492" y="134"/>
                  <a:pt x="4492" y="134"/>
                </a:cubicBezTo>
                <a:cubicBezTo>
                  <a:pt x="4486" y="139"/>
                  <a:pt x="4486" y="139"/>
                  <a:pt x="4486" y="139"/>
                </a:cubicBezTo>
                <a:cubicBezTo>
                  <a:pt x="4477" y="140"/>
                  <a:pt x="4477" y="140"/>
                  <a:pt x="4477" y="140"/>
                </a:cubicBezTo>
                <a:cubicBezTo>
                  <a:pt x="4469" y="139"/>
                  <a:pt x="4469" y="139"/>
                  <a:pt x="4469" y="139"/>
                </a:cubicBezTo>
                <a:cubicBezTo>
                  <a:pt x="4476" y="141"/>
                  <a:pt x="4476" y="141"/>
                  <a:pt x="4476" y="141"/>
                </a:cubicBezTo>
                <a:cubicBezTo>
                  <a:pt x="4465" y="148"/>
                  <a:pt x="4465" y="148"/>
                  <a:pt x="4465" y="148"/>
                </a:cubicBezTo>
                <a:cubicBezTo>
                  <a:pt x="4457" y="147"/>
                  <a:pt x="4457" y="147"/>
                  <a:pt x="4457" y="147"/>
                </a:cubicBezTo>
                <a:cubicBezTo>
                  <a:pt x="4457" y="148"/>
                  <a:pt x="4457" y="148"/>
                  <a:pt x="4457" y="148"/>
                </a:cubicBezTo>
                <a:cubicBezTo>
                  <a:pt x="4451" y="154"/>
                  <a:pt x="4451" y="154"/>
                  <a:pt x="4451" y="154"/>
                </a:cubicBezTo>
                <a:cubicBezTo>
                  <a:pt x="4445" y="153"/>
                  <a:pt x="4445" y="153"/>
                  <a:pt x="4445" y="153"/>
                </a:cubicBezTo>
                <a:cubicBezTo>
                  <a:pt x="4440" y="159"/>
                  <a:pt x="4440" y="159"/>
                  <a:pt x="4440" y="159"/>
                </a:cubicBezTo>
                <a:cubicBezTo>
                  <a:pt x="4426" y="163"/>
                  <a:pt x="4426" y="163"/>
                  <a:pt x="4426" y="163"/>
                </a:cubicBezTo>
                <a:cubicBezTo>
                  <a:pt x="4417" y="170"/>
                  <a:pt x="4417" y="170"/>
                  <a:pt x="4417" y="170"/>
                </a:cubicBezTo>
                <a:cubicBezTo>
                  <a:pt x="4409" y="170"/>
                  <a:pt x="4409" y="170"/>
                  <a:pt x="4409" y="170"/>
                </a:cubicBezTo>
                <a:cubicBezTo>
                  <a:pt x="4421" y="177"/>
                  <a:pt x="4427" y="168"/>
                  <a:pt x="4430" y="169"/>
                </a:cubicBezTo>
                <a:cubicBezTo>
                  <a:pt x="4445" y="171"/>
                  <a:pt x="4445" y="171"/>
                  <a:pt x="4445" y="171"/>
                </a:cubicBezTo>
                <a:cubicBezTo>
                  <a:pt x="4440" y="173"/>
                  <a:pt x="4440" y="173"/>
                  <a:pt x="4440" y="173"/>
                </a:cubicBezTo>
                <a:cubicBezTo>
                  <a:pt x="4430" y="173"/>
                  <a:pt x="4430" y="173"/>
                  <a:pt x="4430" y="173"/>
                </a:cubicBezTo>
                <a:cubicBezTo>
                  <a:pt x="4374" y="197"/>
                  <a:pt x="4374" y="197"/>
                  <a:pt x="4374" y="197"/>
                </a:cubicBezTo>
                <a:cubicBezTo>
                  <a:pt x="4379" y="200"/>
                  <a:pt x="4379" y="200"/>
                  <a:pt x="4379" y="200"/>
                </a:cubicBezTo>
                <a:cubicBezTo>
                  <a:pt x="4338" y="211"/>
                  <a:pt x="4338" y="211"/>
                  <a:pt x="4338" y="211"/>
                </a:cubicBezTo>
                <a:cubicBezTo>
                  <a:pt x="4323" y="202"/>
                  <a:pt x="4323" y="202"/>
                  <a:pt x="4323" y="202"/>
                </a:cubicBezTo>
                <a:cubicBezTo>
                  <a:pt x="4317" y="206"/>
                  <a:pt x="4317" y="206"/>
                  <a:pt x="4317" y="206"/>
                </a:cubicBezTo>
                <a:cubicBezTo>
                  <a:pt x="4338" y="212"/>
                  <a:pt x="4338" y="212"/>
                  <a:pt x="4338" y="212"/>
                </a:cubicBezTo>
                <a:cubicBezTo>
                  <a:pt x="4334" y="215"/>
                  <a:pt x="4331" y="213"/>
                  <a:pt x="4327" y="214"/>
                </a:cubicBezTo>
                <a:cubicBezTo>
                  <a:pt x="4319" y="212"/>
                  <a:pt x="4319" y="212"/>
                  <a:pt x="4319" y="212"/>
                </a:cubicBezTo>
                <a:cubicBezTo>
                  <a:pt x="4319" y="212"/>
                  <a:pt x="4319" y="212"/>
                  <a:pt x="4319" y="212"/>
                </a:cubicBezTo>
                <a:cubicBezTo>
                  <a:pt x="4318" y="213"/>
                  <a:pt x="4316" y="213"/>
                  <a:pt x="4315" y="213"/>
                </a:cubicBezTo>
                <a:cubicBezTo>
                  <a:pt x="4325" y="217"/>
                  <a:pt x="4325" y="217"/>
                  <a:pt x="4325" y="217"/>
                </a:cubicBezTo>
                <a:cubicBezTo>
                  <a:pt x="4323" y="220"/>
                  <a:pt x="4323" y="220"/>
                  <a:pt x="4323" y="220"/>
                </a:cubicBezTo>
                <a:cubicBezTo>
                  <a:pt x="4327" y="226"/>
                  <a:pt x="4327" y="226"/>
                  <a:pt x="4327" y="226"/>
                </a:cubicBezTo>
                <a:cubicBezTo>
                  <a:pt x="4313" y="229"/>
                  <a:pt x="4313" y="229"/>
                  <a:pt x="4313" y="229"/>
                </a:cubicBezTo>
                <a:cubicBezTo>
                  <a:pt x="4290" y="227"/>
                  <a:pt x="4290" y="227"/>
                  <a:pt x="4290" y="227"/>
                </a:cubicBezTo>
                <a:cubicBezTo>
                  <a:pt x="4283" y="236"/>
                  <a:pt x="4283" y="236"/>
                  <a:pt x="4283" y="236"/>
                </a:cubicBezTo>
                <a:cubicBezTo>
                  <a:pt x="4271" y="239"/>
                  <a:pt x="4271" y="239"/>
                  <a:pt x="4271" y="239"/>
                </a:cubicBezTo>
                <a:cubicBezTo>
                  <a:pt x="4249" y="250"/>
                  <a:pt x="4249" y="250"/>
                  <a:pt x="4249" y="250"/>
                </a:cubicBezTo>
                <a:cubicBezTo>
                  <a:pt x="4242" y="250"/>
                  <a:pt x="4242" y="250"/>
                  <a:pt x="4242" y="250"/>
                </a:cubicBezTo>
                <a:cubicBezTo>
                  <a:pt x="4239" y="254"/>
                  <a:pt x="4239" y="254"/>
                  <a:pt x="4239" y="254"/>
                </a:cubicBezTo>
                <a:cubicBezTo>
                  <a:pt x="4239" y="257"/>
                  <a:pt x="4239" y="257"/>
                  <a:pt x="4239" y="257"/>
                </a:cubicBezTo>
                <a:cubicBezTo>
                  <a:pt x="4224" y="258"/>
                  <a:pt x="4224" y="258"/>
                  <a:pt x="4224" y="258"/>
                </a:cubicBezTo>
                <a:cubicBezTo>
                  <a:pt x="4222" y="260"/>
                  <a:pt x="4221" y="262"/>
                  <a:pt x="4220" y="262"/>
                </a:cubicBezTo>
                <a:cubicBezTo>
                  <a:pt x="4204" y="262"/>
                  <a:pt x="4204" y="262"/>
                  <a:pt x="4204" y="262"/>
                </a:cubicBezTo>
                <a:cubicBezTo>
                  <a:pt x="4207" y="269"/>
                  <a:pt x="4209" y="263"/>
                  <a:pt x="4211" y="264"/>
                </a:cubicBezTo>
                <a:cubicBezTo>
                  <a:pt x="4208" y="266"/>
                  <a:pt x="4208" y="266"/>
                  <a:pt x="4208" y="266"/>
                </a:cubicBezTo>
                <a:cubicBezTo>
                  <a:pt x="4174" y="277"/>
                  <a:pt x="4172" y="280"/>
                  <a:pt x="4177" y="280"/>
                </a:cubicBezTo>
                <a:cubicBezTo>
                  <a:pt x="4174" y="283"/>
                  <a:pt x="4174" y="283"/>
                  <a:pt x="4174" y="283"/>
                </a:cubicBezTo>
                <a:cubicBezTo>
                  <a:pt x="4142" y="296"/>
                  <a:pt x="4142" y="296"/>
                  <a:pt x="4142" y="296"/>
                </a:cubicBezTo>
                <a:cubicBezTo>
                  <a:pt x="4127" y="298"/>
                  <a:pt x="4127" y="298"/>
                  <a:pt x="4127" y="298"/>
                </a:cubicBezTo>
                <a:cubicBezTo>
                  <a:pt x="4127" y="303"/>
                  <a:pt x="4127" y="303"/>
                  <a:pt x="4127" y="303"/>
                </a:cubicBezTo>
                <a:cubicBezTo>
                  <a:pt x="4115" y="303"/>
                  <a:pt x="4115" y="303"/>
                  <a:pt x="4115" y="303"/>
                </a:cubicBezTo>
                <a:cubicBezTo>
                  <a:pt x="4105" y="306"/>
                  <a:pt x="4105" y="306"/>
                  <a:pt x="4105" y="306"/>
                </a:cubicBezTo>
                <a:cubicBezTo>
                  <a:pt x="4107" y="306"/>
                  <a:pt x="4107" y="307"/>
                  <a:pt x="4109" y="308"/>
                </a:cubicBezTo>
                <a:cubicBezTo>
                  <a:pt x="4107" y="314"/>
                  <a:pt x="4107" y="314"/>
                  <a:pt x="4107" y="314"/>
                </a:cubicBezTo>
                <a:cubicBezTo>
                  <a:pt x="4101" y="314"/>
                  <a:pt x="4101" y="314"/>
                  <a:pt x="4101" y="314"/>
                </a:cubicBezTo>
                <a:cubicBezTo>
                  <a:pt x="4084" y="322"/>
                  <a:pt x="4084" y="322"/>
                  <a:pt x="4084" y="322"/>
                </a:cubicBezTo>
                <a:cubicBezTo>
                  <a:pt x="4088" y="324"/>
                  <a:pt x="4088" y="324"/>
                  <a:pt x="4088" y="324"/>
                </a:cubicBezTo>
                <a:cubicBezTo>
                  <a:pt x="4078" y="328"/>
                  <a:pt x="4078" y="328"/>
                  <a:pt x="4078" y="328"/>
                </a:cubicBezTo>
                <a:cubicBezTo>
                  <a:pt x="4074" y="327"/>
                  <a:pt x="4074" y="327"/>
                  <a:pt x="4074" y="327"/>
                </a:cubicBezTo>
                <a:cubicBezTo>
                  <a:pt x="4032" y="336"/>
                  <a:pt x="4067" y="330"/>
                  <a:pt x="4064" y="332"/>
                </a:cubicBezTo>
                <a:cubicBezTo>
                  <a:pt x="4049" y="334"/>
                  <a:pt x="4049" y="334"/>
                  <a:pt x="4049" y="334"/>
                </a:cubicBezTo>
                <a:cubicBezTo>
                  <a:pt x="4035" y="345"/>
                  <a:pt x="4035" y="345"/>
                  <a:pt x="4035" y="345"/>
                </a:cubicBezTo>
                <a:cubicBezTo>
                  <a:pt x="4005" y="348"/>
                  <a:pt x="4005" y="348"/>
                  <a:pt x="4005" y="348"/>
                </a:cubicBezTo>
                <a:cubicBezTo>
                  <a:pt x="3999" y="344"/>
                  <a:pt x="3999" y="344"/>
                  <a:pt x="3999" y="344"/>
                </a:cubicBezTo>
                <a:cubicBezTo>
                  <a:pt x="3989" y="348"/>
                  <a:pt x="3989" y="348"/>
                  <a:pt x="3989" y="348"/>
                </a:cubicBezTo>
                <a:cubicBezTo>
                  <a:pt x="3995" y="350"/>
                  <a:pt x="3995" y="350"/>
                  <a:pt x="3995" y="350"/>
                </a:cubicBezTo>
                <a:cubicBezTo>
                  <a:pt x="4004" y="351"/>
                  <a:pt x="4004" y="351"/>
                  <a:pt x="4004" y="351"/>
                </a:cubicBezTo>
                <a:cubicBezTo>
                  <a:pt x="4004" y="353"/>
                  <a:pt x="4004" y="353"/>
                  <a:pt x="4004" y="353"/>
                </a:cubicBezTo>
                <a:cubicBezTo>
                  <a:pt x="3992" y="362"/>
                  <a:pt x="3992" y="362"/>
                  <a:pt x="3992" y="362"/>
                </a:cubicBezTo>
                <a:cubicBezTo>
                  <a:pt x="3981" y="362"/>
                  <a:pt x="3981" y="362"/>
                  <a:pt x="3981" y="362"/>
                </a:cubicBezTo>
                <a:cubicBezTo>
                  <a:pt x="3969" y="365"/>
                  <a:pt x="3969" y="365"/>
                  <a:pt x="3969" y="365"/>
                </a:cubicBezTo>
                <a:cubicBezTo>
                  <a:pt x="3967" y="370"/>
                  <a:pt x="3967" y="370"/>
                  <a:pt x="3967" y="370"/>
                </a:cubicBezTo>
                <a:cubicBezTo>
                  <a:pt x="3946" y="369"/>
                  <a:pt x="3946" y="369"/>
                  <a:pt x="3946" y="369"/>
                </a:cubicBezTo>
                <a:cubicBezTo>
                  <a:pt x="3946" y="371"/>
                  <a:pt x="3946" y="371"/>
                  <a:pt x="3946" y="371"/>
                </a:cubicBezTo>
                <a:cubicBezTo>
                  <a:pt x="3948" y="374"/>
                  <a:pt x="3948" y="374"/>
                  <a:pt x="3948" y="374"/>
                </a:cubicBezTo>
                <a:cubicBezTo>
                  <a:pt x="3936" y="380"/>
                  <a:pt x="3936" y="380"/>
                  <a:pt x="3936" y="380"/>
                </a:cubicBezTo>
                <a:cubicBezTo>
                  <a:pt x="3938" y="385"/>
                  <a:pt x="3938" y="385"/>
                  <a:pt x="3938" y="385"/>
                </a:cubicBezTo>
                <a:cubicBezTo>
                  <a:pt x="3923" y="384"/>
                  <a:pt x="3923" y="384"/>
                  <a:pt x="3923" y="384"/>
                </a:cubicBezTo>
                <a:cubicBezTo>
                  <a:pt x="3909" y="392"/>
                  <a:pt x="3909" y="392"/>
                  <a:pt x="3909" y="392"/>
                </a:cubicBezTo>
                <a:cubicBezTo>
                  <a:pt x="3901" y="391"/>
                  <a:pt x="3901" y="391"/>
                  <a:pt x="3901" y="391"/>
                </a:cubicBezTo>
                <a:cubicBezTo>
                  <a:pt x="3891" y="409"/>
                  <a:pt x="3896" y="389"/>
                  <a:pt x="3885" y="397"/>
                </a:cubicBezTo>
                <a:cubicBezTo>
                  <a:pt x="3880" y="403"/>
                  <a:pt x="3880" y="403"/>
                  <a:pt x="3880" y="403"/>
                </a:cubicBezTo>
                <a:cubicBezTo>
                  <a:pt x="3868" y="406"/>
                  <a:pt x="3868" y="406"/>
                  <a:pt x="3868" y="406"/>
                </a:cubicBezTo>
                <a:cubicBezTo>
                  <a:pt x="3861" y="404"/>
                  <a:pt x="3861" y="404"/>
                  <a:pt x="3861" y="404"/>
                </a:cubicBezTo>
                <a:cubicBezTo>
                  <a:pt x="3859" y="410"/>
                  <a:pt x="3845" y="408"/>
                  <a:pt x="3837" y="409"/>
                </a:cubicBezTo>
                <a:cubicBezTo>
                  <a:pt x="3827" y="416"/>
                  <a:pt x="3827" y="416"/>
                  <a:pt x="3827" y="416"/>
                </a:cubicBezTo>
                <a:cubicBezTo>
                  <a:pt x="3796" y="424"/>
                  <a:pt x="3796" y="424"/>
                  <a:pt x="3796" y="424"/>
                </a:cubicBezTo>
                <a:cubicBezTo>
                  <a:pt x="3773" y="427"/>
                  <a:pt x="3773" y="427"/>
                  <a:pt x="3773" y="427"/>
                </a:cubicBezTo>
                <a:cubicBezTo>
                  <a:pt x="3776" y="433"/>
                  <a:pt x="3762" y="428"/>
                  <a:pt x="3755" y="431"/>
                </a:cubicBezTo>
                <a:cubicBezTo>
                  <a:pt x="3764" y="428"/>
                  <a:pt x="3756" y="430"/>
                  <a:pt x="3757" y="429"/>
                </a:cubicBezTo>
                <a:cubicBezTo>
                  <a:pt x="3745" y="433"/>
                  <a:pt x="3745" y="433"/>
                  <a:pt x="3745" y="433"/>
                </a:cubicBezTo>
                <a:cubicBezTo>
                  <a:pt x="3746" y="428"/>
                  <a:pt x="3741" y="431"/>
                  <a:pt x="3740" y="430"/>
                </a:cubicBezTo>
                <a:cubicBezTo>
                  <a:pt x="3730" y="433"/>
                  <a:pt x="3730" y="433"/>
                  <a:pt x="3730" y="433"/>
                </a:cubicBezTo>
                <a:cubicBezTo>
                  <a:pt x="3711" y="431"/>
                  <a:pt x="3711" y="431"/>
                  <a:pt x="3711" y="431"/>
                </a:cubicBezTo>
                <a:cubicBezTo>
                  <a:pt x="3717" y="428"/>
                  <a:pt x="3717" y="428"/>
                  <a:pt x="3717" y="428"/>
                </a:cubicBezTo>
                <a:cubicBezTo>
                  <a:pt x="3734" y="424"/>
                  <a:pt x="3734" y="424"/>
                  <a:pt x="3734" y="424"/>
                </a:cubicBezTo>
                <a:cubicBezTo>
                  <a:pt x="3740" y="418"/>
                  <a:pt x="3740" y="418"/>
                  <a:pt x="3740" y="418"/>
                </a:cubicBezTo>
                <a:cubicBezTo>
                  <a:pt x="3742" y="419"/>
                  <a:pt x="3742" y="419"/>
                  <a:pt x="3742" y="419"/>
                </a:cubicBezTo>
                <a:cubicBezTo>
                  <a:pt x="3752" y="410"/>
                  <a:pt x="3752" y="410"/>
                  <a:pt x="3752" y="410"/>
                </a:cubicBezTo>
                <a:cubicBezTo>
                  <a:pt x="3783" y="401"/>
                  <a:pt x="3783" y="401"/>
                  <a:pt x="3783" y="401"/>
                </a:cubicBezTo>
                <a:cubicBezTo>
                  <a:pt x="3845" y="375"/>
                  <a:pt x="3845" y="375"/>
                  <a:pt x="3845" y="375"/>
                </a:cubicBezTo>
                <a:cubicBezTo>
                  <a:pt x="3841" y="371"/>
                  <a:pt x="3841" y="371"/>
                  <a:pt x="3841" y="371"/>
                </a:cubicBezTo>
                <a:cubicBezTo>
                  <a:pt x="3861" y="369"/>
                  <a:pt x="3861" y="369"/>
                  <a:pt x="3861" y="369"/>
                </a:cubicBezTo>
                <a:cubicBezTo>
                  <a:pt x="3885" y="358"/>
                  <a:pt x="3885" y="358"/>
                  <a:pt x="3885" y="358"/>
                </a:cubicBezTo>
                <a:cubicBezTo>
                  <a:pt x="3999" y="311"/>
                  <a:pt x="3999" y="311"/>
                  <a:pt x="3999" y="311"/>
                </a:cubicBezTo>
                <a:cubicBezTo>
                  <a:pt x="4014" y="301"/>
                  <a:pt x="4014" y="301"/>
                  <a:pt x="4014" y="301"/>
                </a:cubicBezTo>
                <a:cubicBezTo>
                  <a:pt x="4043" y="290"/>
                  <a:pt x="4043" y="290"/>
                  <a:pt x="4043" y="290"/>
                </a:cubicBezTo>
                <a:cubicBezTo>
                  <a:pt x="4067" y="278"/>
                  <a:pt x="4067" y="278"/>
                  <a:pt x="4067" y="278"/>
                </a:cubicBezTo>
                <a:cubicBezTo>
                  <a:pt x="4084" y="273"/>
                  <a:pt x="4084" y="273"/>
                  <a:pt x="4084" y="273"/>
                </a:cubicBezTo>
                <a:cubicBezTo>
                  <a:pt x="4076" y="271"/>
                  <a:pt x="4076" y="271"/>
                  <a:pt x="4076" y="271"/>
                </a:cubicBezTo>
                <a:cubicBezTo>
                  <a:pt x="4101" y="267"/>
                  <a:pt x="4101" y="267"/>
                  <a:pt x="4101" y="267"/>
                </a:cubicBezTo>
                <a:cubicBezTo>
                  <a:pt x="4109" y="259"/>
                  <a:pt x="4109" y="259"/>
                  <a:pt x="4109" y="259"/>
                </a:cubicBezTo>
                <a:cubicBezTo>
                  <a:pt x="4127" y="255"/>
                  <a:pt x="4127" y="255"/>
                  <a:pt x="4127" y="255"/>
                </a:cubicBezTo>
                <a:cubicBezTo>
                  <a:pt x="4136" y="247"/>
                  <a:pt x="4136" y="247"/>
                  <a:pt x="4136" y="247"/>
                </a:cubicBezTo>
                <a:cubicBezTo>
                  <a:pt x="4180" y="240"/>
                  <a:pt x="4141" y="245"/>
                  <a:pt x="4146" y="242"/>
                </a:cubicBezTo>
                <a:cubicBezTo>
                  <a:pt x="4160" y="240"/>
                  <a:pt x="4160" y="240"/>
                  <a:pt x="4160" y="240"/>
                </a:cubicBezTo>
                <a:cubicBezTo>
                  <a:pt x="4160" y="233"/>
                  <a:pt x="4165" y="238"/>
                  <a:pt x="4170" y="235"/>
                </a:cubicBezTo>
                <a:cubicBezTo>
                  <a:pt x="4167" y="228"/>
                  <a:pt x="4183" y="235"/>
                  <a:pt x="4183" y="230"/>
                </a:cubicBezTo>
                <a:cubicBezTo>
                  <a:pt x="4179" y="228"/>
                  <a:pt x="4179" y="228"/>
                  <a:pt x="4179" y="228"/>
                </a:cubicBezTo>
                <a:cubicBezTo>
                  <a:pt x="4187" y="225"/>
                  <a:pt x="4187" y="225"/>
                  <a:pt x="4187" y="225"/>
                </a:cubicBezTo>
                <a:cubicBezTo>
                  <a:pt x="4208" y="225"/>
                  <a:pt x="4208" y="225"/>
                  <a:pt x="4208" y="225"/>
                </a:cubicBezTo>
                <a:cubicBezTo>
                  <a:pt x="4216" y="222"/>
                  <a:pt x="4216" y="222"/>
                  <a:pt x="4216" y="222"/>
                </a:cubicBezTo>
                <a:cubicBezTo>
                  <a:pt x="4211" y="219"/>
                  <a:pt x="4208" y="217"/>
                  <a:pt x="4206" y="215"/>
                </a:cubicBezTo>
                <a:cubicBezTo>
                  <a:pt x="4218" y="212"/>
                  <a:pt x="4218" y="212"/>
                  <a:pt x="4218" y="212"/>
                </a:cubicBezTo>
                <a:cubicBezTo>
                  <a:pt x="4234" y="213"/>
                  <a:pt x="4234" y="213"/>
                  <a:pt x="4234" y="213"/>
                </a:cubicBezTo>
                <a:cubicBezTo>
                  <a:pt x="4242" y="211"/>
                  <a:pt x="4242" y="211"/>
                  <a:pt x="4242" y="211"/>
                </a:cubicBezTo>
                <a:cubicBezTo>
                  <a:pt x="4234" y="210"/>
                  <a:pt x="4234" y="210"/>
                  <a:pt x="4234" y="210"/>
                </a:cubicBezTo>
                <a:cubicBezTo>
                  <a:pt x="4230" y="206"/>
                  <a:pt x="4230" y="206"/>
                  <a:pt x="4230" y="206"/>
                </a:cubicBezTo>
                <a:cubicBezTo>
                  <a:pt x="4245" y="200"/>
                  <a:pt x="4245" y="200"/>
                  <a:pt x="4245" y="200"/>
                </a:cubicBezTo>
                <a:cubicBezTo>
                  <a:pt x="4257" y="205"/>
                  <a:pt x="4257" y="205"/>
                  <a:pt x="4257" y="205"/>
                </a:cubicBezTo>
                <a:cubicBezTo>
                  <a:pt x="4257" y="202"/>
                  <a:pt x="4257" y="202"/>
                  <a:pt x="4257" y="202"/>
                </a:cubicBezTo>
                <a:cubicBezTo>
                  <a:pt x="4264" y="200"/>
                  <a:pt x="4270" y="198"/>
                  <a:pt x="4274" y="197"/>
                </a:cubicBezTo>
                <a:cubicBezTo>
                  <a:pt x="4286" y="192"/>
                  <a:pt x="4286" y="192"/>
                  <a:pt x="4286" y="192"/>
                </a:cubicBezTo>
                <a:cubicBezTo>
                  <a:pt x="4270" y="184"/>
                  <a:pt x="4270" y="184"/>
                  <a:pt x="4270" y="184"/>
                </a:cubicBezTo>
                <a:cubicBezTo>
                  <a:pt x="4283" y="181"/>
                  <a:pt x="4283" y="181"/>
                  <a:pt x="4283" y="181"/>
                </a:cubicBezTo>
                <a:cubicBezTo>
                  <a:pt x="4298" y="185"/>
                  <a:pt x="4298" y="185"/>
                  <a:pt x="4298" y="185"/>
                </a:cubicBezTo>
                <a:cubicBezTo>
                  <a:pt x="4294" y="187"/>
                  <a:pt x="4294" y="187"/>
                  <a:pt x="4294" y="187"/>
                </a:cubicBezTo>
                <a:cubicBezTo>
                  <a:pt x="4314" y="181"/>
                  <a:pt x="4314" y="181"/>
                  <a:pt x="4314" y="181"/>
                </a:cubicBezTo>
                <a:cubicBezTo>
                  <a:pt x="4327" y="174"/>
                  <a:pt x="4327" y="174"/>
                  <a:pt x="4327" y="174"/>
                </a:cubicBezTo>
                <a:cubicBezTo>
                  <a:pt x="4317" y="170"/>
                  <a:pt x="4317" y="170"/>
                  <a:pt x="4317" y="170"/>
                </a:cubicBezTo>
                <a:cubicBezTo>
                  <a:pt x="4335" y="170"/>
                  <a:pt x="4335" y="170"/>
                  <a:pt x="4335" y="170"/>
                </a:cubicBezTo>
                <a:cubicBezTo>
                  <a:pt x="4339" y="164"/>
                  <a:pt x="4339" y="164"/>
                  <a:pt x="4339" y="164"/>
                </a:cubicBezTo>
                <a:cubicBezTo>
                  <a:pt x="4358" y="158"/>
                  <a:pt x="4358" y="158"/>
                  <a:pt x="4358" y="158"/>
                </a:cubicBezTo>
                <a:cubicBezTo>
                  <a:pt x="4368" y="149"/>
                  <a:pt x="4368" y="149"/>
                  <a:pt x="4368" y="149"/>
                </a:cubicBezTo>
                <a:cubicBezTo>
                  <a:pt x="4413" y="148"/>
                  <a:pt x="4359" y="147"/>
                  <a:pt x="4385" y="144"/>
                </a:cubicBezTo>
                <a:cubicBezTo>
                  <a:pt x="4362" y="144"/>
                  <a:pt x="4362" y="144"/>
                  <a:pt x="4362" y="144"/>
                </a:cubicBezTo>
                <a:cubicBezTo>
                  <a:pt x="4352" y="148"/>
                  <a:pt x="4352" y="148"/>
                  <a:pt x="4352" y="148"/>
                </a:cubicBezTo>
                <a:cubicBezTo>
                  <a:pt x="4355" y="153"/>
                  <a:pt x="4355" y="153"/>
                  <a:pt x="4355" y="153"/>
                </a:cubicBezTo>
                <a:cubicBezTo>
                  <a:pt x="4350" y="159"/>
                  <a:pt x="4344" y="153"/>
                  <a:pt x="4335" y="155"/>
                </a:cubicBezTo>
                <a:cubicBezTo>
                  <a:pt x="4323" y="159"/>
                  <a:pt x="4323" y="159"/>
                  <a:pt x="4323" y="159"/>
                </a:cubicBezTo>
                <a:cubicBezTo>
                  <a:pt x="4317" y="163"/>
                  <a:pt x="4317" y="163"/>
                  <a:pt x="4317" y="163"/>
                </a:cubicBezTo>
                <a:cubicBezTo>
                  <a:pt x="4313" y="161"/>
                  <a:pt x="4313" y="161"/>
                  <a:pt x="4313" y="161"/>
                </a:cubicBezTo>
                <a:cubicBezTo>
                  <a:pt x="4313" y="158"/>
                  <a:pt x="4313" y="158"/>
                  <a:pt x="4313" y="158"/>
                </a:cubicBezTo>
                <a:cubicBezTo>
                  <a:pt x="4314" y="155"/>
                  <a:pt x="4314" y="155"/>
                  <a:pt x="4314" y="155"/>
                </a:cubicBezTo>
                <a:cubicBezTo>
                  <a:pt x="4323" y="151"/>
                  <a:pt x="4323" y="151"/>
                  <a:pt x="4323" y="151"/>
                </a:cubicBezTo>
                <a:cubicBezTo>
                  <a:pt x="4314" y="149"/>
                  <a:pt x="4314" y="149"/>
                  <a:pt x="4314" y="149"/>
                </a:cubicBezTo>
                <a:cubicBezTo>
                  <a:pt x="4339" y="144"/>
                  <a:pt x="4339" y="144"/>
                  <a:pt x="4339" y="144"/>
                </a:cubicBezTo>
                <a:cubicBezTo>
                  <a:pt x="4335" y="142"/>
                  <a:pt x="4335" y="142"/>
                  <a:pt x="4335" y="142"/>
                </a:cubicBezTo>
                <a:cubicBezTo>
                  <a:pt x="4333" y="145"/>
                  <a:pt x="4321" y="144"/>
                  <a:pt x="4314" y="145"/>
                </a:cubicBezTo>
                <a:cubicBezTo>
                  <a:pt x="4301" y="152"/>
                  <a:pt x="4301" y="152"/>
                  <a:pt x="4301" y="152"/>
                </a:cubicBezTo>
                <a:cubicBezTo>
                  <a:pt x="4302" y="155"/>
                  <a:pt x="4302" y="155"/>
                  <a:pt x="4302" y="155"/>
                </a:cubicBezTo>
                <a:cubicBezTo>
                  <a:pt x="4280" y="159"/>
                  <a:pt x="4280" y="159"/>
                  <a:pt x="4280" y="159"/>
                </a:cubicBezTo>
                <a:cubicBezTo>
                  <a:pt x="4253" y="175"/>
                  <a:pt x="4253" y="175"/>
                  <a:pt x="4253" y="175"/>
                </a:cubicBezTo>
                <a:cubicBezTo>
                  <a:pt x="4236" y="177"/>
                  <a:pt x="4236" y="177"/>
                  <a:pt x="4236" y="177"/>
                </a:cubicBezTo>
                <a:cubicBezTo>
                  <a:pt x="4211" y="187"/>
                  <a:pt x="4211" y="187"/>
                  <a:pt x="4211" y="187"/>
                </a:cubicBezTo>
                <a:cubicBezTo>
                  <a:pt x="4204" y="179"/>
                  <a:pt x="4204" y="179"/>
                  <a:pt x="4204" y="179"/>
                </a:cubicBezTo>
                <a:cubicBezTo>
                  <a:pt x="4189" y="184"/>
                  <a:pt x="4184" y="186"/>
                  <a:pt x="4184" y="186"/>
                </a:cubicBezTo>
                <a:cubicBezTo>
                  <a:pt x="4180" y="187"/>
                  <a:pt x="4180" y="187"/>
                  <a:pt x="4180" y="187"/>
                </a:cubicBezTo>
                <a:cubicBezTo>
                  <a:pt x="4187" y="193"/>
                  <a:pt x="4193" y="186"/>
                  <a:pt x="4199" y="186"/>
                </a:cubicBezTo>
                <a:cubicBezTo>
                  <a:pt x="4210" y="187"/>
                  <a:pt x="4210" y="187"/>
                  <a:pt x="4210" y="187"/>
                </a:cubicBezTo>
                <a:cubicBezTo>
                  <a:pt x="4204" y="192"/>
                  <a:pt x="4204" y="192"/>
                  <a:pt x="4204" y="192"/>
                </a:cubicBezTo>
                <a:cubicBezTo>
                  <a:pt x="4191" y="197"/>
                  <a:pt x="4182" y="201"/>
                  <a:pt x="4175" y="204"/>
                </a:cubicBezTo>
                <a:cubicBezTo>
                  <a:pt x="4173" y="204"/>
                  <a:pt x="4173" y="204"/>
                  <a:pt x="4173" y="204"/>
                </a:cubicBezTo>
                <a:cubicBezTo>
                  <a:pt x="4171" y="206"/>
                  <a:pt x="4171" y="206"/>
                  <a:pt x="4171" y="206"/>
                </a:cubicBezTo>
                <a:cubicBezTo>
                  <a:pt x="4170" y="206"/>
                  <a:pt x="4170" y="206"/>
                  <a:pt x="4169" y="206"/>
                </a:cubicBezTo>
                <a:cubicBezTo>
                  <a:pt x="4160" y="206"/>
                  <a:pt x="4160" y="206"/>
                  <a:pt x="4160" y="206"/>
                </a:cubicBezTo>
                <a:cubicBezTo>
                  <a:pt x="4158" y="210"/>
                  <a:pt x="4158" y="210"/>
                  <a:pt x="4158" y="210"/>
                </a:cubicBezTo>
                <a:cubicBezTo>
                  <a:pt x="4139" y="213"/>
                  <a:pt x="4139" y="213"/>
                  <a:pt x="4139" y="213"/>
                </a:cubicBezTo>
                <a:cubicBezTo>
                  <a:pt x="4154" y="217"/>
                  <a:pt x="4125" y="216"/>
                  <a:pt x="4132" y="218"/>
                </a:cubicBezTo>
                <a:cubicBezTo>
                  <a:pt x="4139" y="218"/>
                  <a:pt x="4139" y="218"/>
                  <a:pt x="4139" y="218"/>
                </a:cubicBezTo>
                <a:cubicBezTo>
                  <a:pt x="4139" y="221"/>
                  <a:pt x="4139" y="221"/>
                  <a:pt x="4139" y="221"/>
                </a:cubicBezTo>
                <a:cubicBezTo>
                  <a:pt x="4158" y="224"/>
                  <a:pt x="4158" y="224"/>
                  <a:pt x="4158" y="224"/>
                </a:cubicBezTo>
                <a:cubicBezTo>
                  <a:pt x="4155" y="225"/>
                  <a:pt x="4155" y="226"/>
                  <a:pt x="4152" y="226"/>
                </a:cubicBezTo>
                <a:cubicBezTo>
                  <a:pt x="4157" y="228"/>
                  <a:pt x="4157" y="228"/>
                  <a:pt x="4157" y="228"/>
                </a:cubicBezTo>
                <a:cubicBezTo>
                  <a:pt x="4151" y="239"/>
                  <a:pt x="4157" y="229"/>
                  <a:pt x="4152" y="231"/>
                </a:cubicBezTo>
                <a:cubicBezTo>
                  <a:pt x="4146" y="232"/>
                  <a:pt x="4146" y="232"/>
                  <a:pt x="4146" y="232"/>
                </a:cubicBezTo>
                <a:cubicBezTo>
                  <a:pt x="4127" y="229"/>
                  <a:pt x="4127" y="229"/>
                  <a:pt x="4127" y="229"/>
                </a:cubicBezTo>
                <a:cubicBezTo>
                  <a:pt x="4109" y="230"/>
                  <a:pt x="4109" y="230"/>
                  <a:pt x="4109" y="230"/>
                </a:cubicBezTo>
                <a:cubicBezTo>
                  <a:pt x="4117" y="223"/>
                  <a:pt x="4110" y="227"/>
                  <a:pt x="4110" y="227"/>
                </a:cubicBezTo>
                <a:cubicBezTo>
                  <a:pt x="4097" y="224"/>
                  <a:pt x="4097" y="224"/>
                  <a:pt x="4097" y="224"/>
                </a:cubicBezTo>
                <a:cubicBezTo>
                  <a:pt x="4065" y="233"/>
                  <a:pt x="4099" y="222"/>
                  <a:pt x="4078" y="226"/>
                </a:cubicBezTo>
                <a:cubicBezTo>
                  <a:pt x="4067" y="229"/>
                  <a:pt x="4067" y="229"/>
                  <a:pt x="4067" y="229"/>
                </a:cubicBezTo>
                <a:cubicBezTo>
                  <a:pt x="4076" y="232"/>
                  <a:pt x="4076" y="232"/>
                  <a:pt x="4076" y="232"/>
                </a:cubicBezTo>
                <a:cubicBezTo>
                  <a:pt x="4063" y="230"/>
                  <a:pt x="4052" y="231"/>
                  <a:pt x="4055" y="236"/>
                </a:cubicBezTo>
                <a:cubicBezTo>
                  <a:pt x="4067" y="236"/>
                  <a:pt x="4067" y="236"/>
                  <a:pt x="4067" y="236"/>
                </a:cubicBezTo>
                <a:cubicBezTo>
                  <a:pt x="4066" y="239"/>
                  <a:pt x="4066" y="239"/>
                  <a:pt x="4066" y="239"/>
                </a:cubicBezTo>
                <a:cubicBezTo>
                  <a:pt x="4070" y="237"/>
                  <a:pt x="4070" y="237"/>
                  <a:pt x="4070" y="237"/>
                </a:cubicBezTo>
                <a:cubicBezTo>
                  <a:pt x="4090" y="241"/>
                  <a:pt x="4090" y="241"/>
                  <a:pt x="4090" y="241"/>
                </a:cubicBezTo>
                <a:cubicBezTo>
                  <a:pt x="4083" y="255"/>
                  <a:pt x="4063" y="249"/>
                  <a:pt x="4061" y="250"/>
                </a:cubicBezTo>
                <a:cubicBezTo>
                  <a:pt x="4061" y="248"/>
                  <a:pt x="4061" y="248"/>
                  <a:pt x="4061" y="248"/>
                </a:cubicBezTo>
                <a:cubicBezTo>
                  <a:pt x="4061" y="248"/>
                  <a:pt x="4060" y="247"/>
                  <a:pt x="4060" y="247"/>
                </a:cubicBezTo>
                <a:cubicBezTo>
                  <a:pt x="4055" y="245"/>
                  <a:pt x="4055" y="245"/>
                  <a:pt x="4055" y="245"/>
                </a:cubicBezTo>
                <a:cubicBezTo>
                  <a:pt x="4045" y="245"/>
                  <a:pt x="4045" y="245"/>
                  <a:pt x="4045" y="245"/>
                </a:cubicBezTo>
                <a:cubicBezTo>
                  <a:pt x="4047" y="248"/>
                  <a:pt x="4047" y="248"/>
                  <a:pt x="4047" y="248"/>
                </a:cubicBezTo>
                <a:cubicBezTo>
                  <a:pt x="4045" y="248"/>
                  <a:pt x="4045" y="248"/>
                  <a:pt x="4045" y="248"/>
                </a:cubicBezTo>
                <a:cubicBezTo>
                  <a:pt x="4045" y="254"/>
                  <a:pt x="4045" y="254"/>
                  <a:pt x="4045" y="254"/>
                </a:cubicBezTo>
                <a:cubicBezTo>
                  <a:pt x="4038" y="254"/>
                  <a:pt x="4032" y="254"/>
                  <a:pt x="4029" y="254"/>
                </a:cubicBezTo>
                <a:cubicBezTo>
                  <a:pt x="4030" y="254"/>
                  <a:pt x="4031" y="253"/>
                  <a:pt x="4029" y="252"/>
                </a:cubicBezTo>
                <a:cubicBezTo>
                  <a:pt x="4024" y="254"/>
                  <a:pt x="4024" y="254"/>
                  <a:pt x="4024" y="254"/>
                </a:cubicBezTo>
                <a:cubicBezTo>
                  <a:pt x="4018" y="254"/>
                  <a:pt x="4020" y="254"/>
                  <a:pt x="4023" y="254"/>
                </a:cubicBezTo>
                <a:cubicBezTo>
                  <a:pt x="3981" y="268"/>
                  <a:pt x="3981" y="268"/>
                  <a:pt x="3981" y="268"/>
                </a:cubicBezTo>
                <a:cubicBezTo>
                  <a:pt x="3987" y="270"/>
                  <a:pt x="3987" y="270"/>
                  <a:pt x="3987" y="270"/>
                </a:cubicBezTo>
                <a:cubicBezTo>
                  <a:pt x="3983" y="272"/>
                  <a:pt x="3983" y="272"/>
                  <a:pt x="3983" y="272"/>
                </a:cubicBezTo>
                <a:cubicBezTo>
                  <a:pt x="3971" y="273"/>
                  <a:pt x="3971" y="273"/>
                  <a:pt x="3971" y="273"/>
                </a:cubicBezTo>
                <a:cubicBezTo>
                  <a:pt x="3963" y="280"/>
                  <a:pt x="3963" y="280"/>
                  <a:pt x="3963" y="280"/>
                </a:cubicBezTo>
                <a:cubicBezTo>
                  <a:pt x="3942" y="286"/>
                  <a:pt x="3942" y="286"/>
                  <a:pt x="3942" y="286"/>
                </a:cubicBezTo>
                <a:cubicBezTo>
                  <a:pt x="3944" y="290"/>
                  <a:pt x="3944" y="290"/>
                  <a:pt x="3944" y="290"/>
                </a:cubicBezTo>
                <a:cubicBezTo>
                  <a:pt x="3940" y="290"/>
                  <a:pt x="3940" y="290"/>
                  <a:pt x="3940" y="290"/>
                </a:cubicBezTo>
                <a:cubicBezTo>
                  <a:pt x="3921" y="298"/>
                  <a:pt x="3921" y="298"/>
                  <a:pt x="3921" y="298"/>
                </a:cubicBezTo>
                <a:cubicBezTo>
                  <a:pt x="3899" y="298"/>
                  <a:pt x="3899" y="298"/>
                  <a:pt x="3899" y="298"/>
                </a:cubicBezTo>
                <a:cubicBezTo>
                  <a:pt x="3898" y="300"/>
                  <a:pt x="3903" y="299"/>
                  <a:pt x="3905" y="300"/>
                </a:cubicBezTo>
                <a:cubicBezTo>
                  <a:pt x="3899" y="309"/>
                  <a:pt x="3899" y="309"/>
                  <a:pt x="3899" y="309"/>
                </a:cubicBezTo>
                <a:cubicBezTo>
                  <a:pt x="3897" y="308"/>
                  <a:pt x="3896" y="308"/>
                  <a:pt x="3896" y="307"/>
                </a:cubicBezTo>
                <a:cubicBezTo>
                  <a:pt x="3895" y="307"/>
                  <a:pt x="3895" y="307"/>
                  <a:pt x="3895" y="307"/>
                </a:cubicBezTo>
                <a:cubicBezTo>
                  <a:pt x="3895" y="309"/>
                  <a:pt x="3895" y="309"/>
                  <a:pt x="3895" y="309"/>
                </a:cubicBezTo>
                <a:cubicBezTo>
                  <a:pt x="3915" y="309"/>
                  <a:pt x="3915" y="309"/>
                  <a:pt x="3915" y="309"/>
                </a:cubicBezTo>
                <a:cubicBezTo>
                  <a:pt x="3913" y="309"/>
                  <a:pt x="3913" y="309"/>
                  <a:pt x="3913" y="309"/>
                </a:cubicBezTo>
                <a:cubicBezTo>
                  <a:pt x="3921" y="303"/>
                  <a:pt x="3921" y="303"/>
                  <a:pt x="3921" y="303"/>
                </a:cubicBezTo>
                <a:cubicBezTo>
                  <a:pt x="3940" y="306"/>
                  <a:pt x="3940" y="306"/>
                  <a:pt x="3940" y="306"/>
                </a:cubicBezTo>
                <a:cubicBezTo>
                  <a:pt x="3942" y="311"/>
                  <a:pt x="3942" y="311"/>
                  <a:pt x="3942" y="311"/>
                </a:cubicBezTo>
                <a:cubicBezTo>
                  <a:pt x="3940" y="311"/>
                  <a:pt x="3940" y="311"/>
                  <a:pt x="3940" y="311"/>
                </a:cubicBezTo>
                <a:cubicBezTo>
                  <a:pt x="3930" y="309"/>
                  <a:pt x="3930" y="309"/>
                  <a:pt x="3930" y="309"/>
                </a:cubicBezTo>
                <a:cubicBezTo>
                  <a:pt x="3930" y="311"/>
                  <a:pt x="3930" y="311"/>
                  <a:pt x="3930" y="311"/>
                </a:cubicBezTo>
                <a:cubicBezTo>
                  <a:pt x="3936" y="316"/>
                  <a:pt x="3936" y="316"/>
                  <a:pt x="3936" y="316"/>
                </a:cubicBezTo>
                <a:cubicBezTo>
                  <a:pt x="3920" y="323"/>
                  <a:pt x="3902" y="322"/>
                  <a:pt x="3899" y="323"/>
                </a:cubicBezTo>
                <a:cubicBezTo>
                  <a:pt x="3895" y="328"/>
                  <a:pt x="3895" y="328"/>
                  <a:pt x="3895" y="328"/>
                </a:cubicBezTo>
                <a:cubicBezTo>
                  <a:pt x="3899" y="329"/>
                  <a:pt x="3899" y="329"/>
                  <a:pt x="3899" y="329"/>
                </a:cubicBezTo>
                <a:cubicBezTo>
                  <a:pt x="3889" y="330"/>
                  <a:pt x="3893" y="333"/>
                  <a:pt x="3886" y="333"/>
                </a:cubicBezTo>
                <a:cubicBezTo>
                  <a:pt x="3874" y="327"/>
                  <a:pt x="3874" y="327"/>
                  <a:pt x="3874" y="327"/>
                </a:cubicBezTo>
                <a:cubicBezTo>
                  <a:pt x="3860" y="328"/>
                  <a:pt x="3860" y="328"/>
                  <a:pt x="3860" y="328"/>
                </a:cubicBezTo>
                <a:cubicBezTo>
                  <a:pt x="3854" y="336"/>
                  <a:pt x="3854" y="325"/>
                  <a:pt x="3845" y="328"/>
                </a:cubicBezTo>
                <a:cubicBezTo>
                  <a:pt x="3843" y="326"/>
                  <a:pt x="3842" y="327"/>
                  <a:pt x="3839" y="325"/>
                </a:cubicBezTo>
                <a:cubicBezTo>
                  <a:pt x="3854" y="337"/>
                  <a:pt x="3829" y="327"/>
                  <a:pt x="3830" y="333"/>
                </a:cubicBezTo>
                <a:cubicBezTo>
                  <a:pt x="3820" y="334"/>
                  <a:pt x="3820" y="334"/>
                  <a:pt x="3820" y="334"/>
                </a:cubicBezTo>
                <a:cubicBezTo>
                  <a:pt x="3855" y="337"/>
                  <a:pt x="3825" y="335"/>
                  <a:pt x="3829" y="339"/>
                </a:cubicBezTo>
                <a:cubicBezTo>
                  <a:pt x="3839" y="336"/>
                  <a:pt x="3839" y="336"/>
                  <a:pt x="3839" y="336"/>
                </a:cubicBezTo>
                <a:cubicBezTo>
                  <a:pt x="3846" y="335"/>
                  <a:pt x="3852" y="334"/>
                  <a:pt x="3855" y="334"/>
                </a:cubicBezTo>
                <a:cubicBezTo>
                  <a:pt x="3856" y="334"/>
                  <a:pt x="3855" y="335"/>
                  <a:pt x="3855" y="335"/>
                </a:cubicBezTo>
                <a:cubicBezTo>
                  <a:pt x="3864" y="333"/>
                  <a:pt x="3864" y="333"/>
                  <a:pt x="3864" y="333"/>
                </a:cubicBezTo>
                <a:cubicBezTo>
                  <a:pt x="3874" y="334"/>
                  <a:pt x="3874" y="334"/>
                  <a:pt x="3874" y="334"/>
                </a:cubicBezTo>
                <a:cubicBezTo>
                  <a:pt x="3864" y="338"/>
                  <a:pt x="3864" y="338"/>
                  <a:pt x="3864" y="338"/>
                </a:cubicBezTo>
                <a:cubicBezTo>
                  <a:pt x="3867" y="351"/>
                  <a:pt x="3840" y="339"/>
                  <a:pt x="3849" y="348"/>
                </a:cubicBezTo>
                <a:cubicBezTo>
                  <a:pt x="3819" y="346"/>
                  <a:pt x="3819" y="346"/>
                  <a:pt x="3819" y="346"/>
                </a:cubicBezTo>
                <a:cubicBezTo>
                  <a:pt x="3820" y="347"/>
                  <a:pt x="3817" y="350"/>
                  <a:pt x="3819" y="350"/>
                </a:cubicBezTo>
                <a:cubicBezTo>
                  <a:pt x="3829" y="349"/>
                  <a:pt x="3829" y="349"/>
                  <a:pt x="3829" y="349"/>
                </a:cubicBezTo>
                <a:cubicBezTo>
                  <a:pt x="3833" y="351"/>
                  <a:pt x="3833" y="351"/>
                  <a:pt x="3833" y="351"/>
                </a:cubicBezTo>
                <a:cubicBezTo>
                  <a:pt x="3827" y="361"/>
                  <a:pt x="3827" y="361"/>
                  <a:pt x="3827" y="361"/>
                </a:cubicBezTo>
                <a:cubicBezTo>
                  <a:pt x="3808" y="358"/>
                  <a:pt x="3808" y="358"/>
                  <a:pt x="3808" y="358"/>
                </a:cubicBezTo>
                <a:cubicBezTo>
                  <a:pt x="3804" y="360"/>
                  <a:pt x="3804" y="360"/>
                  <a:pt x="3804" y="360"/>
                </a:cubicBezTo>
                <a:cubicBezTo>
                  <a:pt x="3827" y="359"/>
                  <a:pt x="3808" y="361"/>
                  <a:pt x="3810" y="362"/>
                </a:cubicBezTo>
                <a:cubicBezTo>
                  <a:pt x="3804" y="363"/>
                  <a:pt x="3804" y="363"/>
                  <a:pt x="3804" y="363"/>
                </a:cubicBezTo>
                <a:cubicBezTo>
                  <a:pt x="3804" y="368"/>
                  <a:pt x="3804" y="368"/>
                  <a:pt x="3804" y="368"/>
                </a:cubicBezTo>
                <a:cubicBezTo>
                  <a:pt x="3794" y="370"/>
                  <a:pt x="3794" y="370"/>
                  <a:pt x="3794" y="370"/>
                </a:cubicBezTo>
                <a:cubicBezTo>
                  <a:pt x="3798" y="372"/>
                  <a:pt x="3798" y="372"/>
                  <a:pt x="3798" y="372"/>
                </a:cubicBezTo>
                <a:cubicBezTo>
                  <a:pt x="3783" y="374"/>
                  <a:pt x="3783" y="374"/>
                  <a:pt x="3783" y="374"/>
                </a:cubicBezTo>
                <a:cubicBezTo>
                  <a:pt x="3785" y="375"/>
                  <a:pt x="3786" y="376"/>
                  <a:pt x="3787" y="376"/>
                </a:cubicBezTo>
                <a:cubicBezTo>
                  <a:pt x="3783" y="378"/>
                  <a:pt x="3783" y="378"/>
                  <a:pt x="3783" y="378"/>
                </a:cubicBezTo>
                <a:cubicBezTo>
                  <a:pt x="3761" y="375"/>
                  <a:pt x="3761" y="375"/>
                  <a:pt x="3761" y="375"/>
                </a:cubicBezTo>
                <a:cubicBezTo>
                  <a:pt x="3763" y="372"/>
                  <a:pt x="3763" y="372"/>
                  <a:pt x="3763" y="372"/>
                </a:cubicBezTo>
                <a:cubicBezTo>
                  <a:pt x="3755" y="372"/>
                  <a:pt x="3755" y="372"/>
                  <a:pt x="3755" y="372"/>
                </a:cubicBezTo>
                <a:cubicBezTo>
                  <a:pt x="3760" y="370"/>
                  <a:pt x="3762" y="370"/>
                  <a:pt x="3763" y="369"/>
                </a:cubicBezTo>
                <a:cubicBezTo>
                  <a:pt x="3773" y="369"/>
                  <a:pt x="3773" y="369"/>
                  <a:pt x="3773" y="369"/>
                </a:cubicBezTo>
                <a:cubicBezTo>
                  <a:pt x="3773" y="368"/>
                  <a:pt x="3773" y="368"/>
                  <a:pt x="3773" y="368"/>
                </a:cubicBezTo>
                <a:cubicBezTo>
                  <a:pt x="3771" y="366"/>
                  <a:pt x="3766" y="365"/>
                  <a:pt x="3763" y="367"/>
                </a:cubicBezTo>
                <a:cubicBezTo>
                  <a:pt x="3767" y="363"/>
                  <a:pt x="3767" y="363"/>
                  <a:pt x="3767" y="363"/>
                </a:cubicBezTo>
                <a:cubicBezTo>
                  <a:pt x="3761" y="363"/>
                  <a:pt x="3761" y="363"/>
                  <a:pt x="3761" y="363"/>
                </a:cubicBezTo>
                <a:cubicBezTo>
                  <a:pt x="3755" y="363"/>
                  <a:pt x="3755" y="363"/>
                  <a:pt x="3755" y="363"/>
                </a:cubicBezTo>
                <a:cubicBezTo>
                  <a:pt x="3751" y="360"/>
                  <a:pt x="3751" y="360"/>
                  <a:pt x="3751" y="360"/>
                </a:cubicBezTo>
                <a:cubicBezTo>
                  <a:pt x="3748" y="360"/>
                  <a:pt x="3760" y="353"/>
                  <a:pt x="3745" y="356"/>
                </a:cubicBezTo>
                <a:cubicBezTo>
                  <a:pt x="3761" y="368"/>
                  <a:pt x="3729" y="361"/>
                  <a:pt x="3740" y="367"/>
                </a:cubicBezTo>
                <a:cubicBezTo>
                  <a:pt x="3717" y="375"/>
                  <a:pt x="3717" y="375"/>
                  <a:pt x="3717" y="375"/>
                </a:cubicBezTo>
                <a:cubicBezTo>
                  <a:pt x="3711" y="381"/>
                  <a:pt x="3711" y="381"/>
                  <a:pt x="3711" y="381"/>
                </a:cubicBezTo>
                <a:cubicBezTo>
                  <a:pt x="3717" y="386"/>
                  <a:pt x="3717" y="386"/>
                  <a:pt x="3717" y="386"/>
                </a:cubicBezTo>
                <a:cubicBezTo>
                  <a:pt x="3722" y="378"/>
                  <a:pt x="3722" y="378"/>
                  <a:pt x="3722" y="378"/>
                </a:cubicBezTo>
                <a:cubicBezTo>
                  <a:pt x="3730" y="377"/>
                  <a:pt x="3730" y="377"/>
                  <a:pt x="3730" y="377"/>
                </a:cubicBezTo>
                <a:cubicBezTo>
                  <a:pt x="3736" y="373"/>
                  <a:pt x="3736" y="373"/>
                  <a:pt x="3736" y="373"/>
                </a:cubicBezTo>
                <a:cubicBezTo>
                  <a:pt x="3752" y="373"/>
                  <a:pt x="3752" y="373"/>
                  <a:pt x="3752" y="373"/>
                </a:cubicBezTo>
                <a:cubicBezTo>
                  <a:pt x="3771" y="380"/>
                  <a:pt x="3771" y="380"/>
                  <a:pt x="3771" y="380"/>
                </a:cubicBezTo>
                <a:cubicBezTo>
                  <a:pt x="3769" y="380"/>
                  <a:pt x="3769" y="380"/>
                  <a:pt x="3769" y="380"/>
                </a:cubicBezTo>
                <a:cubicBezTo>
                  <a:pt x="3757" y="384"/>
                  <a:pt x="3757" y="384"/>
                  <a:pt x="3757" y="384"/>
                </a:cubicBezTo>
                <a:cubicBezTo>
                  <a:pt x="3757" y="379"/>
                  <a:pt x="3757" y="379"/>
                  <a:pt x="3757" y="379"/>
                </a:cubicBezTo>
                <a:cubicBezTo>
                  <a:pt x="3750" y="378"/>
                  <a:pt x="3750" y="378"/>
                  <a:pt x="3750" y="378"/>
                </a:cubicBezTo>
                <a:cubicBezTo>
                  <a:pt x="3757" y="379"/>
                  <a:pt x="3752" y="381"/>
                  <a:pt x="3751" y="382"/>
                </a:cubicBezTo>
                <a:cubicBezTo>
                  <a:pt x="3746" y="391"/>
                  <a:pt x="3746" y="391"/>
                  <a:pt x="3746" y="391"/>
                </a:cubicBezTo>
                <a:cubicBezTo>
                  <a:pt x="3741" y="389"/>
                  <a:pt x="3737" y="388"/>
                  <a:pt x="3734" y="387"/>
                </a:cubicBezTo>
                <a:cubicBezTo>
                  <a:pt x="3728" y="390"/>
                  <a:pt x="3725" y="392"/>
                  <a:pt x="3722" y="393"/>
                </a:cubicBezTo>
                <a:cubicBezTo>
                  <a:pt x="3732" y="394"/>
                  <a:pt x="3732" y="394"/>
                  <a:pt x="3732" y="394"/>
                </a:cubicBezTo>
                <a:cubicBezTo>
                  <a:pt x="3719" y="397"/>
                  <a:pt x="3740" y="398"/>
                  <a:pt x="3727" y="399"/>
                </a:cubicBezTo>
                <a:cubicBezTo>
                  <a:pt x="3720" y="401"/>
                  <a:pt x="3709" y="407"/>
                  <a:pt x="3704" y="406"/>
                </a:cubicBezTo>
                <a:cubicBezTo>
                  <a:pt x="3705" y="410"/>
                  <a:pt x="3705" y="410"/>
                  <a:pt x="3705" y="410"/>
                </a:cubicBezTo>
                <a:cubicBezTo>
                  <a:pt x="3697" y="411"/>
                  <a:pt x="3702" y="415"/>
                  <a:pt x="3693" y="414"/>
                </a:cubicBezTo>
                <a:cubicBezTo>
                  <a:pt x="3685" y="418"/>
                  <a:pt x="3685" y="418"/>
                  <a:pt x="3685" y="418"/>
                </a:cubicBezTo>
                <a:cubicBezTo>
                  <a:pt x="3668" y="412"/>
                  <a:pt x="3668" y="412"/>
                  <a:pt x="3668" y="412"/>
                </a:cubicBezTo>
                <a:cubicBezTo>
                  <a:pt x="3656" y="413"/>
                  <a:pt x="3656" y="413"/>
                  <a:pt x="3656" y="413"/>
                </a:cubicBezTo>
                <a:cubicBezTo>
                  <a:pt x="3648" y="418"/>
                  <a:pt x="3643" y="421"/>
                  <a:pt x="3640" y="423"/>
                </a:cubicBezTo>
                <a:cubicBezTo>
                  <a:pt x="3632" y="420"/>
                  <a:pt x="3632" y="420"/>
                  <a:pt x="3632" y="420"/>
                </a:cubicBezTo>
                <a:cubicBezTo>
                  <a:pt x="3639" y="419"/>
                  <a:pt x="3639" y="419"/>
                  <a:pt x="3639" y="419"/>
                </a:cubicBezTo>
                <a:cubicBezTo>
                  <a:pt x="3643" y="412"/>
                  <a:pt x="3643" y="412"/>
                  <a:pt x="3643" y="412"/>
                </a:cubicBezTo>
                <a:cubicBezTo>
                  <a:pt x="3647" y="414"/>
                  <a:pt x="3647" y="411"/>
                  <a:pt x="3649" y="412"/>
                </a:cubicBezTo>
                <a:cubicBezTo>
                  <a:pt x="3655" y="402"/>
                  <a:pt x="3659" y="404"/>
                  <a:pt x="3666" y="406"/>
                </a:cubicBezTo>
                <a:cubicBezTo>
                  <a:pt x="3668" y="389"/>
                  <a:pt x="3678" y="399"/>
                  <a:pt x="3680" y="400"/>
                </a:cubicBezTo>
                <a:cubicBezTo>
                  <a:pt x="3689" y="392"/>
                  <a:pt x="3689" y="392"/>
                  <a:pt x="3689" y="392"/>
                </a:cubicBezTo>
                <a:cubicBezTo>
                  <a:pt x="3685" y="390"/>
                  <a:pt x="3685" y="390"/>
                  <a:pt x="3685" y="390"/>
                </a:cubicBezTo>
                <a:cubicBezTo>
                  <a:pt x="3679" y="389"/>
                  <a:pt x="3679" y="389"/>
                  <a:pt x="3679" y="389"/>
                </a:cubicBezTo>
                <a:cubicBezTo>
                  <a:pt x="3680" y="392"/>
                  <a:pt x="3680" y="392"/>
                  <a:pt x="3680" y="392"/>
                </a:cubicBezTo>
                <a:cubicBezTo>
                  <a:pt x="3662" y="399"/>
                  <a:pt x="3662" y="399"/>
                  <a:pt x="3662" y="399"/>
                </a:cubicBezTo>
                <a:cubicBezTo>
                  <a:pt x="3652" y="398"/>
                  <a:pt x="3652" y="398"/>
                  <a:pt x="3652" y="398"/>
                </a:cubicBezTo>
                <a:cubicBezTo>
                  <a:pt x="3652" y="403"/>
                  <a:pt x="3652" y="403"/>
                  <a:pt x="3652" y="403"/>
                </a:cubicBezTo>
                <a:cubicBezTo>
                  <a:pt x="3633" y="410"/>
                  <a:pt x="3633" y="410"/>
                  <a:pt x="3633" y="410"/>
                </a:cubicBezTo>
                <a:cubicBezTo>
                  <a:pt x="3619" y="410"/>
                  <a:pt x="3619" y="410"/>
                  <a:pt x="3619" y="410"/>
                </a:cubicBezTo>
                <a:cubicBezTo>
                  <a:pt x="3619" y="403"/>
                  <a:pt x="3619" y="403"/>
                  <a:pt x="3619" y="403"/>
                </a:cubicBezTo>
                <a:cubicBezTo>
                  <a:pt x="3627" y="402"/>
                  <a:pt x="3627" y="402"/>
                  <a:pt x="3627" y="402"/>
                </a:cubicBezTo>
                <a:cubicBezTo>
                  <a:pt x="3624" y="394"/>
                  <a:pt x="3649" y="393"/>
                  <a:pt x="3662" y="389"/>
                </a:cubicBezTo>
                <a:cubicBezTo>
                  <a:pt x="3673" y="380"/>
                  <a:pt x="3673" y="380"/>
                  <a:pt x="3673" y="380"/>
                </a:cubicBezTo>
                <a:cubicBezTo>
                  <a:pt x="3689" y="377"/>
                  <a:pt x="3689" y="377"/>
                  <a:pt x="3689" y="377"/>
                </a:cubicBezTo>
                <a:cubicBezTo>
                  <a:pt x="3697" y="379"/>
                  <a:pt x="3697" y="379"/>
                  <a:pt x="3697" y="379"/>
                </a:cubicBezTo>
                <a:cubicBezTo>
                  <a:pt x="3705" y="375"/>
                  <a:pt x="3705" y="375"/>
                  <a:pt x="3705" y="375"/>
                </a:cubicBezTo>
                <a:cubicBezTo>
                  <a:pt x="3701" y="369"/>
                  <a:pt x="3701" y="369"/>
                  <a:pt x="3701" y="369"/>
                </a:cubicBezTo>
                <a:cubicBezTo>
                  <a:pt x="3720" y="361"/>
                  <a:pt x="3720" y="361"/>
                  <a:pt x="3720" y="361"/>
                </a:cubicBezTo>
                <a:cubicBezTo>
                  <a:pt x="3722" y="355"/>
                  <a:pt x="3740" y="353"/>
                  <a:pt x="3752" y="350"/>
                </a:cubicBezTo>
                <a:cubicBezTo>
                  <a:pt x="3765" y="345"/>
                  <a:pt x="3765" y="345"/>
                  <a:pt x="3765" y="345"/>
                </a:cubicBezTo>
                <a:cubicBezTo>
                  <a:pt x="3777" y="345"/>
                  <a:pt x="3777" y="345"/>
                  <a:pt x="3777" y="345"/>
                </a:cubicBezTo>
                <a:cubicBezTo>
                  <a:pt x="3768" y="336"/>
                  <a:pt x="3791" y="343"/>
                  <a:pt x="3792" y="337"/>
                </a:cubicBezTo>
                <a:cubicBezTo>
                  <a:pt x="3794" y="330"/>
                  <a:pt x="3794" y="330"/>
                  <a:pt x="3794" y="330"/>
                </a:cubicBezTo>
                <a:cubicBezTo>
                  <a:pt x="3806" y="330"/>
                  <a:pt x="3806" y="330"/>
                  <a:pt x="3806" y="330"/>
                </a:cubicBezTo>
                <a:cubicBezTo>
                  <a:pt x="3799" y="327"/>
                  <a:pt x="3799" y="327"/>
                  <a:pt x="3799" y="327"/>
                </a:cubicBezTo>
                <a:cubicBezTo>
                  <a:pt x="3810" y="324"/>
                  <a:pt x="3810" y="324"/>
                  <a:pt x="3810" y="324"/>
                </a:cubicBezTo>
                <a:cubicBezTo>
                  <a:pt x="3806" y="318"/>
                  <a:pt x="3828" y="316"/>
                  <a:pt x="3839" y="314"/>
                </a:cubicBezTo>
                <a:cubicBezTo>
                  <a:pt x="3864" y="295"/>
                  <a:pt x="3855" y="312"/>
                  <a:pt x="3866" y="303"/>
                </a:cubicBezTo>
                <a:cubicBezTo>
                  <a:pt x="3861" y="303"/>
                  <a:pt x="3858" y="303"/>
                  <a:pt x="3857" y="303"/>
                </a:cubicBezTo>
                <a:cubicBezTo>
                  <a:pt x="3858" y="303"/>
                  <a:pt x="3861" y="302"/>
                  <a:pt x="3860" y="302"/>
                </a:cubicBezTo>
                <a:cubicBezTo>
                  <a:pt x="3876" y="300"/>
                  <a:pt x="3876" y="300"/>
                  <a:pt x="3876" y="300"/>
                </a:cubicBezTo>
                <a:cubicBezTo>
                  <a:pt x="3882" y="293"/>
                  <a:pt x="3882" y="293"/>
                  <a:pt x="3882" y="293"/>
                </a:cubicBezTo>
                <a:cubicBezTo>
                  <a:pt x="3886" y="295"/>
                  <a:pt x="3886" y="295"/>
                  <a:pt x="3886" y="295"/>
                </a:cubicBezTo>
                <a:cubicBezTo>
                  <a:pt x="3884" y="292"/>
                  <a:pt x="3892" y="288"/>
                  <a:pt x="3901" y="290"/>
                </a:cubicBezTo>
                <a:cubicBezTo>
                  <a:pt x="3895" y="288"/>
                  <a:pt x="3895" y="288"/>
                  <a:pt x="3895" y="288"/>
                </a:cubicBezTo>
                <a:cubicBezTo>
                  <a:pt x="3899" y="286"/>
                  <a:pt x="3899" y="286"/>
                  <a:pt x="3899" y="286"/>
                </a:cubicBezTo>
                <a:cubicBezTo>
                  <a:pt x="3889" y="281"/>
                  <a:pt x="3889" y="281"/>
                  <a:pt x="3889" y="281"/>
                </a:cubicBezTo>
                <a:cubicBezTo>
                  <a:pt x="3890" y="280"/>
                  <a:pt x="3890" y="280"/>
                  <a:pt x="3890" y="280"/>
                </a:cubicBezTo>
                <a:cubicBezTo>
                  <a:pt x="3896" y="281"/>
                  <a:pt x="3896" y="281"/>
                  <a:pt x="3896" y="281"/>
                </a:cubicBezTo>
                <a:cubicBezTo>
                  <a:pt x="3892" y="279"/>
                  <a:pt x="3892" y="279"/>
                  <a:pt x="3892" y="279"/>
                </a:cubicBezTo>
                <a:cubicBezTo>
                  <a:pt x="3899" y="276"/>
                  <a:pt x="3899" y="276"/>
                  <a:pt x="3899" y="276"/>
                </a:cubicBezTo>
                <a:cubicBezTo>
                  <a:pt x="3902" y="280"/>
                  <a:pt x="3903" y="276"/>
                  <a:pt x="3907" y="277"/>
                </a:cubicBezTo>
                <a:cubicBezTo>
                  <a:pt x="3893" y="297"/>
                  <a:pt x="3909" y="279"/>
                  <a:pt x="3913" y="284"/>
                </a:cubicBezTo>
                <a:cubicBezTo>
                  <a:pt x="3917" y="280"/>
                  <a:pt x="3917" y="280"/>
                  <a:pt x="3917" y="280"/>
                </a:cubicBezTo>
                <a:cubicBezTo>
                  <a:pt x="3927" y="278"/>
                  <a:pt x="3927" y="278"/>
                  <a:pt x="3927" y="278"/>
                </a:cubicBezTo>
                <a:cubicBezTo>
                  <a:pt x="3940" y="270"/>
                  <a:pt x="3940" y="270"/>
                  <a:pt x="3940" y="270"/>
                </a:cubicBezTo>
                <a:cubicBezTo>
                  <a:pt x="3954" y="268"/>
                  <a:pt x="3954" y="268"/>
                  <a:pt x="3954" y="268"/>
                </a:cubicBezTo>
                <a:cubicBezTo>
                  <a:pt x="3957" y="263"/>
                  <a:pt x="3957" y="263"/>
                  <a:pt x="3957" y="263"/>
                </a:cubicBezTo>
                <a:cubicBezTo>
                  <a:pt x="3985" y="255"/>
                  <a:pt x="3985" y="255"/>
                  <a:pt x="3985" y="255"/>
                </a:cubicBezTo>
                <a:cubicBezTo>
                  <a:pt x="3983" y="251"/>
                  <a:pt x="3983" y="251"/>
                  <a:pt x="3983" y="251"/>
                </a:cubicBezTo>
                <a:cubicBezTo>
                  <a:pt x="3992" y="247"/>
                  <a:pt x="3992" y="247"/>
                  <a:pt x="3992" y="247"/>
                </a:cubicBezTo>
                <a:cubicBezTo>
                  <a:pt x="4014" y="249"/>
                  <a:pt x="4014" y="249"/>
                  <a:pt x="4014" y="249"/>
                </a:cubicBezTo>
                <a:cubicBezTo>
                  <a:pt x="4045" y="236"/>
                  <a:pt x="4045" y="236"/>
                  <a:pt x="4045" y="236"/>
                </a:cubicBezTo>
                <a:cubicBezTo>
                  <a:pt x="4053" y="227"/>
                  <a:pt x="4053" y="227"/>
                  <a:pt x="4053" y="227"/>
                </a:cubicBezTo>
                <a:cubicBezTo>
                  <a:pt x="4062" y="227"/>
                  <a:pt x="4072" y="222"/>
                  <a:pt x="4080" y="222"/>
                </a:cubicBezTo>
                <a:cubicBezTo>
                  <a:pt x="4097" y="214"/>
                  <a:pt x="4097" y="214"/>
                  <a:pt x="4097" y="214"/>
                </a:cubicBezTo>
                <a:cubicBezTo>
                  <a:pt x="4101" y="208"/>
                  <a:pt x="4101" y="208"/>
                  <a:pt x="4101" y="208"/>
                </a:cubicBezTo>
                <a:cubicBezTo>
                  <a:pt x="4088" y="206"/>
                  <a:pt x="4088" y="206"/>
                  <a:pt x="4088" y="206"/>
                </a:cubicBezTo>
                <a:cubicBezTo>
                  <a:pt x="4095" y="203"/>
                  <a:pt x="4095" y="203"/>
                  <a:pt x="4095" y="203"/>
                </a:cubicBezTo>
                <a:cubicBezTo>
                  <a:pt x="4098" y="205"/>
                  <a:pt x="4098" y="205"/>
                  <a:pt x="4098" y="205"/>
                </a:cubicBezTo>
                <a:cubicBezTo>
                  <a:pt x="4117" y="203"/>
                  <a:pt x="4117" y="203"/>
                  <a:pt x="4117" y="203"/>
                </a:cubicBezTo>
                <a:cubicBezTo>
                  <a:pt x="4111" y="201"/>
                  <a:pt x="4111" y="201"/>
                  <a:pt x="4111" y="201"/>
                </a:cubicBezTo>
                <a:cubicBezTo>
                  <a:pt x="4115" y="199"/>
                  <a:pt x="4115" y="199"/>
                  <a:pt x="4115" y="199"/>
                </a:cubicBezTo>
                <a:cubicBezTo>
                  <a:pt x="4118" y="199"/>
                  <a:pt x="4120" y="198"/>
                  <a:pt x="4122" y="198"/>
                </a:cubicBezTo>
                <a:cubicBezTo>
                  <a:pt x="4120" y="195"/>
                  <a:pt x="4134" y="192"/>
                  <a:pt x="4142" y="192"/>
                </a:cubicBezTo>
                <a:cubicBezTo>
                  <a:pt x="4152" y="182"/>
                  <a:pt x="4152" y="182"/>
                  <a:pt x="4152" y="182"/>
                </a:cubicBezTo>
                <a:cubicBezTo>
                  <a:pt x="4156" y="177"/>
                  <a:pt x="4163" y="186"/>
                  <a:pt x="4169" y="181"/>
                </a:cubicBezTo>
                <a:cubicBezTo>
                  <a:pt x="4170" y="176"/>
                  <a:pt x="4170" y="176"/>
                  <a:pt x="4170" y="176"/>
                </a:cubicBezTo>
                <a:cubicBezTo>
                  <a:pt x="4177" y="176"/>
                  <a:pt x="4177" y="176"/>
                  <a:pt x="4177" y="176"/>
                </a:cubicBezTo>
                <a:cubicBezTo>
                  <a:pt x="4187" y="168"/>
                  <a:pt x="4187" y="168"/>
                  <a:pt x="4187" y="168"/>
                </a:cubicBezTo>
                <a:cubicBezTo>
                  <a:pt x="4199" y="167"/>
                  <a:pt x="4199" y="167"/>
                  <a:pt x="4199" y="167"/>
                </a:cubicBezTo>
                <a:cubicBezTo>
                  <a:pt x="4204" y="164"/>
                  <a:pt x="4204" y="164"/>
                  <a:pt x="4204" y="164"/>
                </a:cubicBezTo>
                <a:cubicBezTo>
                  <a:pt x="4193" y="164"/>
                  <a:pt x="4193" y="164"/>
                  <a:pt x="4193" y="164"/>
                </a:cubicBezTo>
                <a:cubicBezTo>
                  <a:pt x="4193" y="163"/>
                  <a:pt x="4193" y="163"/>
                  <a:pt x="4193" y="163"/>
                </a:cubicBezTo>
                <a:cubicBezTo>
                  <a:pt x="4201" y="154"/>
                  <a:pt x="4201" y="154"/>
                  <a:pt x="4201" y="154"/>
                </a:cubicBezTo>
                <a:cubicBezTo>
                  <a:pt x="4216" y="156"/>
                  <a:pt x="4216" y="156"/>
                  <a:pt x="4216" y="156"/>
                </a:cubicBezTo>
                <a:cubicBezTo>
                  <a:pt x="4220" y="152"/>
                  <a:pt x="4228" y="153"/>
                  <a:pt x="4234" y="152"/>
                </a:cubicBezTo>
                <a:cubicBezTo>
                  <a:pt x="4242" y="147"/>
                  <a:pt x="4242" y="147"/>
                  <a:pt x="4242" y="147"/>
                </a:cubicBezTo>
                <a:cubicBezTo>
                  <a:pt x="4241" y="147"/>
                  <a:pt x="4241" y="147"/>
                  <a:pt x="4241" y="147"/>
                </a:cubicBezTo>
                <a:cubicBezTo>
                  <a:pt x="4251" y="142"/>
                  <a:pt x="4251" y="142"/>
                  <a:pt x="4251" y="142"/>
                </a:cubicBezTo>
                <a:cubicBezTo>
                  <a:pt x="4277" y="128"/>
                  <a:pt x="4277" y="128"/>
                  <a:pt x="4277" y="128"/>
                </a:cubicBezTo>
                <a:cubicBezTo>
                  <a:pt x="4283" y="121"/>
                  <a:pt x="4283" y="121"/>
                  <a:pt x="4283" y="121"/>
                </a:cubicBezTo>
                <a:cubicBezTo>
                  <a:pt x="4296" y="119"/>
                  <a:pt x="4296" y="119"/>
                  <a:pt x="4296" y="119"/>
                </a:cubicBezTo>
                <a:cubicBezTo>
                  <a:pt x="4304" y="114"/>
                  <a:pt x="4304" y="114"/>
                  <a:pt x="4304" y="114"/>
                </a:cubicBezTo>
                <a:cubicBezTo>
                  <a:pt x="4301" y="112"/>
                  <a:pt x="4301" y="112"/>
                  <a:pt x="4301" y="112"/>
                </a:cubicBezTo>
                <a:cubicBezTo>
                  <a:pt x="4306" y="111"/>
                  <a:pt x="4309" y="111"/>
                  <a:pt x="4312" y="110"/>
                </a:cubicBezTo>
                <a:cubicBezTo>
                  <a:pt x="4313" y="110"/>
                  <a:pt x="4313" y="110"/>
                  <a:pt x="4314" y="111"/>
                </a:cubicBezTo>
                <a:cubicBezTo>
                  <a:pt x="4315" y="110"/>
                  <a:pt x="4315" y="110"/>
                  <a:pt x="4315" y="109"/>
                </a:cubicBezTo>
                <a:cubicBezTo>
                  <a:pt x="4322" y="108"/>
                  <a:pt x="4320" y="108"/>
                  <a:pt x="4317" y="108"/>
                </a:cubicBezTo>
                <a:cubicBezTo>
                  <a:pt x="4323" y="103"/>
                  <a:pt x="4322" y="111"/>
                  <a:pt x="4331" y="108"/>
                </a:cubicBezTo>
                <a:cubicBezTo>
                  <a:pt x="4339" y="100"/>
                  <a:pt x="4339" y="100"/>
                  <a:pt x="4339" y="100"/>
                </a:cubicBezTo>
                <a:cubicBezTo>
                  <a:pt x="4348" y="100"/>
                  <a:pt x="4348" y="100"/>
                  <a:pt x="4348" y="100"/>
                </a:cubicBezTo>
                <a:cubicBezTo>
                  <a:pt x="4358" y="93"/>
                  <a:pt x="4358" y="93"/>
                  <a:pt x="4358" y="93"/>
                </a:cubicBezTo>
                <a:cubicBezTo>
                  <a:pt x="4352" y="87"/>
                  <a:pt x="4352" y="87"/>
                  <a:pt x="4352" y="87"/>
                </a:cubicBezTo>
                <a:cubicBezTo>
                  <a:pt x="4354" y="83"/>
                  <a:pt x="4354" y="83"/>
                  <a:pt x="4354" y="83"/>
                </a:cubicBezTo>
                <a:cubicBezTo>
                  <a:pt x="4366" y="81"/>
                  <a:pt x="4366" y="81"/>
                  <a:pt x="4366" y="81"/>
                </a:cubicBezTo>
                <a:cubicBezTo>
                  <a:pt x="4373" y="89"/>
                  <a:pt x="4373" y="89"/>
                  <a:pt x="4373" y="89"/>
                </a:cubicBezTo>
                <a:cubicBezTo>
                  <a:pt x="4389" y="78"/>
                  <a:pt x="4389" y="78"/>
                  <a:pt x="4389" y="78"/>
                </a:cubicBezTo>
                <a:cubicBezTo>
                  <a:pt x="4405" y="73"/>
                  <a:pt x="4405" y="73"/>
                  <a:pt x="4405" y="73"/>
                </a:cubicBezTo>
                <a:cubicBezTo>
                  <a:pt x="4416" y="64"/>
                  <a:pt x="4416" y="64"/>
                  <a:pt x="4416" y="64"/>
                </a:cubicBezTo>
                <a:cubicBezTo>
                  <a:pt x="4420" y="65"/>
                  <a:pt x="4420" y="65"/>
                  <a:pt x="4420" y="65"/>
                </a:cubicBezTo>
                <a:cubicBezTo>
                  <a:pt x="4424" y="65"/>
                  <a:pt x="4424" y="65"/>
                  <a:pt x="4424" y="65"/>
                </a:cubicBezTo>
                <a:cubicBezTo>
                  <a:pt x="4445" y="54"/>
                  <a:pt x="4445" y="54"/>
                  <a:pt x="4445" y="54"/>
                </a:cubicBezTo>
                <a:cubicBezTo>
                  <a:pt x="4438" y="57"/>
                  <a:pt x="4438" y="57"/>
                  <a:pt x="4438" y="57"/>
                </a:cubicBezTo>
                <a:cubicBezTo>
                  <a:pt x="4435" y="55"/>
                  <a:pt x="4435" y="55"/>
                  <a:pt x="4435" y="55"/>
                </a:cubicBezTo>
                <a:cubicBezTo>
                  <a:pt x="4438" y="53"/>
                  <a:pt x="4438" y="53"/>
                  <a:pt x="4438" y="53"/>
                </a:cubicBezTo>
                <a:cubicBezTo>
                  <a:pt x="4442" y="50"/>
                  <a:pt x="4442" y="50"/>
                  <a:pt x="4442" y="50"/>
                </a:cubicBezTo>
                <a:cubicBezTo>
                  <a:pt x="4450" y="63"/>
                  <a:pt x="4454" y="49"/>
                  <a:pt x="4463" y="53"/>
                </a:cubicBezTo>
                <a:cubicBezTo>
                  <a:pt x="4488" y="43"/>
                  <a:pt x="4488" y="43"/>
                  <a:pt x="4488" y="43"/>
                </a:cubicBezTo>
                <a:cubicBezTo>
                  <a:pt x="4512" y="42"/>
                  <a:pt x="4512" y="42"/>
                  <a:pt x="4512" y="42"/>
                </a:cubicBezTo>
                <a:cubicBezTo>
                  <a:pt x="4517" y="39"/>
                  <a:pt x="4517" y="39"/>
                  <a:pt x="4517" y="39"/>
                </a:cubicBezTo>
                <a:cubicBezTo>
                  <a:pt x="4501" y="34"/>
                  <a:pt x="4518" y="37"/>
                  <a:pt x="4517" y="34"/>
                </a:cubicBezTo>
                <a:cubicBezTo>
                  <a:pt x="4525" y="34"/>
                  <a:pt x="4525" y="34"/>
                  <a:pt x="4525" y="34"/>
                </a:cubicBezTo>
                <a:cubicBezTo>
                  <a:pt x="4539" y="28"/>
                  <a:pt x="4539" y="28"/>
                  <a:pt x="4539" y="28"/>
                </a:cubicBezTo>
                <a:cubicBezTo>
                  <a:pt x="4554" y="25"/>
                  <a:pt x="4554" y="25"/>
                  <a:pt x="4554" y="25"/>
                </a:cubicBezTo>
                <a:cubicBezTo>
                  <a:pt x="4551" y="23"/>
                  <a:pt x="4551" y="23"/>
                  <a:pt x="4551" y="23"/>
                </a:cubicBezTo>
                <a:cubicBezTo>
                  <a:pt x="4537" y="26"/>
                  <a:pt x="4526" y="29"/>
                  <a:pt x="4518" y="30"/>
                </a:cubicBezTo>
                <a:cubicBezTo>
                  <a:pt x="4518" y="30"/>
                  <a:pt x="4518" y="30"/>
                  <a:pt x="4518" y="30"/>
                </a:cubicBezTo>
                <a:cubicBezTo>
                  <a:pt x="4518" y="30"/>
                  <a:pt x="4518" y="30"/>
                  <a:pt x="4518" y="30"/>
                </a:cubicBezTo>
                <a:cubicBezTo>
                  <a:pt x="4510" y="32"/>
                  <a:pt x="4505" y="33"/>
                  <a:pt x="4503" y="33"/>
                </a:cubicBezTo>
                <a:cubicBezTo>
                  <a:pt x="4492" y="30"/>
                  <a:pt x="4492" y="30"/>
                  <a:pt x="4492" y="30"/>
                </a:cubicBezTo>
                <a:cubicBezTo>
                  <a:pt x="4498" y="28"/>
                  <a:pt x="4498" y="28"/>
                  <a:pt x="4498" y="28"/>
                </a:cubicBezTo>
                <a:cubicBezTo>
                  <a:pt x="4502" y="23"/>
                  <a:pt x="4502" y="23"/>
                  <a:pt x="4502" y="23"/>
                </a:cubicBezTo>
                <a:cubicBezTo>
                  <a:pt x="4500" y="24"/>
                  <a:pt x="4495" y="23"/>
                  <a:pt x="4492" y="23"/>
                </a:cubicBezTo>
                <a:cubicBezTo>
                  <a:pt x="4494" y="29"/>
                  <a:pt x="4489" y="28"/>
                  <a:pt x="4496" y="28"/>
                </a:cubicBezTo>
                <a:cubicBezTo>
                  <a:pt x="4492" y="29"/>
                  <a:pt x="4492" y="29"/>
                  <a:pt x="4492" y="29"/>
                </a:cubicBezTo>
                <a:cubicBezTo>
                  <a:pt x="4486" y="29"/>
                  <a:pt x="4486" y="29"/>
                  <a:pt x="4486" y="29"/>
                </a:cubicBezTo>
                <a:cubicBezTo>
                  <a:pt x="4483" y="28"/>
                  <a:pt x="4483" y="28"/>
                  <a:pt x="4483" y="28"/>
                </a:cubicBezTo>
                <a:cubicBezTo>
                  <a:pt x="4491" y="23"/>
                  <a:pt x="4495" y="20"/>
                  <a:pt x="4496" y="18"/>
                </a:cubicBezTo>
                <a:cubicBezTo>
                  <a:pt x="4508" y="17"/>
                  <a:pt x="4508" y="17"/>
                  <a:pt x="4508" y="17"/>
                </a:cubicBezTo>
                <a:cubicBezTo>
                  <a:pt x="4512" y="19"/>
                  <a:pt x="4512" y="19"/>
                  <a:pt x="4512" y="19"/>
                </a:cubicBezTo>
                <a:cubicBezTo>
                  <a:pt x="4540" y="12"/>
                  <a:pt x="4507" y="16"/>
                  <a:pt x="4517" y="12"/>
                </a:cubicBezTo>
                <a:cubicBezTo>
                  <a:pt x="4510" y="11"/>
                  <a:pt x="4504" y="12"/>
                  <a:pt x="4500" y="14"/>
                </a:cubicBezTo>
                <a:cubicBezTo>
                  <a:pt x="4500" y="10"/>
                  <a:pt x="4489" y="11"/>
                  <a:pt x="4486" y="12"/>
                </a:cubicBezTo>
                <a:cubicBezTo>
                  <a:pt x="4467" y="18"/>
                  <a:pt x="4467" y="18"/>
                  <a:pt x="4467" y="18"/>
                </a:cubicBezTo>
                <a:cubicBezTo>
                  <a:pt x="4469" y="13"/>
                  <a:pt x="4469" y="13"/>
                  <a:pt x="4469" y="13"/>
                </a:cubicBezTo>
                <a:cubicBezTo>
                  <a:pt x="4455" y="12"/>
                  <a:pt x="4455" y="12"/>
                  <a:pt x="4455" y="12"/>
                </a:cubicBezTo>
                <a:cubicBezTo>
                  <a:pt x="4451" y="15"/>
                  <a:pt x="4451" y="15"/>
                  <a:pt x="4451" y="15"/>
                </a:cubicBezTo>
                <a:cubicBezTo>
                  <a:pt x="4440" y="11"/>
                  <a:pt x="4440" y="11"/>
                  <a:pt x="4440" y="11"/>
                </a:cubicBezTo>
                <a:cubicBezTo>
                  <a:pt x="4445" y="16"/>
                  <a:pt x="4435" y="15"/>
                  <a:pt x="4432" y="15"/>
                </a:cubicBezTo>
                <a:cubicBezTo>
                  <a:pt x="4438" y="23"/>
                  <a:pt x="4438" y="23"/>
                  <a:pt x="4438" y="23"/>
                </a:cubicBezTo>
                <a:cubicBezTo>
                  <a:pt x="4426" y="25"/>
                  <a:pt x="4426" y="25"/>
                  <a:pt x="4426" y="25"/>
                </a:cubicBezTo>
                <a:cubicBezTo>
                  <a:pt x="4416" y="17"/>
                  <a:pt x="4411" y="27"/>
                  <a:pt x="4401" y="25"/>
                </a:cubicBezTo>
                <a:cubicBezTo>
                  <a:pt x="4416" y="31"/>
                  <a:pt x="4394" y="29"/>
                  <a:pt x="4391" y="31"/>
                </a:cubicBezTo>
                <a:cubicBezTo>
                  <a:pt x="4388" y="34"/>
                  <a:pt x="4383" y="38"/>
                  <a:pt x="4374" y="36"/>
                </a:cubicBezTo>
                <a:cubicBezTo>
                  <a:pt x="4373" y="42"/>
                  <a:pt x="4373" y="42"/>
                  <a:pt x="4373" y="42"/>
                </a:cubicBezTo>
                <a:cubicBezTo>
                  <a:pt x="4368" y="42"/>
                  <a:pt x="4368" y="42"/>
                  <a:pt x="4368" y="42"/>
                </a:cubicBezTo>
                <a:cubicBezTo>
                  <a:pt x="4355" y="51"/>
                  <a:pt x="4355" y="51"/>
                  <a:pt x="4355" y="51"/>
                </a:cubicBezTo>
                <a:cubicBezTo>
                  <a:pt x="4348" y="49"/>
                  <a:pt x="4348" y="49"/>
                  <a:pt x="4348" y="49"/>
                </a:cubicBezTo>
                <a:cubicBezTo>
                  <a:pt x="4352" y="61"/>
                  <a:pt x="4331" y="52"/>
                  <a:pt x="4335" y="56"/>
                </a:cubicBezTo>
                <a:cubicBezTo>
                  <a:pt x="4308" y="64"/>
                  <a:pt x="4308" y="64"/>
                  <a:pt x="4308" y="64"/>
                </a:cubicBezTo>
                <a:cubicBezTo>
                  <a:pt x="4307" y="67"/>
                  <a:pt x="4307" y="67"/>
                  <a:pt x="4307" y="67"/>
                </a:cubicBezTo>
                <a:cubicBezTo>
                  <a:pt x="4282" y="73"/>
                  <a:pt x="4282" y="73"/>
                  <a:pt x="4282" y="73"/>
                </a:cubicBezTo>
                <a:cubicBezTo>
                  <a:pt x="4257" y="73"/>
                  <a:pt x="4257" y="73"/>
                  <a:pt x="4257" y="73"/>
                </a:cubicBezTo>
                <a:cubicBezTo>
                  <a:pt x="4257" y="74"/>
                  <a:pt x="4257" y="74"/>
                  <a:pt x="4257" y="74"/>
                </a:cubicBezTo>
                <a:cubicBezTo>
                  <a:pt x="4269" y="78"/>
                  <a:pt x="4269" y="78"/>
                  <a:pt x="4269" y="78"/>
                </a:cubicBezTo>
                <a:cubicBezTo>
                  <a:pt x="4267" y="78"/>
                  <a:pt x="4266" y="79"/>
                  <a:pt x="4265" y="79"/>
                </a:cubicBezTo>
                <a:cubicBezTo>
                  <a:pt x="4270" y="83"/>
                  <a:pt x="4270" y="83"/>
                  <a:pt x="4270" y="83"/>
                </a:cubicBezTo>
                <a:cubicBezTo>
                  <a:pt x="4247" y="87"/>
                  <a:pt x="4247" y="87"/>
                  <a:pt x="4247" y="87"/>
                </a:cubicBezTo>
                <a:cubicBezTo>
                  <a:pt x="4236" y="84"/>
                  <a:pt x="4236" y="84"/>
                  <a:pt x="4236" y="84"/>
                </a:cubicBezTo>
                <a:cubicBezTo>
                  <a:pt x="4241" y="89"/>
                  <a:pt x="4241" y="89"/>
                  <a:pt x="4241" y="89"/>
                </a:cubicBezTo>
                <a:cubicBezTo>
                  <a:pt x="4226" y="89"/>
                  <a:pt x="4226" y="89"/>
                  <a:pt x="4226" y="89"/>
                </a:cubicBezTo>
                <a:cubicBezTo>
                  <a:pt x="4222" y="94"/>
                  <a:pt x="4222" y="94"/>
                  <a:pt x="4222" y="94"/>
                </a:cubicBezTo>
                <a:cubicBezTo>
                  <a:pt x="4183" y="106"/>
                  <a:pt x="4183" y="106"/>
                  <a:pt x="4183" y="106"/>
                </a:cubicBezTo>
                <a:cubicBezTo>
                  <a:pt x="4191" y="116"/>
                  <a:pt x="4191" y="116"/>
                  <a:pt x="4191" y="116"/>
                </a:cubicBezTo>
                <a:cubicBezTo>
                  <a:pt x="4185" y="117"/>
                  <a:pt x="4185" y="117"/>
                  <a:pt x="4185" y="117"/>
                </a:cubicBezTo>
                <a:cubicBezTo>
                  <a:pt x="4169" y="115"/>
                  <a:pt x="4169" y="115"/>
                  <a:pt x="4169" y="115"/>
                </a:cubicBezTo>
                <a:cubicBezTo>
                  <a:pt x="4158" y="116"/>
                  <a:pt x="4158" y="116"/>
                  <a:pt x="4158" y="116"/>
                </a:cubicBezTo>
                <a:cubicBezTo>
                  <a:pt x="4158" y="118"/>
                  <a:pt x="4158" y="119"/>
                  <a:pt x="4158" y="119"/>
                </a:cubicBezTo>
                <a:cubicBezTo>
                  <a:pt x="4115" y="129"/>
                  <a:pt x="4138" y="125"/>
                  <a:pt x="4145" y="123"/>
                </a:cubicBezTo>
                <a:cubicBezTo>
                  <a:pt x="4117" y="134"/>
                  <a:pt x="4117" y="134"/>
                  <a:pt x="4117" y="134"/>
                </a:cubicBezTo>
                <a:cubicBezTo>
                  <a:pt x="4101" y="134"/>
                  <a:pt x="4101" y="134"/>
                  <a:pt x="4101" y="134"/>
                </a:cubicBezTo>
                <a:cubicBezTo>
                  <a:pt x="4100" y="136"/>
                  <a:pt x="4099" y="138"/>
                  <a:pt x="4098" y="139"/>
                </a:cubicBezTo>
                <a:cubicBezTo>
                  <a:pt x="4099" y="139"/>
                  <a:pt x="4100" y="139"/>
                  <a:pt x="4101" y="140"/>
                </a:cubicBezTo>
                <a:cubicBezTo>
                  <a:pt x="4111" y="140"/>
                  <a:pt x="4111" y="140"/>
                  <a:pt x="4111" y="140"/>
                </a:cubicBezTo>
                <a:cubicBezTo>
                  <a:pt x="4102" y="144"/>
                  <a:pt x="4102" y="144"/>
                  <a:pt x="4102" y="144"/>
                </a:cubicBezTo>
                <a:cubicBezTo>
                  <a:pt x="4092" y="143"/>
                  <a:pt x="4092" y="143"/>
                  <a:pt x="4092" y="143"/>
                </a:cubicBezTo>
                <a:cubicBezTo>
                  <a:pt x="4060" y="147"/>
                  <a:pt x="4060" y="147"/>
                  <a:pt x="4060" y="147"/>
                </a:cubicBezTo>
                <a:cubicBezTo>
                  <a:pt x="4067" y="148"/>
                  <a:pt x="4067" y="148"/>
                  <a:pt x="4067" y="148"/>
                </a:cubicBezTo>
                <a:cubicBezTo>
                  <a:pt x="4070" y="153"/>
                  <a:pt x="4070" y="153"/>
                  <a:pt x="4070" y="153"/>
                </a:cubicBezTo>
                <a:cubicBezTo>
                  <a:pt x="4082" y="152"/>
                  <a:pt x="4082" y="152"/>
                  <a:pt x="4082" y="152"/>
                </a:cubicBezTo>
                <a:cubicBezTo>
                  <a:pt x="4086" y="154"/>
                  <a:pt x="4086" y="154"/>
                  <a:pt x="4086" y="154"/>
                </a:cubicBezTo>
                <a:cubicBezTo>
                  <a:pt x="4083" y="157"/>
                  <a:pt x="4080" y="154"/>
                  <a:pt x="4076" y="155"/>
                </a:cubicBezTo>
                <a:cubicBezTo>
                  <a:pt x="4067" y="164"/>
                  <a:pt x="4067" y="164"/>
                  <a:pt x="4067" y="164"/>
                </a:cubicBezTo>
                <a:cubicBezTo>
                  <a:pt x="4057" y="166"/>
                  <a:pt x="4057" y="166"/>
                  <a:pt x="4057" y="166"/>
                </a:cubicBezTo>
                <a:cubicBezTo>
                  <a:pt x="4053" y="164"/>
                  <a:pt x="4053" y="164"/>
                  <a:pt x="4053" y="164"/>
                </a:cubicBezTo>
                <a:cubicBezTo>
                  <a:pt x="4053" y="164"/>
                  <a:pt x="4053" y="163"/>
                  <a:pt x="4053" y="163"/>
                </a:cubicBezTo>
                <a:cubicBezTo>
                  <a:pt x="4035" y="164"/>
                  <a:pt x="4035" y="164"/>
                  <a:pt x="4035" y="164"/>
                </a:cubicBezTo>
                <a:cubicBezTo>
                  <a:pt x="4035" y="170"/>
                  <a:pt x="4035" y="170"/>
                  <a:pt x="4035" y="170"/>
                </a:cubicBezTo>
                <a:cubicBezTo>
                  <a:pt x="4041" y="173"/>
                  <a:pt x="4041" y="173"/>
                  <a:pt x="4041" y="173"/>
                </a:cubicBezTo>
                <a:cubicBezTo>
                  <a:pt x="4018" y="179"/>
                  <a:pt x="4018" y="179"/>
                  <a:pt x="4018" y="179"/>
                </a:cubicBezTo>
                <a:cubicBezTo>
                  <a:pt x="4023" y="181"/>
                  <a:pt x="4023" y="181"/>
                  <a:pt x="4023" y="181"/>
                </a:cubicBezTo>
                <a:cubicBezTo>
                  <a:pt x="4012" y="188"/>
                  <a:pt x="4012" y="188"/>
                  <a:pt x="4012" y="188"/>
                </a:cubicBezTo>
                <a:cubicBezTo>
                  <a:pt x="4009" y="191"/>
                  <a:pt x="3995" y="184"/>
                  <a:pt x="3985" y="187"/>
                </a:cubicBezTo>
                <a:cubicBezTo>
                  <a:pt x="3981" y="194"/>
                  <a:pt x="3981" y="194"/>
                  <a:pt x="3981" y="194"/>
                </a:cubicBezTo>
                <a:cubicBezTo>
                  <a:pt x="3993" y="197"/>
                  <a:pt x="3993" y="197"/>
                  <a:pt x="3993" y="197"/>
                </a:cubicBezTo>
                <a:cubicBezTo>
                  <a:pt x="3975" y="198"/>
                  <a:pt x="3975" y="198"/>
                  <a:pt x="3975" y="198"/>
                </a:cubicBezTo>
                <a:cubicBezTo>
                  <a:pt x="3975" y="202"/>
                  <a:pt x="3975" y="202"/>
                  <a:pt x="3975" y="202"/>
                </a:cubicBezTo>
                <a:cubicBezTo>
                  <a:pt x="3970" y="203"/>
                  <a:pt x="3966" y="204"/>
                  <a:pt x="3963" y="204"/>
                </a:cubicBezTo>
                <a:cubicBezTo>
                  <a:pt x="3967" y="207"/>
                  <a:pt x="3967" y="207"/>
                  <a:pt x="3967" y="207"/>
                </a:cubicBezTo>
                <a:cubicBezTo>
                  <a:pt x="3959" y="208"/>
                  <a:pt x="3954" y="208"/>
                  <a:pt x="3952" y="208"/>
                </a:cubicBezTo>
                <a:cubicBezTo>
                  <a:pt x="3955" y="208"/>
                  <a:pt x="3960" y="207"/>
                  <a:pt x="3951" y="206"/>
                </a:cubicBezTo>
                <a:cubicBezTo>
                  <a:pt x="3942" y="207"/>
                  <a:pt x="3942" y="207"/>
                  <a:pt x="3942" y="207"/>
                </a:cubicBezTo>
                <a:cubicBezTo>
                  <a:pt x="3937" y="217"/>
                  <a:pt x="3936" y="211"/>
                  <a:pt x="3927" y="213"/>
                </a:cubicBezTo>
                <a:cubicBezTo>
                  <a:pt x="3932" y="215"/>
                  <a:pt x="3932" y="215"/>
                  <a:pt x="3932" y="215"/>
                </a:cubicBezTo>
                <a:cubicBezTo>
                  <a:pt x="3927" y="218"/>
                  <a:pt x="3927" y="218"/>
                  <a:pt x="3927" y="218"/>
                </a:cubicBezTo>
                <a:cubicBezTo>
                  <a:pt x="3895" y="222"/>
                  <a:pt x="3895" y="222"/>
                  <a:pt x="3895" y="222"/>
                </a:cubicBezTo>
                <a:cubicBezTo>
                  <a:pt x="3892" y="228"/>
                  <a:pt x="3892" y="228"/>
                  <a:pt x="3892" y="228"/>
                </a:cubicBezTo>
                <a:cubicBezTo>
                  <a:pt x="3901" y="229"/>
                  <a:pt x="3901" y="229"/>
                  <a:pt x="3901" y="229"/>
                </a:cubicBezTo>
                <a:cubicBezTo>
                  <a:pt x="3907" y="235"/>
                  <a:pt x="3907" y="235"/>
                  <a:pt x="3907" y="235"/>
                </a:cubicBezTo>
                <a:cubicBezTo>
                  <a:pt x="3884" y="240"/>
                  <a:pt x="3879" y="239"/>
                  <a:pt x="3881" y="237"/>
                </a:cubicBezTo>
                <a:cubicBezTo>
                  <a:pt x="3859" y="241"/>
                  <a:pt x="3856" y="243"/>
                  <a:pt x="3859" y="245"/>
                </a:cubicBezTo>
                <a:cubicBezTo>
                  <a:pt x="3858" y="245"/>
                  <a:pt x="3858" y="245"/>
                  <a:pt x="3858" y="245"/>
                </a:cubicBezTo>
                <a:cubicBezTo>
                  <a:pt x="3851" y="250"/>
                  <a:pt x="3847" y="253"/>
                  <a:pt x="3844" y="255"/>
                </a:cubicBezTo>
                <a:cubicBezTo>
                  <a:pt x="3855" y="256"/>
                  <a:pt x="3855" y="256"/>
                  <a:pt x="3855" y="256"/>
                </a:cubicBezTo>
                <a:cubicBezTo>
                  <a:pt x="3848" y="260"/>
                  <a:pt x="3848" y="260"/>
                  <a:pt x="3848" y="260"/>
                </a:cubicBezTo>
                <a:cubicBezTo>
                  <a:pt x="3797" y="256"/>
                  <a:pt x="3838" y="260"/>
                  <a:pt x="3829" y="262"/>
                </a:cubicBezTo>
                <a:cubicBezTo>
                  <a:pt x="3817" y="264"/>
                  <a:pt x="3826" y="259"/>
                  <a:pt x="3820" y="259"/>
                </a:cubicBezTo>
                <a:cubicBezTo>
                  <a:pt x="3806" y="262"/>
                  <a:pt x="3806" y="262"/>
                  <a:pt x="3806" y="262"/>
                </a:cubicBezTo>
                <a:cubicBezTo>
                  <a:pt x="3810" y="267"/>
                  <a:pt x="3810" y="267"/>
                  <a:pt x="3810" y="267"/>
                </a:cubicBezTo>
                <a:cubicBezTo>
                  <a:pt x="3823" y="267"/>
                  <a:pt x="3823" y="267"/>
                  <a:pt x="3823" y="267"/>
                </a:cubicBezTo>
                <a:cubicBezTo>
                  <a:pt x="3823" y="279"/>
                  <a:pt x="3823" y="279"/>
                  <a:pt x="3823" y="279"/>
                </a:cubicBezTo>
                <a:cubicBezTo>
                  <a:pt x="3819" y="279"/>
                  <a:pt x="3819" y="279"/>
                  <a:pt x="3819" y="279"/>
                </a:cubicBezTo>
                <a:cubicBezTo>
                  <a:pt x="3814" y="278"/>
                  <a:pt x="3814" y="278"/>
                  <a:pt x="3814" y="278"/>
                </a:cubicBezTo>
                <a:cubicBezTo>
                  <a:pt x="3817" y="275"/>
                  <a:pt x="3817" y="275"/>
                  <a:pt x="3817" y="275"/>
                </a:cubicBezTo>
                <a:cubicBezTo>
                  <a:pt x="3802" y="275"/>
                  <a:pt x="3802" y="275"/>
                  <a:pt x="3802" y="275"/>
                </a:cubicBezTo>
                <a:cubicBezTo>
                  <a:pt x="3802" y="275"/>
                  <a:pt x="3802" y="275"/>
                  <a:pt x="3802" y="275"/>
                </a:cubicBezTo>
                <a:cubicBezTo>
                  <a:pt x="3783" y="298"/>
                  <a:pt x="3794" y="279"/>
                  <a:pt x="3779" y="290"/>
                </a:cubicBezTo>
                <a:cubicBezTo>
                  <a:pt x="3758" y="288"/>
                  <a:pt x="3758" y="288"/>
                  <a:pt x="3758" y="288"/>
                </a:cubicBezTo>
                <a:cubicBezTo>
                  <a:pt x="3758" y="293"/>
                  <a:pt x="3758" y="293"/>
                  <a:pt x="3758" y="293"/>
                </a:cubicBezTo>
                <a:cubicBezTo>
                  <a:pt x="3752" y="292"/>
                  <a:pt x="3752" y="292"/>
                  <a:pt x="3752" y="292"/>
                </a:cubicBezTo>
                <a:cubicBezTo>
                  <a:pt x="3732" y="298"/>
                  <a:pt x="3732" y="298"/>
                  <a:pt x="3732" y="298"/>
                </a:cubicBezTo>
                <a:cubicBezTo>
                  <a:pt x="3730" y="302"/>
                  <a:pt x="3730" y="302"/>
                  <a:pt x="3730" y="302"/>
                </a:cubicBezTo>
                <a:cubicBezTo>
                  <a:pt x="3738" y="298"/>
                  <a:pt x="3738" y="298"/>
                  <a:pt x="3738" y="298"/>
                </a:cubicBezTo>
                <a:cubicBezTo>
                  <a:pt x="3748" y="302"/>
                  <a:pt x="3748" y="302"/>
                  <a:pt x="3748" y="302"/>
                </a:cubicBezTo>
                <a:cubicBezTo>
                  <a:pt x="3746" y="305"/>
                  <a:pt x="3746" y="305"/>
                  <a:pt x="3746" y="305"/>
                </a:cubicBezTo>
                <a:cubicBezTo>
                  <a:pt x="3716" y="315"/>
                  <a:pt x="3714" y="300"/>
                  <a:pt x="3701" y="309"/>
                </a:cubicBezTo>
                <a:cubicBezTo>
                  <a:pt x="3697" y="306"/>
                  <a:pt x="3697" y="306"/>
                  <a:pt x="3697" y="306"/>
                </a:cubicBezTo>
                <a:cubicBezTo>
                  <a:pt x="3697" y="309"/>
                  <a:pt x="3697" y="309"/>
                  <a:pt x="3697" y="309"/>
                </a:cubicBezTo>
                <a:cubicBezTo>
                  <a:pt x="3705" y="314"/>
                  <a:pt x="3705" y="314"/>
                  <a:pt x="3705" y="314"/>
                </a:cubicBezTo>
                <a:cubicBezTo>
                  <a:pt x="3693" y="320"/>
                  <a:pt x="3693" y="320"/>
                  <a:pt x="3693" y="320"/>
                </a:cubicBezTo>
                <a:cubicBezTo>
                  <a:pt x="3701" y="326"/>
                  <a:pt x="3701" y="326"/>
                  <a:pt x="3701" y="326"/>
                </a:cubicBezTo>
                <a:cubicBezTo>
                  <a:pt x="3680" y="330"/>
                  <a:pt x="3680" y="330"/>
                  <a:pt x="3680" y="330"/>
                </a:cubicBezTo>
                <a:cubicBezTo>
                  <a:pt x="3655" y="327"/>
                  <a:pt x="3680" y="329"/>
                  <a:pt x="3673" y="326"/>
                </a:cubicBezTo>
                <a:cubicBezTo>
                  <a:pt x="3654" y="332"/>
                  <a:pt x="3654" y="332"/>
                  <a:pt x="3654" y="332"/>
                </a:cubicBezTo>
                <a:cubicBezTo>
                  <a:pt x="3658" y="332"/>
                  <a:pt x="3658" y="332"/>
                  <a:pt x="3658" y="332"/>
                </a:cubicBezTo>
                <a:cubicBezTo>
                  <a:pt x="3668" y="333"/>
                  <a:pt x="3668" y="333"/>
                  <a:pt x="3668" y="333"/>
                </a:cubicBezTo>
                <a:cubicBezTo>
                  <a:pt x="3673" y="336"/>
                  <a:pt x="3673" y="336"/>
                  <a:pt x="3673" y="336"/>
                </a:cubicBezTo>
                <a:cubicBezTo>
                  <a:pt x="3643" y="345"/>
                  <a:pt x="3643" y="345"/>
                  <a:pt x="3643" y="345"/>
                </a:cubicBezTo>
                <a:cubicBezTo>
                  <a:pt x="3660" y="351"/>
                  <a:pt x="3660" y="351"/>
                  <a:pt x="3660" y="351"/>
                </a:cubicBezTo>
                <a:cubicBezTo>
                  <a:pt x="3656" y="353"/>
                  <a:pt x="3656" y="353"/>
                  <a:pt x="3656" y="353"/>
                </a:cubicBezTo>
                <a:cubicBezTo>
                  <a:pt x="3637" y="349"/>
                  <a:pt x="3637" y="349"/>
                  <a:pt x="3637" y="349"/>
                </a:cubicBezTo>
                <a:cubicBezTo>
                  <a:pt x="3625" y="347"/>
                  <a:pt x="3625" y="347"/>
                  <a:pt x="3625" y="347"/>
                </a:cubicBezTo>
                <a:cubicBezTo>
                  <a:pt x="3613" y="354"/>
                  <a:pt x="3613" y="354"/>
                  <a:pt x="3613" y="354"/>
                </a:cubicBezTo>
                <a:cubicBezTo>
                  <a:pt x="3617" y="354"/>
                  <a:pt x="3617" y="354"/>
                  <a:pt x="3617" y="354"/>
                </a:cubicBezTo>
                <a:cubicBezTo>
                  <a:pt x="3625" y="353"/>
                  <a:pt x="3625" y="353"/>
                  <a:pt x="3625" y="353"/>
                </a:cubicBezTo>
                <a:cubicBezTo>
                  <a:pt x="3632" y="362"/>
                  <a:pt x="3632" y="362"/>
                  <a:pt x="3632" y="362"/>
                </a:cubicBezTo>
                <a:cubicBezTo>
                  <a:pt x="3598" y="365"/>
                  <a:pt x="3625" y="360"/>
                  <a:pt x="3621" y="360"/>
                </a:cubicBezTo>
                <a:cubicBezTo>
                  <a:pt x="3596" y="362"/>
                  <a:pt x="3596" y="362"/>
                  <a:pt x="3596" y="362"/>
                </a:cubicBezTo>
                <a:cubicBezTo>
                  <a:pt x="3596" y="356"/>
                  <a:pt x="3596" y="356"/>
                  <a:pt x="3596" y="356"/>
                </a:cubicBezTo>
                <a:cubicBezTo>
                  <a:pt x="3563" y="370"/>
                  <a:pt x="3563" y="370"/>
                  <a:pt x="3563" y="370"/>
                </a:cubicBezTo>
                <a:cubicBezTo>
                  <a:pt x="3579" y="373"/>
                  <a:pt x="3567" y="373"/>
                  <a:pt x="3567" y="373"/>
                </a:cubicBezTo>
                <a:cubicBezTo>
                  <a:pt x="3580" y="375"/>
                  <a:pt x="3580" y="375"/>
                  <a:pt x="3580" y="375"/>
                </a:cubicBezTo>
                <a:cubicBezTo>
                  <a:pt x="3566" y="384"/>
                  <a:pt x="3566" y="384"/>
                  <a:pt x="3566" y="384"/>
                </a:cubicBezTo>
                <a:cubicBezTo>
                  <a:pt x="3547" y="382"/>
                  <a:pt x="3547" y="382"/>
                  <a:pt x="3547" y="382"/>
                </a:cubicBezTo>
                <a:cubicBezTo>
                  <a:pt x="3536" y="388"/>
                  <a:pt x="3548" y="385"/>
                  <a:pt x="3549" y="386"/>
                </a:cubicBezTo>
                <a:cubicBezTo>
                  <a:pt x="3516" y="401"/>
                  <a:pt x="3516" y="401"/>
                  <a:pt x="3516" y="401"/>
                </a:cubicBezTo>
                <a:cubicBezTo>
                  <a:pt x="3505" y="403"/>
                  <a:pt x="3505" y="403"/>
                  <a:pt x="3505" y="403"/>
                </a:cubicBezTo>
                <a:cubicBezTo>
                  <a:pt x="3508" y="404"/>
                  <a:pt x="3508" y="404"/>
                  <a:pt x="3508" y="404"/>
                </a:cubicBezTo>
                <a:cubicBezTo>
                  <a:pt x="3489" y="409"/>
                  <a:pt x="3489" y="409"/>
                  <a:pt x="3489" y="409"/>
                </a:cubicBezTo>
                <a:cubicBezTo>
                  <a:pt x="3508" y="407"/>
                  <a:pt x="3496" y="412"/>
                  <a:pt x="3501" y="414"/>
                </a:cubicBezTo>
                <a:cubicBezTo>
                  <a:pt x="3470" y="416"/>
                  <a:pt x="3470" y="416"/>
                  <a:pt x="3470" y="416"/>
                </a:cubicBezTo>
                <a:cubicBezTo>
                  <a:pt x="3462" y="420"/>
                  <a:pt x="3462" y="420"/>
                  <a:pt x="3462" y="420"/>
                </a:cubicBezTo>
                <a:cubicBezTo>
                  <a:pt x="3460" y="424"/>
                  <a:pt x="3460" y="424"/>
                  <a:pt x="3460" y="424"/>
                </a:cubicBezTo>
                <a:cubicBezTo>
                  <a:pt x="3446" y="431"/>
                  <a:pt x="3446" y="431"/>
                  <a:pt x="3446" y="431"/>
                </a:cubicBezTo>
                <a:cubicBezTo>
                  <a:pt x="3442" y="429"/>
                  <a:pt x="3442" y="429"/>
                  <a:pt x="3442" y="429"/>
                </a:cubicBezTo>
                <a:cubicBezTo>
                  <a:pt x="3435" y="430"/>
                  <a:pt x="3428" y="434"/>
                  <a:pt x="3421" y="432"/>
                </a:cubicBezTo>
                <a:cubicBezTo>
                  <a:pt x="3402" y="439"/>
                  <a:pt x="3402" y="439"/>
                  <a:pt x="3402" y="439"/>
                </a:cubicBezTo>
                <a:cubicBezTo>
                  <a:pt x="3378" y="438"/>
                  <a:pt x="3378" y="438"/>
                  <a:pt x="3378" y="438"/>
                </a:cubicBezTo>
                <a:cubicBezTo>
                  <a:pt x="3372" y="439"/>
                  <a:pt x="3372" y="439"/>
                  <a:pt x="3372" y="439"/>
                </a:cubicBezTo>
                <a:cubicBezTo>
                  <a:pt x="3372" y="447"/>
                  <a:pt x="3372" y="447"/>
                  <a:pt x="3372" y="447"/>
                </a:cubicBezTo>
                <a:cubicBezTo>
                  <a:pt x="3386" y="446"/>
                  <a:pt x="3386" y="446"/>
                  <a:pt x="3386" y="446"/>
                </a:cubicBezTo>
                <a:cubicBezTo>
                  <a:pt x="3370" y="451"/>
                  <a:pt x="3384" y="448"/>
                  <a:pt x="3382" y="449"/>
                </a:cubicBezTo>
                <a:cubicBezTo>
                  <a:pt x="3395" y="450"/>
                  <a:pt x="3395" y="450"/>
                  <a:pt x="3395" y="450"/>
                </a:cubicBezTo>
                <a:cubicBezTo>
                  <a:pt x="3387" y="453"/>
                  <a:pt x="3384" y="454"/>
                  <a:pt x="3383" y="455"/>
                </a:cubicBezTo>
                <a:cubicBezTo>
                  <a:pt x="3376" y="455"/>
                  <a:pt x="3376" y="455"/>
                  <a:pt x="3376" y="455"/>
                </a:cubicBezTo>
                <a:cubicBezTo>
                  <a:pt x="3372" y="450"/>
                  <a:pt x="3372" y="450"/>
                  <a:pt x="3372" y="450"/>
                </a:cubicBezTo>
                <a:cubicBezTo>
                  <a:pt x="3357" y="456"/>
                  <a:pt x="3357" y="456"/>
                  <a:pt x="3357" y="456"/>
                </a:cubicBezTo>
                <a:cubicBezTo>
                  <a:pt x="3347" y="455"/>
                  <a:pt x="3347" y="455"/>
                  <a:pt x="3347" y="455"/>
                </a:cubicBezTo>
                <a:cubicBezTo>
                  <a:pt x="3339" y="455"/>
                  <a:pt x="3339" y="455"/>
                  <a:pt x="3339" y="455"/>
                </a:cubicBezTo>
                <a:cubicBezTo>
                  <a:pt x="3326" y="461"/>
                  <a:pt x="3326" y="461"/>
                  <a:pt x="3326" y="461"/>
                </a:cubicBezTo>
                <a:cubicBezTo>
                  <a:pt x="3330" y="465"/>
                  <a:pt x="3330" y="465"/>
                  <a:pt x="3330" y="465"/>
                </a:cubicBezTo>
                <a:cubicBezTo>
                  <a:pt x="3312" y="467"/>
                  <a:pt x="3312" y="467"/>
                  <a:pt x="3312" y="467"/>
                </a:cubicBezTo>
                <a:cubicBezTo>
                  <a:pt x="3295" y="463"/>
                  <a:pt x="3295" y="463"/>
                  <a:pt x="3295" y="463"/>
                </a:cubicBezTo>
                <a:cubicBezTo>
                  <a:pt x="3295" y="469"/>
                  <a:pt x="3295" y="469"/>
                  <a:pt x="3295" y="469"/>
                </a:cubicBezTo>
                <a:cubicBezTo>
                  <a:pt x="3269" y="471"/>
                  <a:pt x="3269" y="471"/>
                  <a:pt x="3269" y="471"/>
                </a:cubicBezTo>
                <a:cubicBezTo>
                  <a:pt x="3267" y="476"/>
                  <a:pt x="3267" y="476"/>
                  <a:pt x="3267" y="476"/>
                </a:cubicBezTo>
                <a:cubicBezTo>
                  <a:pt x="3264" y="475"/>
                  <a:pt x="3263" y="476"/>
                  <a:pt x="3261" y="475"/>
                </a:cubicBezTo>
                <a:cubicBezTo>
                  <a:pt x="3270" y="473"/>
                  <a:pt x="3262" y="475"/>
                  <a:pt x="3263" y="473"/>
                </a:cubicBezTo>
                <a:cubicBezTo>
                  <a:pt x="3255" y="472"/>
                  <a:pt x="3247" y="476"/>
                  <a:pt x="3240" y="474"/>
                </a:cubicBezTo>
                <a:cubicBezTo>
                  <a:pt x="3232" y="473"/>
                  <a:pt x="3232" y="473"/>
                  <a:pt x="3232" y="473"/>
                </a:cubicBezTo>
                <a:cubicBezTo>
                  <a:pt x="3223" y="475"/>
                  <a:pt x="3223" y="475"/>
                  <a:pt x="3223" y="475"/>
                </a:cubicBezTo>
                <a:cubicBezTo>
                  <a:pt x="3226" y="476"/>
                  <a:pt x="3226" y="476"/>
                  <a:pt x="3226" y="476"/>
                </a:cubicBezTo>
                <a:cubicBezTo>
                  <a:pt x="3186" y="480"/>
                  <a:pt x="3186" y="480"/>
                  <a:pt x="3186" y="480"/>
                </a:cubicBezTo>
                <a:cubicBezTo>
                  <a:pt x="3192" y="483"/>
                  <a:pt x="3192" y="483"/>
                  <a:pt x="3192" y="483"/>
                </a:cubicBezTo>
                <a:cubicBezTo>
                  <a:pt x="3182" y="489"/>
                  <a:pt x="3182" y="489"/>
                  <a:pt x="3182" y="489"/>
                </a:cubicBezTo>
                <a:cubicBezTo>
                  <a:pt x="3161" y="489"/>
                  <a:pt x="3161" y="489"/>
                  <a:pt x="3161" y="489"/>
                </a:cubicBezTo>
                <a:cubicBezTo>
                  <a:pt x="3161" y="486"/>
                  <a:pt x="3161" y="486"/>
                  <a:pt x="3161" y="486"/>
                </a:cubicBezTo>
                <a:cubicBezTo>
                  <a:pt x="3176" y="481"/>
                  <a:pt x="3176" y="481"/>
                  <a:pt x="3176" y="481"/>
                </a:cubicBezTo>
                <a:cubicBezTo>
                  <a:pt x="3174" y="480"/>
                  <a:pt x="3174" y="480"/>
                  <a:pt x="3174" y="480"/>
                </a:cubicBezTo>
                <a:cubicBezTo>
                  <a:pt x="3170" y="482"/>
                  <a:pt x="3170" y="482"/>
                  <a:pt x="3170" y="482"/>
                </a:cubicBezTo>
                <a:cubicBezTo>
                  <a:pt x="3161" y="483"/>
                  <a:pt x="3157" y="483"/>
                  <a:pt x="3156" y="482"/>
                </a:cubicBezTo>
                <a:cubicBezTo>
                  <a:pt x="3151" y="485"/>
                  <a:pt x="3151" y="485"/>
                  <a:pt x="3151" y="485"/>
                </a:cubicBezTo>
                <a:cubicBezTo>
                  <a:pt x="3118" y="486"/>
                  <a:pt x="3118" y="486"/>
                  <a:pt x="3118" y="486"/>
                </a:cubicBezTo>
                <a:cubicBezTo>
                  <a:pt x="3104" y="488"/>
                  <a:pt x="3104" y="488"/>
                  <a:pt x="3104" y="488"/>
                </a:cubicBezTo>
                <a:cubicBezTo>
                  <a:pt x="3094" y="486"/>
                  <a:pt x="3094" y="486"/>
                  <a:pt x="3094" y="486"/>
                </a:cubicBezTo>
                <a:cubicBezTo>
                  <a:pt x="3092" y="489"/>
                  <a:pt x="3092" y="489"/>
                  <a:pt x="3092" y="489"/>
                </a:cubicBezTo>
                <a:cubicBezTo>
                  <a:pt x="3051" y="491"/>
                  <a:pt x="3051" y="491"/>
                  <a:pt x="3051" y="491"/>
                </a:cubicBezTo>
                <a:cubicBezTo>
                  <a:pt x="3046" y="495"/>
                  <a:pt x="3046" y="495"/>
                  <a:pt x="3046" y="495"/>
                </a:cubicBezTo>
                <a:cubicBezTo>
                  <a:pt x="3036" y="493"/>
                  <a:pt x="3036" y="493"/>
                  <a:pt x="3036" y="493"/>
                </a:cubicBezTo>
                <a:cubicBezTo>
                  <a:pt x="3032" y="495"/>
                  <a:pt x="3032" y="495"/>
                  <a:pt x="3032" y="495"/>
                </a:cubicBezTo>
                <a:cubicBezTo>
                  <a:pt x="3022" y="495"/>
                  <a:pt x="3031" y="485"/>
                  <a:pt x="3020" y="491"/>
                </a:cubicBezTo>
                <a:cubicBezTo>
                  <a:pt x="3020" y="496"/>
                  <a:pt x="3020" y="496"/>
                  <a:pt x="3020" y="496"/>
                </a:cubicBezTo>
                <a:cubicBezTo>
                  <a:pt x="3005" y="496"/>
                  <a:pt x="3005" y="496"/>
                  <a:pt x="3005" y="496"/>
                </a:cubicBezTo>
                <a:cubicBezTo>
                  <a:pt x="2999" y="498"/>
                  <a:pt x="2999" y="498"/>
                  <a:pt x="2999" y="498"/>
                </a:cubicBezTo>
                <a:cubicBezTo>
                  <a:pt x="2968" y="497"/>
                  <a:pt x="2968" y="497"/>
                  <a:pt x="2968" y="497"/>
                </a:cubicBezTo>
                <a:cubicBezTo>
                  <a:pt x="2968" y="494"/>
                  <a:pt x="2968" y="494"/>
                  <a:pt x="2968" y="494"/>
                </a:cubicBezTo>
                <a:cubicBezTo>
                  <a:pt x="2966" y="500"/>
                  <a:pt x="2966" y="500"/>
                  <a:pt x="2966" y="500"/>
                </a:cubicBezTo>
                <a:cubicBezTo>
                  <a:pt x="2935" y="503"/>
                  <a:pt x="2935" y="503"/>
                  <a:pt x="2935" y="503"/>
                </a:cubicBezTo>
                <a:cubicBezTo>
                  <a:pt x="2930" y="498"/>
                  <a:pt x="2917" y="499"/>
                  <a:pt x="2914" y="502"/>
                </a:cubicBezTo>
                <a:cubicBezTo>
                  <a:pt x="2923" y="502"/>
                  <a:pt x="2923" y="502"/>
                  <a:pt x="2923" y="502"/>
                </a:cubicBezTo>
                <a:cubicBezTo>
                  <a:pt x="2929" y="516"/>
                  <a:pt x="2913" y="507"/>
                  <a:pt x="2920" y="507"/>
                </a:cubicBezTo>
                <a:cubicBezTo>
                  <a:pt x="2898" y="505"/>
                  <a:pt x="2898" y="505"/>
                  <a:pt x="2898" y="505"/>
                </a:cubicBezTo>
                <a:cubicBezTo>
                  <a:pt x="2904" y="497"/>
                  <a:pt x="2904" y="497"/>
                  <a:pt x="2904" y="497"/>
                </a:cubicBezTo>
                <a:cubicBezTo>
                  <a:pt x="2900" y="498"/>
                  <a:pt x="2897" y="499"/>
                  <a:pt x="2894" y="499"/>
                </a:cubicBezTo>
                <a:cubicBezTo>
                  <a:pt x="2898" y="501"/>
                  <a:pt x="2898" y="501"/>
                  <a:pt x="2898" y="501"/>
                </a:cubicBezTo>
                <a:cubicBezTo>
                  <a:pt x="2894" y="501"/>
                  <a:pt x="2888" y="503"/>
                  <a:pt x="2882" y="501"/>
                </a:cubicBezTo>
                <a:cubicBezTo>
                  <a:pt x="2882" y="501"/>
                  <a:pt x="2882" y="501"/>
                  <a:pt x="2882" y="501"/>
                </a:cubicBezTo>
                <a:cubicBezTo>
                  <a:pt x="2888" y="507"/>
                  <a:pt x="2877" y="505"/>
                  <a:pt x="2873" y="505"/>
                </a:cubicBezTo>
                <a:cubicBezTo>
                  <a:pt x="2870" y="503"/>
                  <a:pt x="2870" y="503"/>
                  <a:pt x="2870" y="503"/>
                </a:cubicBezTo>
                <a:cubicBezTo>
                  <a:pt x="2877" y="495"/>
                  <a:pt x="2877" y="495"/>
                  <a:pt x="2877" y="495"/>
                </a:cubicBezTo>
                <a:cubicBezTo>
                  <a:pt x="2886" y="496"/>
                  <a:pt x="2892" y="496"/>
                  <a:pt x="2895" y="497"/>
                </a:cubicBezTo>
                <a:cubicBezTo>
                  <a:pt x="2891" y="496"/>
                  <a:pt x="2886" y="495"/>
                  <a:pt x="2894" y="493"/>
                </a:cubicBezTo>
                <a:cubicBezTo>
                  <a:pt x="2896" y="491"/>
                  <a:pt x="2896" y="491"/>
                  <a:pt x="2896" y="491"/>
                </a:cubicBezTo>
                <a:cubicBezTo>
                  <a:pt x="2890" y="490"/>
                  <a:pt x="2890" y="490"/>
                  <a:pt x="2890" y="490"/>
                </a:cubicBezTo>
                <a:cubicBezTo>
                  <a:pt x="2894" y="487"/>
                  <a:pt x="2894" y="487"/>
                  <a:pt x="2894" y="487"/>
                </a:cubicBezTo>
                <a:cubicBezTo>
                  <a:pt x="2900" y="486"/>
                  <a:pt x="2900" y="486"/>
                  <a:pt x="2900" y="486"/>
                </a:cubicBezTo>
                <a:cubicBezTo>
                  <a:pt x="2907" y="489"/>
                  <a:pt x="2907" y="489"/>
                  <a:pt x="2907" y="489"/>
                </a:cubicBezTo>
                <a:cubicBezTo>
                  <a:pt x="2907" y="486"/>
                  <a:pt x="2907" y="486"/>
                  <a:pt x="2907" y="486"/>
                </a:cubicBezTo>
                <a:cubicBezTo>
                  <a:pt x="2921" y="483"/>
                  <a:pt x="2921" y="483"/>
                  <a:pt x="2921" y="483"/>
                </a:cubicBezTo>
                <a:cubicBezTo>
                  <a:pt x="2921" y="480"/>
                  <a:pt x="2921" y="480"/>
                  <a:pt x="2921" y="480"/>
                </a:cubicBezTo>
                <a:cubicBezTo>
                  <a:pt x="2950" y="472"/>
                  <a:pt x="2950" y="472"/>
                  <a:pt x="2950" y="472"/>
                </a:cubicBezTo>
                <a:cubicBezTo>
                  <a:pt x="2937" y="469"/>
                  <a:pt x="2937" y="469"/>
                  <a:pt x="2937" y="469"/>
                </a:cubicBezTo>
                <a:cubicBezTo>
                  <a:pt x="2936" y="482"/>
                  <a:pt x="2930" y="472"/>
                  <a:pt x="2929" y="474"/>
                </a:cubicBezTo>
                <a:cubicBezTo>
                  <a:pt x="2896" y="475"/>
                  <a:pt x="2896" y="475"/>
                  <a:pt x="2896" y="475"/>
                </a:cubicBezTo>
                <a:cubicBezTo>
                  <a:pt x="2904" y="471"/>
                  <a:pt x="2904" y="471"/>
                  <a:pt x="2904" y="471"/>
                </a:cubicBezTo>
                <a:cubicBezTo>
                  <a:pt x="2939" y="456"/>
                  <a:pt x="2939" y="456"/>
                  <a:pt x="2939" y="456"/>
                </a:cubicBezTo>
                <a:cubicBezTo>
                  <a:pt x="2882" y="470"/>
                  <a:pt x="2882" y="470"/>
                  <a:pt x="2882" y="470"/>
                </a:cubicBezTo>
                <a:cubicBezTo>
                  <a:pt x="2885" y="476"/>
                  <a:pt x="2874" y="467"/>
                  <a:pt x="2873" y="473"/>
                </a:cubicBezTo>
                <a:cubicBezTo>
                  <a:pt x="2808" y="492"/>
                  <a:pt x="2808" y="492"/>
                  <a:pt x="2808" y="492"/>
                </a:cubicBezTo>
                <a:cubicBezTo>
                  <a:pt x="2795" y="492"/>
                  <a:pt x="2795" y="492"/>
                  <a:pt x="2795" y="492"/>
                </a:cubicBezTo>
                <a:cubicBezTo>
                  <a:pt x="2742" y="505"/>
                  <a:pt x="2742" y="505"/>
                  <a:pt x="2742" y="505"/>
                </a:cubicBezTo>
                <a:cubicBezTo>
                  <a:pt x="2738" y="503"/>
                  <a:pt x="2738" y="503"/>
                  <a:pt x="2738" y="503"/>
                </a:cubicBezTo>
                <a:cubicBezTo>
                  <a:pt x="2732" y="506"/>
                  <a:pt x="2732" y="506"/>
                  <a:pt x="2732" y="506"/>
                </a:cubicBezTo>
                <a:cubicBezTo>
                  <a:pt x="2729" y="503"/>
                  <a:pt x="2729" y="503"/>
                  <a:pt x="2729" y="503"/>
                </a:cubicBezTo>
                <a:cubicBezTo>
                  <a:pt x="2736" y="501"/>
                  <a:pt x="2736" y="501"/>
                  <a:pt x="2736" y="501"/>
                </a:cubicBezTo>
                <a:cubicBezTo>
                  <a:pt x="2762" y="494"/>
                  <a:pt x="2762" y="494"/>
                  <a:pt x="2762" y="494"/>
                </a:cubicBezTo>
                <a:cubicBezTo>
                  <a:pt x="2777" y="487"/>
                  <a:pt x="2777" y="487"/>
                  <a:pt x="2777" y="487"/>
                </a:cubicBezTo>
                <a:cubicBezTo>
                  <a:pt x="2841" y="467"/>
                  <a:pt x="2841" y="467"/>
                  <a:pt x="2841" y="467"/>
                </a:cubicBezTo>
                <a:cubicBezTo>
                  <a:pt x="2847" y="467"/>
                  <a:pt x="2847" y="467"/>
                  <a:pt x="2847" y="467"/>
                </a:cubicBezTo>
                <a:cubicBezTo>
                  <a:pt x="2841" y="465"/>
                  <a:pt x="2841" y="465"/>
                  <a:pt x="2841" y="465"/>
                </a:cubicBezTo>
                <a:cubicBezTo>
                  <a:pt x="2845" y="463"/>
                  <a:pt x="2845" y="463"/>
                  <a:pt x="2845" y="463"/>
                </a:cubicBezTo>
                <a:cubicBezTo>
                  <a:pt x="2873" y="456"/>
                  <a:pt x="2873" y="456"/>
                  <a:pt x="2873" y="456"/>
                </a:cubicBezTo>
                <a:cubicBezTo>
                  <a:pt x="2876" y="452"/>
                  <a:pt x="2876" y="452"/>
                  <a:pt x="2876" y="452"/>
                </a:cubicBezTo>
                <a:cubicBezTo>
                  <a:pt x="2900" y="444"/>
                  <a:pt x="2900" y="444"/>
                  <a:pt x="2900" y="444"/>
                </a:cubicBezTo>
                <a:cubicBezTo>
                  <a:pt x="2902" y="441"/>
                  <a:pt x="2902" y="441"/>
                  <a:pt x="2902" y="441"/>
                </a:cubicBezTo>
                <a:cubicBezTo>
                  <a:pt x="2913" y="442"/>
                  <a:pt x="2913" y="442"/>
                  <a:pt x="2913" y="442"/>
                </a:cubicBezTo>
                <a:cubicBezTo>
                  <a:pt x="2913" y="439"/>
                  <a:pt x="2913" y="439"/>
                  <a:pt x="2913" y="439"/>
                </a:cubicBezTo>
                <a:cubicBezTo>
                  <a:pt x="2923" y="436"/>
                  <a:pt x="2923" y="436"/>
                  <a:pt x="2923" y="436"/>
                </a:cubicBezTo>
                <a:cubicBezTo>
                  <a:pt x="2913" y="429"/>
                  <a:pt x="2932" y="430"/>
                  <a:pt x="2939" y="429"/>
                </a:cubicBezTo>
                <a:cubicBezTo>
                  <a:pt x="2943" y="429"/>
                  <a:pt x="2943" y="429"/>
                  <a:pt x="2943" y="429"/>
                </a:cubicBezTo>
                <a:cubicBezTo>
                  <a:pt x="2943" y="427"/>
                  <a:pt x="2943" y="427"/>
                  <a:pt x="2943" y="427"/>
                </a:cubicBezTo>
                <a:cubicBezTo>
                  <a:pt x="2968" y="416"/>
                  <a:pt x="2968" y="416"/>
                  <a:pt x="2968" y="416"/>
                </a:cubicBezTo>
                <a:cubicBezTo>
                  <a:pt x="2984" y="417"/>
                  <a:pt x="2984" y="417"/>
                  <a:pt x="2984" y="417"/>
                </a:cubicBezTo>
                <a:cubicBezTo>
                  <a:pt x="2976" y="414"/>
                  <a:pt x="2976" y="414"/>
                  <a:pt x="2976" y="414"/>
                </a:cubicBezTo>
                <a:cubicBezTo>
                  <a:pt x="2979" y="413"/>
                  <a:pt x="2979" y="413"/>
                  <a:pt x="2979" y="413"/>
                </a:cubicBezTo>
                <a:cubicBezTo>
                  <a:pt x="2991" y="411"/>
                  <a:pt x="2997" y="410"/>
                  <a:pt x="2999" y="411"/>
                </a:cubicBezTo>
                <a:cubicBezTo>
                  <a:pt x="3000" y="409"/>
                  <a:pt x="2998" y="409"/>
                  <a:pt x="2997" y="409"/>
                </a:cubicBezTo>
                <a:cubicBezTo>
                  <a:pt x="2997" y="409"/>
                  <a:pt x="2997" y="409"/>
                  <a:pt x="2997" y="409"/>
                </a:cubicBezTo>
                <a:cubicBezTo>
                  <a:pt x="2983" y="407"/>
                  <a:pt x="2983" y="407"/>
                  <a:pt x="2983" y="407"/>
                </a:cubicBezTo>
                <a:cubicBezTo>
                  <a:pt x="3007" y="403"/>
                  <a:pt x="3007" y="403"/>
                  <a:pt x="3007" y="403"/>
                </a:cubicBezTo>
                <a:cubicBezTo>
                  <a:pt x="3011" y="403"/>
                  <a:pt x="3014" y="403"/>
                  <a:pt x="3017" y="404"/>
                </a:cubicBezTo>
                <a:cubicBezTo>
                  <a:pt x="3017" y="404"/>
                  <a:pt x="3017" y="404"/>
                  <a:pt x="3017" y="403"/>
                </a:cubicBezTo>
                <a:cubicBezTo>
                  <a:pt x="3016" y="400"/>
                  <a:pt x="3016" y="400"/>
                  <a:pt x="3016" y="400"/>
                </a:cubicBezTo>
                <a:cubicBezTo>
                  <a:pt x="3052" y="394"/>
                  <a:pt x="3052" y="394"/>
                  <a:pt x="3052" y="394"/>
                </a:cubicBezTo>
                <a:cubicBezTo>
                  <a:pt x="3041" y="395"/>
                  <a:pt x="3041" y="395"/>
                  <a:pt x="3041" y="395"/>
                </a:cubicBezTo>
                <a:cubicBezTo>
                  <a:pt x="3032" y="391"/>
                  <a:pt x="3032" y="391"/>
                  <a:pt x="3032" y="391"/>
                </a:cubicBezTo>
                <a:cubicBezTo>
                  <a:pt x="3036" y="389"/>
                  <a:pt x="3036" y="389"/>
                  <a:pt x="3036" y="389"/>
                </a:cubicBezTo>
                <a:cubicBezTo>
                  <a:pt x="3055" y="390"/>
                  <a:pt x="3055" y="390"/>
                  <a:pt x="3055" y="390"/>
                </a:cubicBezTo>
                <a:cubicBezTo>
                  <a:pt x="3069" y="389"/>
                  <a:pt x="3069" y="389"/>
                  <a:pt x="3069" y="389"/>
                </a:cubicBezTo>
                <a:cubicBezTo>
                  <a:pt x="3071" y="385"/>
                  <a:pt x="3071" y="385"/>
                  <a:pt x="3071" y="385"/>
                </a:cubicBezTo>
                <a:cubicBezTo>
                  <a:pt x="3069" y="384"/>
                  <a:pt x="3069" y="384"/>
                  <a:pt x="3069" y="384"/>
                </a:cubicBezTo>
                <a:cubicBezTo>
                  <a:pt x="3077" y="378"/>
                  <a:pt x="3080" y="376"/>
                  <a:pt x="3082" y="375"/>
                </a:cubicBezTo>
                <a:cubicBezTo>
                  <a:pt x="3094" y="377"/>
                  <a:pt x="3094" y="377"/>
                  <a:pt x="3094" y="377"/>
                </a:cubicBezTo>
                <a:cubicBezTo>
                  <a:pt x="3106" y="375"/>
                  <a:pt x="3106" y="375"/>
                  <a:pt x="3106" y="375"/>
                </a:cubicBezTo>
                <a:cubicBezTo>
                  <a:pt x="3118" y="369"/>
                  <a:pt x="3118" y="369"/>
                  <a:pt x="3118" y="369"/>
                </a:cubicBezTo>
                <a:cubicBezTo>
                  <a:pt x="3104" y="372"/>
                  <a:pt x="3104" y="372"/>
                  <a:pt x="3104" y="372"/>
                </a:cubicBezTo>
                <a:cubicBezTo>
                  <a:pt x="3104" y="368"/>
                  <a:pt x="3104" y="368"/>
                  <a:pt x="3104" y="368"/>
                </a:cubicBezTo>
                <a:cubicBezTo>
                  <a:pt x="3117" y="360"/>
                  <a:pt x="3117" y="360"/>
                  <a:pt x="3117" y="360"/>
                </a:cubicBezTo>
                <a:cubicBezTo>
                  <a:pt x="3096" y="358"/>
                  <a:pt x="3096" y="358"/>
                  <a:pt x="3096" y="358"/>
                </a:cubicBezTo>
                <a:cubicBezTo>
                  <a:pt x="3100" y="356"/>
                  <a:pt x="3100" y="356"/>
                  <a:pt x="3100" y="356"/>
                </a:cubicBezTo>
                <a:cubicBezTo>
                  <a:pt x="3118" y="352"/>
                  <a:pt x="3118" y="352"/>
                  <a:pt x="3118" y="352"/>
                </a:cubicBezTo>
                <a:cubicBezTo>
                  <a:pt x="3124" y="355"/>
                  <a:pt x="3127" y="357"/>
                  <a:pt x="3128" y="359"/>
                </a:cubicBezTo>
                <a:cubicBezTo>
                  <a:pt x="3128" y="359"/>
                  <a:pt x="3128" y="359"/>
                  <a:pt x="3128" y="359"/>
                </a:cubicBezTo>
                <a:cubicBezTo>
                  <a:pt x="3128" y="359"/>
                  <a:pt x="3128" y="359"/>
                  <a:pt x="3128" y="359"/>
                </a:cubicBezTo>
                <a:cubicBezTo>
                  <a:pt x="3130" y="360"/>
                  <a:pt x="3129" y="360"/>
                  <a:pt x="3127" y="360"/>
                </a:cubicBezTo>
                <a:cubicBezTo>
                  <a:pt x="3123" y="363"/>
                  <a:pt x="3123" y="363"/>
                  <a:pt x="3123" y="363"/>
                </a:cubicBezTo>
                <a:cubicBezTo>
                  <a:pt x="3154" y="355"/>
                  <a:pt x="3154" y="355"/>
                  <a:pt x="3154" y="355"/>
                </a:cubicBezTo>
                <a:cubicBezTo>
                  <a:pt x="3155" y="351"/>
                  <a:pt x="3155" y="351"/>
                  <a:pt x="3155" y="351"/>
                </a:cubicBezTo>
                <a:cubicBezTo>
                  <a:pt x="3179" y="350"/>
                  <a:pt x="3179" y="350"/>
                  <a:pt x="3179" y="350"/>
                </a:cubicBezTo>
                <a:cubicBezTo>
                  <a:pt x="3184" y="346"/>
                  <a:pt x="3184" y="346"/>
                  <a:pt x="3184" y="346"/>
                </a:cubicBezTo>
                <a:cubicBezTo>
                  <a:pt x="3199" y="344"/>
                  <a:pt x="3199" y="344"/>
                  <a:pt x="3199" y="344"/>
                </a:cubicBezTo>
                <a:cubicBezTo>
                  <a:pt x="3199" y="338"/>
                  <a:pt x="3199" y="338"/>
                  <a:pt x="3199" y="338"/>
                </a:cubicBezTo>
                <a:cubicBezTo>
                  <a:pt x="3211" y="338"/>
                  <a:pt x="3211" y="338"/>
                  <a:pt x="3211" y="338"/>
                </a:cubicBezTo>
                <a:cubicBezTo>
                  <a:pt x="3232" y="333"/>
                  <a:pt x="3232" y="333"/>
                  <a:pt x="3232" y="333"/>
                </a:cubicBezTo>
                <a:cubicBezTo>
                  <a:pt x="3238" y="336"/>
                  <a:pt x="3238" y="336"/>
                  <a:pt x="3238" y="336"/>
                </a:cubicBezTo>
                <a:cubicBezTo>
                  <a:pt x="3240" y="335"/>
                  <a:pt x="3241" y="334"/>
                  <a:pt x="3242" y="333"/>
                </a:cubicBezTo>
                <a:cubicBezTo>
                  <a:pt x="3257" y="333"/>
                  <a:pt x="3257" y="333"/>
                  <a:pt x="3257" y="333"/>
                </a:cubicBezTo>
                <a:cubicBezTo>
                  <a:pt x="3267" y="328"/>
                  <a:pt x="3267" y="328"/>
                  <a:pt x="3267" y="328"/>
                </a:cubicBezTo>
                <a:cubicBezTo>
                  <a:pt x="3248" y="325"/>
                  <a:pt x="3248" y="325"/>
                  <a:pt x="3248" y="325"/>
                </a:cubicBezTo>
                <a:cubicBezTo>
                  <a:pt x="3236" y="334"/>
                  <a:pt x="3236" y="334"/>
                  <a:pt x="3236" y="334"/>
                </a:cubicBezTo>
                <a:cubicBezTo>
                  <a:pt x="3227" y="331"/>
                  <a:pt x="3227" y="331"/>
                  <a:pt x="3227" y="331"/>
                </a:cubicBezTo>
                <a:cubicBezTo>
                  <a:pt x="3227" y="327"/>
                  <a:pt x="3227" y="327"/>
                  <a:pt x="3227" y="327"/>
                </a:cubicBezTo>
                <a:cubicBezTo>
                  <a:pt x="3232" y="327"/>
                  <a:pt x="3232" y="327"/>
                  <a:pt x="3232" y="327"/>
                </a:cubicBezTo>
                <a:cubicBezTo>
                  <a:pt x="3233" y="321"/>
                  <a:pt x="3233" y="321"/>
                  <a:pt x="3233" y="321"/>
                </a:cubicBezTo>
                <a:cubicBezTo>
                  <a:pt x="3230" y="316"/>
                  <a:pt x="3230" y="316"/>
                  <a:pt x="3230" y="316"/>
                </a:cubicBezTo>
                <a:cubicBezTo>
                  <a:pt x="3233" y="314"/>
                  <a:pt x="3233" y="314"/>
                  <a:pt x="3233" y="314"/>
                </a:cubicBezTo>
                <a:cubicBezTo>
                  <a:pt x="3235" y="314"/>
                  <a:pt x="3237" y="314"/>
                  <a:pt x="3238" y="315"/>
                </a:cubicBezTo>
                <a:cubicBezTo>
                  <a:pt x="3238" y="315"/>
                  <a:pt x="3238" y="315"/>
                  <a:pt x="3238" y="315"/>
                </a:cubicBezTo>
                <a:cubicBezTo>
                  <a:pt x="3238" y="315"/>
                  <a:pt x="3238" y="315"/>
                  <a:pt x="3238" y="315"/>
                </a:cubicBezTo>
                <a:cubicBezTo>
                  <a:pt x="3244" y="316"/>
                  <a:pt x="3239" y="314"/>
                  <a:pt x="3238" y="315"/>
                </a:cubicBezTo>
                <a:cubicBezTo>
                  <a:pt x="3244" y="308"/>
                  <a:pt x="3244" y="308"/>
                  <a:pt x="3244" y="308"/>
                </a:cubicBezTo>
                <a:cubicBezTo>
                  <a:pt x="3251" y="306"/>
                  <a:pt x="3251" y="306"/>
                  <a:pt x="3251" y="306"/>
                </a:cubicBezTo>
                <a:cubicBezTo>
                  <a:pt x="3233" y="306"/>
                  <a:pt x="3233" y="306"/>
                  <a:pt x="3233" y="306"/>
                </a:cubicBezTo>
                <a:cubicBezTo>
                  <a:pt x="3250" y="319"/>
                  <a:pt x="3227" y="310"/>
                  <a:pt x="3226" y="311"/>
                </a:cubicBezTo>
                <a:cubicBezTo>
                  <a:pt x="3220" y="309"/>
                  <a:pt x="3220" y="309"/>
                  <a:pt x="3220" y="309"/>
                </a:cubicBezTo>
                <a:cubicBezTo>
                  <a:pt x="3221" y="307"/>
                  <a:pt x="3221" y="307"/>
                  <a:pt x="3221" y="307"/>
                </a:cubicBezTo>
                <a:cubicBezTo>
                  <a:pt x="3192" y="303"/>
                  <a:pt x="3202" y="316"/>
                  <a:pt x="3196" y="306"/>
                </a:cubicBezTo>
                <a:cubicBezTo>
                  <a:pt x="3205" y="302"/>
                  <a:pt x="3205" y="302"/>
                  <a:pt x="3205" y="302"/>
                </a:cubicBezTo>
                <a:cubicBezTo>
                  <a:pt x="3221" y="303"/>
                  <a:pt x="3221" y="303"/>
                  <a:pt x="3221" y="303"/>
                </a:cubicBezTo>
                <a:cubicBezTo>
                  <a:pt x="3223" y="299"/>
                  <a:pt x="3223" y="299"/>
                  <a:pt x="3223" y="299"/>
                </a:cubicBezTo>
                <a:cubicBezTo>
                  <a:pt x="3221" y="298"/>
                  <a:pt x="3221" y="298"/>
                  <a:pt x="3221" y="298"/>
                </a:cubicBezTo>
                <a:cubicBezTo>
                  <a:pt x="3196" y="297"/>
                  <a:pt x="3196" y="297"/>
                  <a:pt x="3196" y="297"/>
                </a:cubicBezTo>
                <a:cubicBezTo>
                  <a:pt x="3174" y="302"/>
                  <a:pt x="3174" y="302"/>
                  <a:pt x="3174" y="302"/>
                </a:cubicBezTo>
                <a:cubicBezTo>
                  <a:pt x="3168" y="307"/>
                  <a:pt x="3168" y="307"/>
                  <a:pt x="3168" y="307"/>
                </a:cubicBezTo>
                <a:cubicBezTo>
                  <a:pt x="3149" y="311"/>
                  <a:pt x="3149" y="311"/>
                  <a:pt x="3149" y="311"/>
                </a:cubicBezTo>
                <a:cubicBezTo>
                  <a:pt x="3149" y="317"/>
                  <a:pt x="3149" y="317"/>
                  <a:pt x="3149" y="317"/>
                </a:cubicBezTo>
                <a:cubicBezTo>
                  <a:pt x="3114" y="326"/>
                  <a:pt x="3114" y="326"/>
                  <a:pt x="3114" y="326"/>
                </a:cubicBezTo>
                <a:cubicBezTo>
                  <a:pt x="3124" y="330"/>
                  <a:pt x="3124" y="330"/>
                  <a:pt x="3124" y="330"/>
                </a:cubicBezTo>
                <a:cubicBezTo>
                  <a:pt x="3105" y="338"/>
                  <a:pt x="3121" y="332"/>
                  <a:pt x="3117" y="332"/>
                </a:cubicBezTo>
                <a:cubicBezTo>
                  <a:pt x="3100" y="329"/>
                  <a:pt x="3100" y="329"/>
                  <a:pt x="3100" y="329"/>
                </a:cubicBezTo>
                <a:cubicBezTo>
                  <a:pt x="3100" y="332"/>
                  <a:pt x="3100" y="332"/>
                  <a:pt x="3100" y="332"/>
                </a:cubicBezTo>
                <a:cubicBezTo>
                  <a:pt x="3083" y="334"/>
                  <a:pt x="3083" y="334"/>
                  <a:pt x="3083" y="334"/>
                </a:cubicBezTo>
                <a:cubicBezTo>
                  <a:pt x="3082" y="338"/>
                  <a:pt x="3082" y="338"/>
                  <a:pt x="3082" y="338"/>
                </a:cubicBezTo>
                <a:cubicBezTo>
                  <a:pt x="3088" y="340"/>
                  <a:pt x="3088" y="340"/>
                  <a:pt x="3088" y="340"/>
                </a:cubicBezTo>
                <a:cubicBezTo>
                  <a:pt x="3083" y="342"/>
                  <a:pt x="3083" y="342"/>
                  <a:pt x="3083" y="342"/>
                </a:cubicBezTo>
                <a:cubicBezTo>
                  <a:pt x="3082" y="341"/>
                  <a:pt x="3082" y="341"/>
                  <a:pt x="3082" y="341"/>
                </a:cubicBezTo>
                <a:cubicBezTo>
                  <a:pt x="3076" y="340"/>
                  <a:pt x="3076" y="340"/>
                  <a:pt x="3076" y="340"/>
                </a:cubicBezTo>
                <a:cubicBezTo>
                  <a:pt x="3058" y="354"/>
                  <a:pt x="3056" y="340"/>
                  <a:pt x="3051" y="345"/>
                </a:cubicBezTo>
                <a:cubicBezTo>
                  <a:pt x="3051" y="356"/>
                  <a:pt x="3051" y="356"/>
                  <a:pt x="3051" y="356"/>
                </a:cubicBezTo>
                <a:cubicBezTo>
                  <a:pt x="3046" y="350"/>
                  <a:pt x="3034" y="358"/>
                  <a:pt x="3026" y="356"/>
                </a:cubicBezTo>
                <a:cubicBezTo>
                  <a:pt x="3020" y="361"/>
                  <a:pt x="3020" y="361"/>
                  <a:pt x="3020" y="361"/>
                </a:cubicBezTo>
                <a:cubicBezTo>
                  <a:pt x="3010" y="363"/>
                  <a:pt x="3010" y="363"/>
                  <a:pt x="3010" y="363"/>
                </a:cubicBezTo>
                <a:cubicBezTo>
                  <a:pt x="2979" y="375"/>
                  <a:pt x="2979" y="375"/>
                  <a:pt x="2979" y="375"/>
                </a:cubicBezTo>
                <a:cubicBezTo>
                  <a:pt x="2983" y="376"/>
                  <a:pt x="2983" y="376"/>
                  <a:pt x="2983" y="376"/>
                </a:cubicBezTo>
                <a:cubicBezTo>
                  <a:pt x="2976" y="379"/>
                  <a:pt x="2976" y="379"/>
                  <a:pt x="2976" y="379"/>
                </a:cubicBezTo>
                <a:cubicBezTo>
                  <a:pt x="2974" y="378"/>
                  <a:pt x="2973" y="377"/>
                  <a:pt x="2973" y="377"/>
                </a:cubicBezTo>
                <a:cubicBezTo>
                  <a:pt x="2974" y="376"/>
                  <a:pt x="2974" y="376"/>
                  <a:pt x="2974" y="376"/>
                </a:cubicBezTo>
                <a:cubicBezTo>
                  <a:pt x="2964" y="377"/>
                  <a:pt x="2964" y="377"/>
                  <a:pt x="2964" y="377"/>
                </a:cubicBezTo>
                <a:cubicBezTo>
                  <a:pt x="2962" y="381"/>
                  <a:pt x="2962" y="381"/>
                  <a:pt x="2962" y="381"/>
                </a:cubicBezTo>
                <a:cubicBezTo>
                  <a:pt x="2961" y="394"/>
                  <a:pt x="2937" y="380"/>
                  <a:pt x="2935" y="387"/>
                </a:cubicBezTo>
                <a:cubicBezTo>
                  <a:pt x="2933" y="391"/>
                  <a:pt x="2933" y="391"/>
                  <a:pt x="2933" y="391"/>
                </a:cubicBezTo>
                <a:cubicBezTo>
                  <a:pt x="2923" y="392"/>
                  <a:pt x="2923" y="392"/>
                  <a:pt x="2923" y="392"/>
                </a:cubicBezTo>
                <a:cubicBezTo>
                  <a:pt x="2913" y="398"/>
                  <a:pt x="2913" y="398"/>
                  <a:pt x="2913" y="398"/>
                </a:cubicBezTo>
                <a:cubicBezTo>
                  <a:pt x="2898" y="399"/>
                  <a:pt x="2898" y="399"/>
                  <a:pt x="2898" y="399"/>
                </a:cubicBezTo>
                <a:cubicBezTo>
                  <a:pt x="2861" y="414"/>
                  <a:pt x="2861" y="414"/>
                  <a:pt x="2861" y="414"/>
                </a:cubicBezTo>
                <a:cubicBezTo>
                  <a:pt x="2858" y="415"/>
                  <a:pt x="2855" y="416"/>
                  <a:pt x="2852" y="417"/>
                </a:cubicBezTo>
                <a:cubicBezTo>
                  <a:pt x="2853" y="417"/>
                  <a:pt x="2853" y="417"/>
                  <a:pt x="2853" y="417"/>
                </a:cubicBezTo>
                <a:cubicBezTo>
                  <a:pt x="2861" y="420"/>
                  <a:pt x="2861" y="420"/>
                  <a:pt x="2861" y="420"/>
                </a:cubicBezTo>
                <a:cubicBezTo>
                  <a:pt x="2861" y="426"/>
                  <a:pt x="2861" y="426"/>
                  <a:pt x="2861" y="426"/>
                </a:cubicBezTo>
                <a:cubicBezTo>
                  <a:pt x="2845" y="423"/>
                  <a:pt x="2845" y="423"/>
                  <a:pt x="2845" y="423"/>
                </a:cubicBezTo>
                <a:cubicBezTo>
                  <a:pt x="2841" y="427"/>
                  <a:pt x="2841" y="427"/>
                  <a:pt x="2841" y="427"/>
                </a:cubicBezTo>
                <a:cubicBezTo>
                  <a:pt x="2836" y="425"/>
                  <a:pt x="2836" y="425"/>
                  <a:pt x="2836" y="425"/>
                </a:cubicBezTo>
                <a:cubicBezTo>
                  <a:pt x="2841" y="420"/>
                  <a:pt x="2841" y="420"/>
                  <a:pt x="2841" y="420"/>
                </a:cubicBezTo>
                <a:cubicBezTo>
                  <a:pt x="2814" y="429"/>
                  <a:pt x="2812" y="429"/>
                  <a:pt x="2815" y="427"/>
                </a:cubicBezTo>
                <a:cubicBezTo>
                  <a:pt x="2801" y="432"/>
                  <a:pt x="2801" y="432"/>
                  <a:pt x="2801" y="432"/>
                </a:cubicBezTo>
                <a:cubicBezTo>
                  <a:pt x="2775" y="438"/>
                  <a:pt x="2775" y="438"/>
                  <a:pt x="2775" y="438"/>
                </a:cubicBezTo>
                <a:cubicBezTo>
                  <a:pt x="2770" y="441"/>
                  <a:pt x="2770" y="441"/>
                  <a:pt x="2770" y="441"/>
                </a:cubicBezTo>
                <a:cubicBezTo>
                  <a:pt x="2750" y="444"/>
                  <a:pt x="2750" y="444"/>
                  <a:pt x="2750" y="444"/>
                </a:cubicBezTo>
                <a:cubicBezTo>
                  <a:pt x="2744" y="450"/>
                  <a:pt x="2744" y="450"/>
                  <a:pt x="2744" y="450"/>
                </a:cubicBezTo>
                <a:cubicBezTo>
                  <a:pt x="2733" y="450"/>
                  <a:pt x="2733" y="450"/>
                  <a:pt x="2733" y="450"/>
                </a:cubicBezTo>
                <a:cubicBezTo>
                  <a:pt x="2721" y="457"/>
                  <a:pt x="2721" y="457"/>
                  <a:pt x="2721" y="457"/>
                </a:cubicBezTo>
                <a:cubicBezTo>
                  <a:pt x="2705" y="461"/>
                  <a:pt x="2705" y="461"/>
                  <a:pt x="2705" y="461"/>
                </a:cubicBezTo>
                <a:cubicBezTo>
                  <a:pt x="2701" y="456"/>
                  <a:pt x="2701" y="456"/>
                  <a:pt x="2701" y="456"/>
                </a:cubicBezTo>
                <a:cubicBezTo>
                  <a:pt x="2692" y="460"/>
                  <a:pt x="2692" y="460"/>
                  <a:pt x="2692" y="460"/>
                </a:cubicBezTo>
                <a:cubicBezTo>
                  <a:pt x="2702" y="461"/>
                  <a:pt x="2702" y="461"/>
                  <a:pt x="2702" y="461"/>
                </a:cubicBezTo>
                <a:cubicBezTo>
                  <a:pt x="2695" y="465"/>
                  <a:pt x="2695" y="465"/>
                  <a:pt x="2695" y="465"/>
                </a:cubicBezTo>
                <a:cubicBezTo>
                  <a:pt x="2684" y="461"/>
                  <a:pt x="2684" y="461"/>
                  <a:pt x="2684" y="461"/>
                </a:cubicBezTo>
                <a:cubicBezTo>
                  <a:pt x="2661" y="473"/>
                  <a:pt x="2681" y="463"/>
                  <a:pt x="2680" y="465"/>
                </a:cubicBezTo>
                <a:cubicBezTo>
                  <a:pt x="2665" y="471"/>
                  <a:pt x="2665" y="471"/>
                  <a:pt x="2665" y="471"/>
                </a:cubicBezTo>
                <a:cubicBezTo>
                  <a:pt x="2636" y="476"/>
                  <a:pt x="2636" y="476"/>
                  <a:pt x="2636" y="476"/>
                </a:cubicBezTo>
                <a:cubicBezTo>
                  <a:pt x="2635" y="481"/>
                  <a:pt x="2635" y="481"/>
                  <a:pt x="2635" y="481"/>
                </a:cubicBezTo>
                <a:cubicBezTo>
                  <a:pt x="2620" y="483"/>
                  <a:pt x="2620" y="483"/>
                  <a:pt x="2620" y="483"/>
                </a:cubicBezTo>
                <a:cubicBezTo>
                  <a:pt x="2593" y="490"/>
                  <a:pt x="2593" y="490"/>
                  <a:pt x="2593" y="490"/>
                </a:cubicBezTo>
                <a:cubicBezTo>
                  <a:pt x="2575" y="491"/>
                  <a:pt x="2575" y="491"/>
                  <a:pt x="2575" y="491"/>
                </a:cubicBezTo>
                <a:cubicBezTo>
                  <a:pt x="2554" y="495"/>
                  <a:pt x="2554" y="495"/>
                  <a:pt x="2554" y="495"/>
                </a:cubicBezTo>
                <a:cubicBezTo>
                  <a:pt x="2551" y="499"/>
                  <a:pt x="2551" y="499"/>
                  <a:pt x="2551" y="499"/>
                </a:cubicBezTo>
                <a:cubicBezTo>
                  <a:pt x="2509" y="508"/>
                  <a:pt x="2509" y="508"/>
                  <a:pt x="2509" y="508"/>
                </a:cubicBezTo>
                <a:cubicBezTo>
                  <a:pt x="2492" y="510"/>
                  <a:pt x="2492" y="510"/>
                  <a:pt x="2492" y="510"/>
                </a:cubicBezTo>
                <a:cubicBezTo>
                  <a:pt x="2499" y="508"/>
                  <a:pt x="2499" y="508"/>
                  <a:pt x="2499" y="508"/>
                </a:cubicBezTo>
                <a:cubicBezTo>
                  <a:pt x="2554" y="491"/>
                  <a:pt x="2554" y="491"/>
                  <a:pt x="2554" y="491"/>
                </a:cubicBezTo>
                <a:cubicBezTo>
                  <a:pt x="2564" y="488"/>
                  <a:pt x="2564" y="488"/>
                  <a:pt x="2564" y="488"/>
                </a:cubicBezTo>
                <a:cubicBezTo>
                  <a:pt x="2577" y="486"/>
                  <a:pt x="2577" y="486"/>
                  <a:pt x="2577" y="486"/>
                </a:cubicBezTo>
                <a:cubicBezTo>
                  <a:pt x="2573" y="480"/>
                  <a:pt x="2573" y="480"/>
                  <a:pt x="2573" y="480"/>
                </a:cubicBezTo>
                <a:cubicBezTo>
                  <a:pt x="2581" y="473"/>
                  <a:pt x="2581" y="473"/>
                  <a:pt x="2581" y="473"/>
                </a:cubicBezTo>
                <a:cubicBezTo>
                  <a:pt x="2589" y="473"/>
                  <a:pt x="2589" y="473"/>
                  <a:pt x="2589" y="473"/>
                </a:cubicBezTo>
                <a:cubicBezTo>
                  <a:pt x="2585" y="480"/>
                  <a:pt x="2585" y="480"/>
                  <a:pt x="2585" y="480"/>
                </a:cubicBezTo>
                <a:cubicBezTo>
                  <a:pt x="2600" y="475"/>
                  <a:pt x="2600" y="475"/>
                  <a:pt x="2600" y="475"/>
                </a:cubicBezTo>
                <a:cubicBezTo>
                  <a:pt x="2598" y="473"/>
                  <a:pt x="2598" y="473"/>
                  <a:pt x="2598" y="473"/>
                </a:cubicBezTo>
                <a:cubicBezTo>
                  <a:pt x="2613" y="458"/>
                  <a:pt x="2610" y="467"/>
                  <a:pt x="2616" y="466"/>
                </a:cubicBezTo>
                <a:cubicBezTo>
                  <a:pt x="2636" y="456"/>
                  <a:pt x="2636" y="456"/>
                  <a:pt x="2636" y="456"/>
                </a:cubicBezTo>
                <a:cubicBezTo>
                  <a:pt x="2641" y="459"/>
                  <a:pt x="2641" y="459"/>
                  <a:pt x="2641" y="459"/>
                </a:cubicBezTo>
                <a:cubicBezTo>
                  <a:pt x="2649" y="458"/>
                  <a:pt x="2650" y="455"/>
                  <a:pt x="2652" y="454"/>
                </a:cubicBezTo>
                <a:cubicBezTo>
                  <a:pt x="2645" y="454"/>
                  <a:pt x="2645" y="454"/>
                  <a:pt x="2645" y="454"/>
                </a:cubicBezTo>
                <a:cubicBezTo>
                  <a:pt x="2657" y="449"/>
                  <a:pt x="2657" y="449"/>
                  <a:pt x="2657" y="449"/>
                </a:cubicBezTo>
                <a:cubicBezTo>
                  <a:pt x="2683" y="443"/>
                  <a:pt x="2685" y="442"/>
                  <a:pt x="2681" y="442"/>
                </a:cubicBezTo>
                <a:cubicBezTo>
                  <a:pt x="2698" y="437"/>
                  <a:pt x="2698" y="437"/>
                  <a:pt x="2698" y="437"/>
                </a:cubicBezTo>
                <a:cubicBezTo>
                  <a:pt x="2719" y="433"/>
                  <a:pt x="2719" y="433"/>
                  <a:pt x="2719" y="433"/>
                </a:cubicBezTo>
                <a:cubicBezTo>
                  <a:pt x="2783" y="411"/>
                  <a:pt x="2783" y="411"/>
                  <a:pt x="2783" y="411"/>
                </a:cubicBezTo>
                <a:cubicBezTo>
                  <a:pt x="2818" y="400"/>
                  <a:pt x="2818" y="400"/>
                  <a:pt x="2818" y="400"/>
                </a:cubicBezTo>
                <a:cubicBezTo>
                  <a:pt x="2913" y="369"/>
                  <a:pt x="2913" y="369"/>
                  <a:pt x="2913" y="369"/>
                </a:cubicBezTo>
                <a:cubicBezTo>
                  <a:pt x="2937" y="361"/>
                  <a:pt x="2937" y="361"/>
                  <a:pt x="2937" y="361"/>
                </a:cubicBezTo>
                <a:cubicBezTo>
                  <a:pt x="2942" y="354"/>
                  <a:pt x="2942" y="354"/>
                  <a:pt x="2942" y="354"/>
                </a:cubicBezTo>
                <a:cubicBezTo>
                  <a:pt x="2963" y="349"/>
                  <a:pt x="2971" y="350"/>
                  <a:pt x="2972" y="352"/>
                </a:cubicBezTo>
                <a:cubicBezTo>
                  <a:pt x="2983" y="349"/>
                  <a:pt x="2983" y="349"/>
                  <a:pt x="2983" y="349"/>
                </a:cubicBezTo>
                <a:cubicBezTo>
                  <a:pt x="2980" y="346"/>
                  <a:pt x="2980" y="346"/>
                  <a:pt x="2980" y="346"/>
                </a:cubicBezTo>
                <a:cubicBezTo>
                  <a:pt x="2995" y="342"/>
                  <a:pt x="2995" y="342"/>
                  <a:pt x="2995" y="342"/>
                </a:cubicBezTo>
                <a:cubicBezTo>
                  <a:pt x="3004" y="345"/>
                  <a:pt x="3004" y="345"/>
                  <a:pt x="3004" y="345"/>
                </a:cubicBezTo>
                <a:cubicBezTo>
                  <a:pt x="3035" y="328"/>
                  <a:pt x="3006" y="341"/>
                  <a:pt x="3007" y="339"/>
                </a:cubicBezTo>
                <a:cubicBezTo>
                  <a:pt x="3045" y="325"/>
                  <a:pt x="3045" y="325"/>
                  <a:pt x="3045" y="325"/>
                </a:cubicBezTo>
                <a:cubicBezTo>
                  <a:pt x="3061" y="322"/>
                  <a:pt x="3061" y="322"/>
                  <a:pt x="3061" y="322"/>
                </a:cubicBezTo>
                <a:cubicBezTo>
                  <a:pt x="3053" y="314"/>
                  <a:pt x="3066" y="318"/>
                  <a:pt x="3067" y="318"/>
                </a:cubicBezTo>
                <a:cubicBezTo>
                  <a:pt x="3082" y="311"/>
                  <a:pt x="3082" y="311"/>
                  <a:pt x="3082" y="311"/>
                </a:cubicBezTo>
                <a:cubicBezTo>
                  <a:pt x="3078" y="309"/>
                  <a:pt x="3071" y="310"/>
                  <a:pt x="3067" y="311"/>
                </a:cubicBezTo>
                <a:cubicBezTo>
                  <a:pt x="3057" y="317"/>
                  <a:pt x="3057" y="317"/>
                  <a:pt x="3057" y="317"/>
                </a:cubicBezTo>
                <a:cubicBezTo>
                  <a:pt x="3034" y="325"/>
                  <a:pt x="3034" y="325"/>
                  <a:pt x="3034" y="325"/>
                </a:cubicBezTo>
                <a:cubicBezTo>
                  <a:pt x="3026" y="330"/>
                  <a:pt x="3026" y="330"/>
                  <a:pt x="3026" y="330"/>
                </a:cubicBezTo>
                <a:cubicBezTo>
                  <a:pt x="2997" y="338"/>
                  <a:pt x="2997" y="338"/>
                  <a:pt x="2997" y="338"/>
                </a:cubicBezTo>
                <a:cubicBezTo>
                  <a:pt x="2993" y="336"/>
                  <a:pt x="2993" y="336"/>
                  <a:pt x="2993" y="336"/>
                </a:cubicBezTo>
                <a:cubicBezTo>
                  <a:pt x="2993" y="334"/>
                  <a:pt x="2993" y="334"/>
                  <a:pt x="2993" y="334"/>
                </a:cubicBezTo>
                <a:cubicBezTo>
                  <a:pt x="2999" y="333"/>
                  <a:pt x="2999" y="333"/>
                  <a:pt x="2999" y="333"/>
                </a:cubicBezTo>
                <a:cubicBezTo>
                  <a:pt x="3079" y="298"/>
                  <a:pt x="3079" y="298"/>
                  <a:pt x="3079" y="298"/>
                </a:cubicBezTo>
                <a:cubicBezTo>
                  <a:pt x="3094" y="297"/>
                  <a:pt x="3094" y="297"/>
                  <a:pt x="3094" y="297"/>
                </a:cubicBezTo>
                <a:cubicBezTo>
                  <a:pt x="3098" y="286"/>
                  <a:pt x="3098" y="286"/>
                  <a:pt x="3098" y="286"/>
                </a:cubicBezTo>
                <a:cubicBezTo>
                  <a:pt x="3110" y="283"/>
                  <a:pt x="3110" y="283"/>
                  <a:pt x="3110" y="283"/>
                </a:cubicBezTo>
                <a:cubicBezTo>
                  <a:pt x="3117" y="280"/>
                  <a:pt x="3117" y="280"/>
                  <a:pt x="3117" y="280"/>
                </a:cubicBezTo>
                <a:cubicBezTo>
                  <a:pt x="3116" y="278"/>
                  <a:pt x="3115" y="277"/>
                  <a:pt x="3113" y="278"/>
                </a:cubicBezTo>
                <a:cubicBezTo>
                  <a:pt x="3082" y="285"/>
                  <a:pt x="3082" y="285"/>
                  <a:pt x="3082" y="285"/>
                </a:cubicBezTo>
                <a:cubicBezTo>
                  <a:pt x="3063" y="285"/>
                  <a:pt x="3063" y="285"/>
                  <a:pt x="3063" y="285"/>
                </a:cubicBezTo>
                <a:cubicBezTo>
                  <a:pt x="3074" y="277"/>
                  <a:pt x="3079" y="276"/>
                  <a:pt x="3089" y="273"/>
                </a:cubicBezTo>
                <a:cubicBezTo>
                  <a:pt x="3118" y="264"/>
                  <a:pt x="3118" y="264"/>
                  <a:pt x="3118" y="264"/>
                </a:cubicBezTo>
                <a:cubicBezTo>
                  <a:pt x="3113" y="261"/>
                  <a:pt x="3130" y="259"/>
                  <a:pt x="3135" y="257"/>
                </a:cubicBezTo>
                <a:cubicBezTo>
                  <a:pt x="3135" y="254"/>
                  <a:pt x="3135" y="254"/>
                  <a:pt x="3135" y="254"/>
                </a:cubicBezTo>
                <a:cubicBezTo>
                  <a:pt x="3139" y="254"/>
                  <a:pt x="3139" y="254"/>
                  <a:pt x="3139" y="254"/>
                </a:cubicBezTo>
                <a:cubicBezTo>
                  <a:pt x="3179" y="240"/>
                  <a:pt x="3179" y="240"/>
                  <a:pt x="3179" y="240"/>
                </a:cubicBezTo>
                <a:cubicBezTo>
                  <a:pt x="3180" y="241"/>
                  <a:pt x="3180" y="241"/>
                  <a:pt x="3180" y="241"/>
                </a:cubicBezTo>
                <a:cubicBezTo>
                  <a:pt x="3184" y="237"/>
                  <a:pt x="3184" y="237"/>
                  <a:pt x="3184" y="237"/>
                </a:cubicBezTo>
                <a:cubicBezTo>
                  <a:pt x="3213" y="230"/>
                  <a:pt x="3213" y="230"/>
                  <a:pt x="3213" y="230"/>
                </a:cubicBezTo>
                <a:cubicBezTo>
                  <a:pt x="3221" y="222"/>
                  <a:pt x="3221" y="222"/>
                  <a:pt x="3221" y="222"/>
                </a:cubicBezTo>
                <a:cubicBezTo>
                  <a:pt x="3244" y="217"/>
                  <a:pt x="3244" y="217"/>
                  <a:pt x="3244" y="217"/>
                </a:cubicBezTo>
                <a:cubicBezTo>
                  <a:pt x="3246" y="211"/>
                  <a:pt x="3246" y="211"/>
                  <a:pt x="3246" y="211"/>
                </a:cubicBezTo>
                <a:cubicBezTo>
                  <a:pt x="3263" y="206"/>
                  <a:pt x="3263" y="206"/>
                  <a:pt x="3263" y="206"/>
                </a:cubicBezTo>
                <a:cubicBezTo>
                  <a:pt x="3269" y="203"/>
                  <a:pt x="3269" y="203"/>
                  <a:pt x="3269" y="203"/>
                </a:cubicBezTo>
                <a:cubicBezTo>
                  <a:pt x="3308" y="188"/>
                  <a:pt x="3308" y="188"/>
                  <a:pt x="3308" y="188"/>
                </a:cubicBezTo>
                <a:cubicBezTo>
                  <a:pt x="3347" y="182"/>
                  <a:pt x="3347" y="192"/>
                  <a:pt x="3353" y="182"/>
                </a:cubicBezTo>
                <a:cubicBezTo>
                  <a:pt x="3347" y="175"/>
                  <a:pt x="3347" y="175"/>
                  <a:pt x="3347" y="175"/>
                </a:cubicBezTo>
                <a:cubicBezTo>
                  <a:pt x="3339" y="183"/>
                  <a:pt x="3339" y="183"/>
                  <a:pt x="3339" y="183"/>
                </a:cubicBezTo>
                <a:cubicBezTo>
                  <a:pt x="3322" y="181"/>
                  <a:pt x="3312" y="179"/>
                  <a:pt x="3307" y="179"/>
                </a:cubicBezTo>
                <a:cubicBezTo>
                  <a:pt x="3312" y="179"/>
                  <a:pt x="3319" y="180"/>
                  <a:pt x="3310" y="177"/>
                </a:cubicBezTo>
                <a:cubicBezTo>
                  <a:pt x="3305" y="178"/>
                  <a:pt x="3305" y="178"/>
                  <a:pt x="3305" y="178"/>
                </a:cubicBezTo>
                <a:cubicBezTo>
                  <a:pt x="3299" y="177"/>
                  <a:pt x="3301" y="178"/>
                  <a:pt x="3305" y="178"/>
                </a:cubicBezTo>
                <a:cubicBezTo>
                  <a:pt x="3295" y="181"/>
                  <a:pt x="3295" y="181"/>
                  <a:pt x="3295" y="181"/>
                </a:cubicBezTo>
                <a:cubicBezTo>
                  <a:pt x="3281" y="177"/>
                  <a:pt x="3281" y="177"/>
                  <a:pt x="3281" y="177"/>
                </a:cubicBezTo>
                <a:cubicBezTo>
                  <a:pt x="3285" y="175"/>
                  <a:pt x="3289" y="177"/>
                  <a:pt x="3293" y="176"/>
                </a:cubicBezTo>
                <a:cubicBezTo>
                  <a:pt x="3293" y="171"/>
                  <a:pt x="3293" y="171"/>
                  <a:pt x="3293" y="171"/>
                </a:cubicBezTo>
                <a:cubicBezTo>
                  <a:pt x="3295" y="171"/>
                  <a:pt x="3295" y="171"/>
                  <a:pt x="3295" y="171"/>
                </a:cubicBezTo>
                <a:cubicBezTo>
                  <a:pt x="3306" y="175"/>
                  <a:pt x="3306" y="175"/>
                  <a:pt x="3306" y="175"/>
                </a:cubicBezTo>
                <a:cubicBezTo>
                  <a:pt x="3329" y="166"/>
                  <a:pt x="3329" y="166"/>
                  <a:pt x="3329" y="166"/>
                </a:cubicBezTo>
                <a:cubicBezTo>
                  <a:pt x="3343" y="168"/>
                  <a:pt x="3343" y="168"/>
                  <a:pt x="3343" y="168"/>
                </a:cubicBezTo>
                <a:cubicBezTo>
                  <a:pt x="3343" y="164"/>
                  <a:pt x="3343" y="164"/>
                  <a:pt x="3343" y="164"/>
                </a:cubicBezTo>
                <a:cubicBezTo>
                  <a:pt x="3347" y="164"/>
                  <a:pt x="3347" y="164"/>
                  <a:pt x="3347" y="164"/>
                </a:cubicBezTo>
                <a:cubicBezTo>
                  <a:pt x="3335" y="158"/>
                  <a:pt x="3335" y="158"/>
                  <a:pt x="3335" y="158"/>
                </a:cubicBezTo>
                <a:cubicBezTo>
                  <a:pt x="3349" y="145"/>
                  <a:pt x="3334" y="158"/>
                  <a:pt x="3335" y="152"/>
                </a:cubicBezTo>
                <a:cubicBezTo>
                  <a:pt x="3326" y="151"/>
                  <a:pt x="3326" y="151"/>
                  <a:pt x="3326" y="151"/>
                </a:cubicBezTo>
                <a:cubicBezTo>
                  <a:pt x="3304" y="157"/>
                  <a:pt x="3304" y="157"/>
                  <a:pt x="3304" y="157"/>
                </a:cubicBezTo>
                <a:cubicBezTo>
                  <a:pt x="3308" y="158"/>
                  <a:pt x="3308" y="158"/>
                  <a:pt x="3308" y="158"/>
                </a:cubicBezTo>
                <a:cubicBezTo>
                  <a:pt x="3304" y="160"/>
                  <a:pt x="3304" y="160"/>
                  <a:pt x="3304" y="160"/>
                </a:cubicBezTo>
                <a:cubicBezTo>
                  <a:pt x="3306" y="157"/>
                  <a:pt x="3303" y="159"/>
                  <a:pt x="3302" y="158"/>
                </a:cubicBezTo>
                <a:cubicBezTo>
                  <a:pt x="3299" y="158"/>
                  <a:pt x="3299" y="158"/>
                  <a:pt x="3299" y="158"/>
                </a:cubicBezTo>
                <a:cubicBezTo>
                  <a:pt x="3299" y="162"/>
                  <a:pt x="3299" y="162"/>
                  <a:pt x="3299" y="162"/>
                </a:cubicBezTo>
                <a:cubicBezTo>
                  <a:pt x="3292" y="162"/>
                  <a:pt x="3292" y="162"/>
                  <a:pt x="3292" y="162"/>
                </a:cubicBezTo>
                <a:cubicBezTo>
                  <a:pt x="3277" y="168"/>
                  <a:pt x="3277" y="168"/>
                  <a:pt x="3277" y="168"/>
                </a:cubicBezTo>
                <a:cubicBezTo>
                  <a:pt x="3264" y="168"/>
                  <a:pt x="3264" y="168"/>
                  <a:pt x="3264" y="168"/>
                </a:cubicBezTo>
                <a:cubicBezTo>
                  <a:pt x="3264" y="172"/>
                  <a:pt x="3264" y="172"/>
                  <a:pt x="3264" y="172"/>
                </a:cubicBezTo>
                <a:cubicBezTo>
                  <a:pt x="3238" y="180"/>
                  <a:pt x="3238" y="180"/>
                  <a:pt x="3238" y="180"/>
                </a:cubicBezTo>
                <a:cubicBezTo>
                  <a:pt x="3232" y="186"/>
                  <a:pt x="3232" y="186"/>
                  <a:pt x="3232" y="186"/>
                </a:cubicBezTo>
                <a:cubicBezTo>
                  <a:pt x="3209" y="192"/>
                  <a:pt x="3209" y="192"/>
                  <a:pt x="3209" y="192"/>
                </a:cubicBezTo>
                <a:cubicBezTo>
                  <a:pt x="3207" y="194"/>
                  <a:pt x="3207" y="194"/>
                  <a:pt x="3207" y="194"/>
                </a:cubicBezTo>
                <a:cubicBezTo>
                  <a:pt x="3192" y="201"/>
                  <a:pt x="3192" y="201"/>
                  <a:pt x="3192" y="201"/>
                </a:cubicBezTo>
                <a:cubicBezTo>
                  <a:pt x="3179" y="204"/>
                  <a:pt x="3179" y="204"/>
                  <a:pt x="3179" y="204"/>
                </a:cubicBezTo>
                <a:cubicBezTo>
                  <a:pt x="3170" y="211"/>
                  <a:pt x="3170" y="211"/>
                  <a:pt x="3170" y="211"/>
                </a:cubicBezTo>
                <a:cubicBezTo>
                  <a:pt x="3180" y="212"/>
                  <a:pt x="3172" y="212"/>
                  <a:pt x="3172" y="212"/>
                </a:cubicBezTo>
                <a:cubicBezTo>
                  <a:pt x="3161" y="214"/>
                  <a:pt x="3155" y="215"/>
                  <a:pt x="3152" y="216"/>
                </a:cubicBezTo>
                <a:cubicBezTo>
                  <a:pt x="3148" y="218"/>
                  <a:pt x="3148" y="218"/>
                  <a:pt x="3148" y="218"/>
                </a:cubicBezTo>
                <a:cubicBezTo>
                  <a:pt x="3133" y="219"/>
                  <a:pt x="3133" y="219"/>
                  <a:pt x="3133" y="219"/>
                </a:cubicBezTo>
                <a:cubicBezTo>
                  <a:pt x="3131" y="223"/>
                  <a:pt x="3131" y="223"/>
                  <a:pt x="3131" y="223"/>
                </a:cubicBezTo>
                <a:cubicBezTo>
                  <a:pt x="3114" y="226"/>
                  <a:pt x="3114" y="226"/>
                  <a:pt x="3114" y="226"/>
                </a:cubicBezTo>
                <a:cubicBezTo>
                  <a:pt x="3108" y="231"/>
                  <a:pt x="3108" y="231"/>
                  <a:pt x="3108" y="231"/>
                </a:cubicBezTo>
                <a:cubicBezTo>
                  <a:pt x="3098" y="233"/>
                  <a:pt x="3098" y="233"/>
                  <a:pt x="3098" y="233"/>
                </a:cubicBezTo>
                <a:cubicBezTo>
                  <a:pt x="3092" y="239"/>
                  <a:pt x="3092" y="239"/>
                  <a:pt x="3092" y="239"/>
                </a:cubicBezTo>
                <a:cubicBezTo>
                  <a:pt x="3086" y="239"/>
                  <a:pt x="3086" y="239"/>
                  <a:pt x="3086" y="239"/>
                </a:cubicBezTo>
                <a:cubicBezTo>
                  <a:pt x="3084" y="240"/>
                  <a:pt x="3083" y="241"/>
                  <a:pt x="3082" y="242"/>
                </a:cubicBezTo>
                <a:cubicBezTo>
                  <a:pt x="3082" y="242"/>
                  <a:pt x="3083" y="242"/>
                  <a:pt x="3083" y="242"/>
                </a:cubicBezTo>
                <a:cubicBezTo>
                  <a:pt x="3080" y="243"/>
                  <a:pt x="3080" y="243"/>
                  <a:pt x="3080" y="243"/>
                </a:cubicBezTo>
                <a:cubicBezTo>
                  <a:pt x="3079" y="244"/>
                  <a:pt x="3079" y="244"/>
                  <a:pt x="3079" y="244"/>
                </a:cubicBezTo>
                <a:cubicBezTo>
                  <a:pt x="3063" y="249"/>
                  <a:pt x="3063" y="249"/>
                  <a:pt x="3063" y="249"/>
                </a:cubicBezTo>
                <a:cubicBezTo>
                  <a:pt x="3058" y="247"/>
                  <a:pt x="3058" y="247"/>
                  <a:pt x="3058" y="247"/>
                </a:cubicBezTo>
                <a:cubicBezTo>
                  <a:pt x="3055" y="252"/>
                  <a:pt x="3055" y="252"/>
                  <a:pt x="3055" y="252"/>
                </a:cubicBezTo>
                <a:cubicBezTo>
                  <a:pt x="3048" y="253"/>
                  <a:pt x="3048" y="253"/>
                  <a:pt x="3048" y="253"/>
                </a:cubicBezTo>
                <a:cubicBezTo>
                  <a:pt x="3041" y="260"/>
                  <a:pt x="3041" y="260"/>
                  <a:pt x="3041" y="260"/>
                </a:cubicBezTo>
                <a:cubicBezTo>
                  <a:pt x="3024" y="262"/>
                  <a:pt x="3024" y="262"/>
                  <a:pt x="3024" y="262"/>
                </a:cubicBezTo>
                <a:cubicBezTo>
                  <a:pt x="3020" y="268"/>
                  <a:pt x="3020" y="268"/>
                  <a:pt x="3020" y="268"/>
                </a:cubicBezTo>
                <a:cubicBezTo>
                  <a:pt x="3007" y="269"/>
                  <a:pt x="3007" y="269"/>
                  <a:pt x="3007" y="269"/>
                </a:cubicBezTo>
                <a:cubicBezTo>
                  <a:pt x="2999" y="271"/>
                  <a:pt x="2999" y="271"/>
                  <a:pt x="2999" y="271"/>
                </a:cubicBezTo>
                <a:cubicBezTo>
                  <a:pt x="2997" y="277"/>
                  <a:pt x="2997" y="277"/>
                  <a:pt x="2997" y="277"/>
                </a:cubicBezTo>
                <a:cubicBezTo>
                  <a:pt x="2981" y="280"/>
                  <a:pt x="2972" y="282"/>
                  <a:pt x="2967" y="282"/>
                </a:cubicBezTo>
                <a:cubicBezTo>
                  <a:pt x="2973" y="284"/>
                  <a:pt x="2973" y="284"/>
                  <a:pt x="2973" y="284"/>
                </a:cubicBezTo>
                <a:cubicBezTo>
                  <a:pt x="2968" y="286"/>
                  <a:pt x="2968" y="286"/>
                  <a:pt x="2968" y="286"/>
                </a:cubicBezTo>
                <a:cubicBezTo>
                  <a:pt x="2952" y="285"/>
                  <a:pt x="2967" y="285"/>
                  <a:pt x="2964" y="283"/>
                </a:cubicBezTo>
                <a:cubicBezTo>
                  <a:pt x="2939" y="289"/>
                  <a:pt x="2939" y="289"/>
                  <a:pt x="2939" y="289"/>
                </a:cubicBezTo>
                <a:cubicBezTo>
                  <a:pt x="2956" y="292"/>
                  <a:pt x="2935" y="296"/>
                  <a:pt x="2933" y="298"/>
                </a:cubicBezTo>
                <a:cubicBezTo>
                  <a:pt x="2923" y="299"/>
                  <a:pt x="2923" y="299"/>
                  <a:pt x="2923" y="299"/>
                </a:cubicBezTo>
                <a:cubicBezTo>
                  <a:pt x="2933" y="290"/>
                  <a:pt x="2933" y="290"/>
                  <a:pt x="2933" y="290"/>
                </a:cubicBezTo>
                <a:cubicBezTo>
                  <a:pt x="2917" y="289"/>
                  <a:pt x="2917" y="289"/>
                  <a:pt x="2917" y="289"/>
                </a:cubicBezTo>
                <a:cubicBezTo>
                  <a:pt x="2913" y="296"/>
                  <a:pt x="2913" y="296"/>
                  <a:pt x="2913" y="296"/>
                </a:cubicBezTo>
                <a:cubicBezTo>
                  <a:pt x="2919" y="298"/>
                  <a:pt x="2919" y="298"/>
                  <a:pt x="2919" y="298"/>
                </a:cubicBezTo>
                <a:cubicBezTo>
                  <a:pt x="2919" y="303"/>
                  <a:pt x="2919" y="303"/>
                  <a:pt x="2919" y="303"/>
                </a:cubicBezTo>
                <a:cubicBezTo>
                  <a:pt x="2913" y="305"/>
                  <a:pt x="2913" y="305"/>
                  <a:pt x="2913" y="305"/>
                </a:cubicBezTo>
                <a:cubicBezTo>
                  <a:pt x="2908" y="303"/>
                  <a:pt x="2908" y="303"/>
                  <a:pt x="2908" y="303"/>
                </a:cubicBezTo>
                <a:cubicBezTo>
                  <a:pt x="2906" y="309"/>
                  <a:pt x="2898" y="309"/>
                  <a:pt x="2898" y="311"/>
                </a:cubicBezTo>
                <a:cubicBezTo>
                  <a:pt x="2892" y="307"/>
                  <a:pt x="2892" y="307"/>
                  <a:pt x="2892" y="307"/>
                </a:cubicBezTo>
                <a:cubicBezTo>
                  <a:pt x="2902" y="303"/>
                  <a:pt x="2902" y="303"/>
                  <a:pt x="2902" y="303"/>
                </a:cubicBezTo>
                <a:cubicBezTo>
                  <a:pt x="2902" y="298"/>
                  <a:pt x="2902" y="298"/>
                  <a:pt x="2902" y="298"/>
                </a:cubicBezTo>
                <a:cubicBezTo>
                  <a:pt x="2888" y="302"/>
                  <a:pt x="2888" y="302"/>
                  <a:pt x="2888" y="302"/>
                </a:cubicBezTo>
                <a:cubicBezTo>
                  <a:pt x="2867" y="294"/>
                  <a:pt x="2867" y="294"/>
                  <a:pt x="2867" y="294"/>
                </a:cubicBezTo>
                <a:cubicBezTo>
                  <a:pt x="2876" y="288"/>
                  <a:pt x="2876" y="288"/>
                  <a:pt x="2876" y="288"/>
                </a:cubicBezTo>
                <a:cubicBezTo>
                  <a:pt x="2882" y="290"/>
                  <a:pt x="2882" y="290"/>
                  <a:pt x="2882" y="290"/>
                </a:cubicBezTo>
                <a:cubicBezTo>
                  <a:pt x="2886" y="286"/>
                  <a:pt x="2886" y="286"/>
                  <a:pt x="2886" y="286"/>
                </a:cubicBezTo>
                <a:cubicBezTo>
                  <a:pt x="2898" y="286"/>
                  <a:pt x="2898" y="286"/>
                  <a:pt x="2898" y="286"/>
                </a:cubicBezTo>
                <a:cubicBezTo>
                  <a:pt x="2929" y="286"/>
                  <a:pt x="2929" y="286"/>
                  <a:pt x="2929" y="286"/>
                </a:cubicBezTo>
                <a:cubicBezTo>
                  <a:pt x="2931" y="283"/>
                  <a:pt x="2933" y="280"/>
                  <a:pt x="2934" y="278"/>
                </a:cubicBezTo>
                <a:cubicBezTo>
                  <a:pt x="2932" y="278"/>
                  <a:pt x="2930" y="277"/>
                  <a:pt x="2927" y="275"/>
                </a:cubicBezTo>
                <a:cubicBezTo>
                  <a:pt x="2927" y="270"/>
                  <a:pt x="2927" y="270"/>
                  <a:pt x="2927" y="270"/>
                </a:cubicBezTo>
                <a:cubicBezTo>
                  <a:pt x="2935" y="271"/>
                  <a:pt x="2939" y="271"/>
                  <a:pt x="2940" y="271"/>
                </a:cubicBezTo>
                <a:cubicBezTo>
                  <a:pt x="2948" y="268"/>
                  <a:pt x="2948" y="268"/>
                  <a:pt x="2948" y="268"/>
                </a:cubicBezTo>
                <a:cubicBezTo>
                  <a:pt x="2950" y="264"/>
                  <a:pt x="2950" y="264"/>
                  <a:pt x="2950" y="264"/>
                </a:cubicBezTo>
                <a:cubicBezTo>
                  <a:pt x="2964" y="260"/>
                  <a:pt x="2964" y="260"/>
                  <a:pt x="2964" y="260"/>
                </a:cubicBezTo>
                <a:cubicBezTo>
                  <a:pt x="3014" y="235"/>
                  <a:pt x="3014" y="235"/>
                  <a:pt x="3014" y="235"/>
                </a:cubicBezTo>
                <a:cubicBezTo>
                  <a:pt x="3016" y="231"/>
                  <a:pt x="3016" y="231"/>
                  <a:pt x="3016" y="231"/>
                </a:cubicBezTo>
                <a:cubicBezTo>
                  <a:pt x="3024" y="231"/>
                  <a:pt x="3024" y="231"/>
                  <a:pt x="3024" y="231"/>
                </a:cubicBezTo>
                <a:cubicBezTo>
                  <a:pt x="3025" y="231"/>
                  <a:pt x="3025" y="231"/>
                  <a:pt x="3025" y="231"/>
                </a:cubicBezTo>
                <a:cubicBezTo>
                  <a:pt x="3030" y="228"/>
                  <a:pt x="3030" y="228"/>
                  <a:pt x="3030" y="228"/>
                </a:cubicBezTo>
                <a:cubicBezTo>
                  <a:pt x="3026" y="230"/>
                  <a:pt x="3026" y="230"/>
                  <a:pt x="3026" y="230"/>
                </a:cubicBezTo>
                <a:cubicBezTo>
                  <a:pt x="3022" y="228"/>
                  <a:pt x="3022" y="228"/>
                  <a:pt x="3022" y="228"/>
                </a:cubicBezTo>
                <a:cubicBezTo>
                  <a:pt x="3034" y="222"/>
                  <a:pt x="3034" y="222"/>
                  <a:pt x="3034" y="222"/>
                </a:cubicBezTo>
                <a:cubicBezTo>
                  <a:pt x="3036" y="227"/>
                  <a:pt x="3036" y="227"/>
                  <a:pt x="3036" y="227"/>
                </a:cubicBezTo>
                <a:cubicBezTo>
                  <a:pt x="3098" y="212"/>
                  <a:pt x="3050" y="220"/>
                  <a:pt x="3048" y="221"/>
                </a:cubicBezTo>
                <a:cubicBezTo>
                  <a:pt x="3041" y="221"/>
                  <a:pt x="3041" y="221"/>
                  <a:pt x="3041" y="221"/>
                </a:cubicBezTo>
                <a:cubicBezTo>
                  <a:pt x="3063" y="207"/>
                  <a:pt x="3063" y="207"/>
                  <a:pt x="3063" y="207"/>
                </a:cubicBezTo>
                <a:cubicBezTo>
                  <a:pt x="3096" y="197"/>
                  <a:pt x="3096" y="197"/>
                  <a:pt x="3096" y="197"/>
                </a:cubicBezTo>
                <a:cubicBezTo>
                  <a:pt x="3116" y="204"/>
                  <a:pt x="3093" y="200"/>
                  <a:pt x="3089" y="203"/>
                </a:cubicBezTo>
                <a:cubicBezTo>
                  <a:pt x="3057" y="217"/>
                  <a:pt x="3057" y="217"/>
                  <a:pt x="3057" y="217"/>
                </a:cubicBezTo>
                <a:cubicBezTo>
                  <a:pt x="3098" y="204"/>
                  <a:pt x="3098" y="204"/>
                  <a:pt x="3098" y="204"/>
                </a:cubicBezTo>
                <a:cubicBezTo>
                  <a:pt x="3114" y="199"/>
                  <a:pt x="3138" y="194"/>
                  <a:pt x="3151" y="184"/>
                </a:cubicBezTo>
                <a:cubicBezTo>
                  <a:pt x="3139" y="180"/>
                  <a:pt x="3139" y="180"/>
                  <a:pt x="3139" y="180"/>
                </a:cubicBezTo>
                <a:cubicBezTo>
                  <a:pt x="3139" y="177"/>
                  <a:pt x="3142" y="176"/>
                  <a:pt x="3145" y="176"/>
                </a:cubicBezTo>
                <a:cubicBezTo>
                  <a:pt x="3135" y="173"/>
                  <a:pt x="3135" y="173"/>
                  <a:pt x="3135" y="173"/>
                </a:cubicBezTo>
                <a:cubicBezTo>
                  <a:pt x="3145" y="169"/>
                  <a:pt x="3145" y="169"/>
                  <a:pt x="3145" y="169"/>
                </a:cubicBezTo>
                <a:cubicBezTo>
                  <a:pt x="3158" y="174"/>
                  <a:pt x="3158" y="174"/>
                  <a:pt x="3158" y="174"/>
                </a:cubicBezTo>
                <a:cubicBezTo>
                  <a:pt x="3158" y="172"/>
                  <a:pt x="3158" y="172"/>
                  <a:pt x="3158" y="172"/>
                </a:cubicBezTo>
                <a:cubicBezTo>
                  <a:pt x="3179" y="164"/>
                  <a:pt x="3179" y="164"/>
                  <a:pt x="3179" y="164"/>
                </a:cubicBezTo>
                <a:cubicBezTo>
                  <a:pt x="3172" y="165"/>
                  <a:pt x="3172" y="165"/>
                  <a:pt x="3172" y="165"/>
                </a:cubicBezTo>
                <a:cubicBezTo>
                  <a:pt x="3164" y="163"/>
                  <a:pt x="3164" y="163"/>
                  <a:pt x="3164" y="163"/>
                </a:cubicBezTo>
                <a:cubicBezTo>
                  <a:pt x="3205" y="147"/>
                  <a:pt x="3205" y="147"/>
                  <a:pt x="3205" y="147"/>
                </a:cubicBezTo>
                <a:cubicBezTo>
                  <a:pt x="3240" y="138"/>
                  <a:pt x="3240" y="138"/>
                  <a:pt x="3240" y="138"/>
                </a:cubicBezTo>
                <a:cubicBezTo>
                  <a:pt x="3252" y="138"/>
                  <a:pt x="3252" y="138"/>
                  <a:pt x="3252" y="138"/>
                </a:cubicBezTo>
                <a:cubicBezTo>
                  <a:pt x="3258" y="136"/>
                  <a:pt x="3258" y="136"/>
                  <a:pt x="3258" y="136"/>
                </a:cubicBezTo>
                <a:cubicBezTo>
                  <a:pt x="3248" y="136"/>
                  <a:pt x="3248" y="136"/>
                  <a:pt x="3248" y="136"/>
                </a:cubicBezTo>
                <a:cubicBezTo>
                  <a:pt x="3245" y="131"/>
                  <a:pt x="3251" y="131"/>
                  <a:pt x="3252" y="132"/>
                </a:cubicBezTo>
                <a:cubicBezTo>
                  <a:pt x="3277" y="130"/>
                  <a:pt x="3277" y="130"/>
                  <a:pt x="3277" y="130"/>
                </a:cubicBezTo>
                <a:cubicBezTo>
                  <a:pt x="3280" y="130"/>
                  <a:pt x="3275" y="129"/>
                  <a:pt x="3275" y="128"/>
                </a:cubicBezTo>
                <a:cubicBezTo>
                  <a:pt x="3298" y="123"/>
                  <a:pt x="3298" y="123"/>
                  <a:pt x="3298" y="123"/>
                </a:cubicBezTo>
                <a:cubicBezTo>
                  <a:pt x="3304" y="125"/>
                  <a:pt x="3304" y="125"/>
                  <a:pt x="3304" y="125"/>
                </a:cubicBezTo>
                <a:cubicBezTo>
                  <a:pt x="3314" y="119"/>
                  <a:pt x="3314" y="119"/>
                  <a:pt x="3314" y="119"/>
                </a:cubicBezTo>
                <a:cubicBezTo>
                  <a:pt x="3335" y="117"/>
                  <a:pt x="3335" y="117"/>
                  <a:pt x="3335" y="117"/>
                </a:cubicBezTo>
                <a:cubicBezTo>
                  <a:pt x="3336" y="111"/>
                  <a:pt x="3336" y="111"/>
                  <a:pt x="3336" y="111"/>
                </a:cubicBezTo>
                <a:cubicBezTo>
                  <a:pt x="3314" y="107"/>
                  <a:pt x="3314" y="107"/>
                  <a:pt x="3314" y="107"/>
                </a:cubicBezTo>
                <a:cubicBezTo>
                  <a:pt x="3320" y="106"/>
                  <a:pt x="3320" y="106"/>
                  <a:pt x="3320" y="106"/>
                </a:cubicBezTo>
                <a:cubicBezTo>
                  <a:pt x="3299" y="106"/>
                  <a:pt x="3299" y="106"/>
                  <a:pt x="3299" y="106"/>
                </a:cubicBezTo>
                <a:cubicBezTo>
                  <a:pt x="3329" y="98"/>
                  <a:pt x="3329" y="98"/>
                  <a:pt x="3329" y="98"/>
                </a:cubicBezTo>
                <a:cubicBezTo>
                  <a:pt x="3324" y="96"/>
                  <a:pt x="3324" y="96"/>
                  <a:pt x="3324" y="96"/>
                </a:cubicBezTo>
                <a:cubicBezTo>
                  <a:pt x="3292" y="95"/>
                  <a:pt x="3292" y="95"/>
                  <a:pt x="3292" y="95"/>
                </a:cubicBezTo>
                <a:cubicBezTo>
                  <a:pt x="3258" y="100"/>
                  <a:pt x="3258" y="100"/>
                  <a:pt x="3258" y="100"/>
                </a:cubicBezTo>
                <a:cubicBezTo>
                  <a:pt x="3223" y="112"/>
                  <a:pt x="3223" y="112"/>
                  <a:pt x="3223" y="112"/>
                </a:cubicBezTo>
                <a:cubicBezTo>
                  <a:pt x="3201" y="118"/>
                  <a:pt x="3201" y="118"/>
                  <a:pt x="3201" y="118"/>
                </a:cubicBezTo>
                <a:cubicBezTo>
                  <a:pt x="3199" y="122"/>
                  <a:pt x="3199" y="122"/>
                  <a:pt x="3199" y="122"/>
                </a:cubicBezTo>
                <a:cubicBezTo>
                  <a:pt x="3174" y="124"/>
                  <a:pt x="3174" y="124"/>
                  <a:pt x="3174" y="124"/>
                </a:cubicBezTo>
                <a:cubicBezTo>
                  <a:pt x="3180" y="120"/>
                  <a:pt x="3180" y="120"/>
                  <a:pt x="3180" y="120"/>
                </a:cubicBezTo>
                <a:cubicBezTo>
                  <a:pt x="3174" y="117"/>
                  <a:pt x="3174" y="117"/>
                  <a:pt x="3174" y="117"/>
                </a:cubicBezTo>
                <a:cubicBezTo>
                  <a:pt x="3159" y="125"/>
                  <a:pt x="3143" y="119"/>
                  <a:pt x="3145" y="128"/>
                </a:cubicBezTo>
                <a:cubicBezTo>
                  <a:pt x="3139" y="128"/>
                  <a:pt x="3139" y="128"/>
                  <a:pt x="3139" y="128"/>
                </a:cubicBezTo>
                <a:cubicBezTo>
                  <a:pt x="3127" y="120"/>
                  <a:pt x="3127" y="120"/>
                  <a:pt x="3127" y="120"/>
                </a:cubicBezTo>
                <a:cubicBezTo>
                  <a:pt x="3114" y="117"/>
                  <a:pt x="3114" y="117"/>
                  <a:pt x="3114" y="117"/>
                </a:cubicBezTo>
                <a:cubicBezTo>
                  <a:pt x="3069" y="128"/>
                  <a:pt x="3069" y="128"/>
                  <a:pt x="3069" y="128"/>
                </a:cubicBezTo>
                <a:cubicBezTo>
                  <a:pt x="3045" y="136"/>
                  <a:pt x="3045" y="136"/>
                  <a:pt x="3045" y="136"/>
                </a:cubicBezTo>
                <a:cubicBezTo>
                  <a:pt x="3065" y="133"/>
                  <a:pt x="3048" y="136"/>
                  <a:pt x="3051" y="136"/>
                </a:cubicBezTo>
                <a:cubicBezTo>
                  <a:pt x="3055" y="145"/>
                  <a:pt x="3055" y="145"/>
                  <a:pt x="3055" y="145"/>
                </a:cubicBezTo>
                <a:cubicBezTo>
                  <a:pt x="3040" y="143"/>
                  <a:pt x="3041" y="145"/>
                  <a:pt x="3044" y="145"/>
                </a:cubicBezTo>
                <a:cubicBezTo>
                  <a:pt x="3036" y="147"/>
                  <a:pt x="3036" y="147"/>
                  <a:pt x="3036" y="147"/>
                </a:cubicBezTo>
                <a:cubicBezTo>
                  <a:pt x="3024" y="145"/>
                  <a:pt x="3024" y="145"/>
                  <a:pt x="3024" y="145"/>
                </a:cubicBezTo>
                <a:cubicBezTo>
                  <a:pt x="3028" y="147"/>
                  <a:pt x="3028" y="147"/>
                  <a:pt x="3028" y="147"/>
                </a:cubicBezTo>
                <a:cubicBezTo>
                  <a:pt x="3024" y="148"/>
                  <a:pt x="3024" y="148"/>
                  <a:pt x="3024" y="148"/>
                </a:cubicBezTo>
                <a:cubicBezTo>
                  <a:pt x="2993" y="148"/>
                  <a:pt x="2993" y="148"/>
                  <a:pt x="2993" y="148"/>
                </a:cubicBezTo>
                <a:cubicBezTo>
                  <a:pt x="2986" y="153"/>
                  <a:pt x="2986" y="153"/>
                  <a:pt x="2986" y="153"/>
                </a:cubicBezTo>
                <a:cubicBezTo>
                  <a:pt x="2991" y="158"/>
                  <a:pt x="2991" y="158"/>
                  <a:pt x="2991" y="158"/>
                </a:cubicBezTo>
                <a:cubicBezTo>
                  <a:pt x="2979" y="162"/>
                  <a:pt x="2979" y="154"/>
                  <a:pt x="2974" y="159"/>
                </a:cubicBezTo>
                <a:cubicBezTo>
                  <a:pt x="2984" y="163"/>
                  <a:pt x="2984" y="163"/>
                  <a:pt x="2984" y="163"/>
                </a:cubicBezTo>
                <a:cubicBezTo>
                  <a:pt x="2980" y="167"/>
                  <a:pt x="2980" y="167"/>
                  <a:pt x="2980" y="167"/>
                </a:cubicBezTo>
                <a:cubicBezTo>
                  <a:pt x="2968" y="169"/>
                  <a:pt x="2968" y="169"/>
                  <a:pt x="2968" y="169"/>
                </a:cubicBezTo>
                <a:cubicBezTo>
                  <a:pt x="2948" y="180"/>
                  <a:pt x="2948" y="180"/>
                  <a:pt x="2948" y="180"/>
                </a:cubicBezTo>
                <a:cubicBezTo>
                  <a:pt x="2942" y="181"/>
                  <a:pt x="2942" y="181"/>
                  <a:pt x="2942" y="181"/>
                </a:cubicBezTo>
                <a:cubicBezTo>
                  <a:pt x="2902" y="197"/>
                  <a:pt x="2902" y="197"/>
                  <a:pt x="2902" y="197"/>
                </a:cubicBezTo>
                <a:cubicBezTo>
                  <a:pt x="2890" y="203"/>
                  <a:pt x="2890" y="203"/>
                  <a:pt x="2890" y="203"/>
                </a:cubicBezTo>
                <a:cubicBezTo>
                  <a:pt x="2877" y="203"/>
                  <a:pt x="2877" y="203"/>
                  <a:pt x="2877" y="203"/>
                </a:cubicBezTo>
                <a:cubicBezTo>
                  <a:pt x="2865" y="208"/>
                  <a:pt x="2865" y="208"/>
                  <a:pt x="2865" y="208"/>
                </a:cubicBezTo>
                <a:cubicBezTo>
                  <a:pt x="2871" y="210"/>
                  <a:pt x="2871" y="210"/>
                  <a:pt x="2871" y="210"/>
                </a:cubicBezTo>
                <a:cubicBezTo>
                  <a:pt x="2865" y="212"/>
                  <a:pt x="2865" y="212"/>
                  <a:pt x="2865" y="212"/>
                </a:cubicBezTo>
                <a:cubicBezTo>
                  <a:pt x="2836" y="209"/>
                  <a:pt x="2858" y="219"/>
                  <a:pt x="2842" y="219"/>
                </a:cubicBezTo>
                <a:cubicBezTo>
                  <a:pt x="2804" y="229"/>
                  <a:pt x="2804" y="229"/>
                  <a:pt x="2804" y="229"/>
                </a:cubicBezTo>
                <a:cubicBezTo>
                  <a:pt x="2804" y="232"/>
                  <a:pt x="2804" y="232"/>
                  <a:pt x="2804" y="232"/>
                </a:cubicBezTo>
                <a:cubicBezTo>
                  <a:pt x="2817" y="236"/>
                  <a:pt x="2808" y="237"/>
                  <a:pt x="2804" y="237"/>
                </a:cubicBezTo>
                <a:cubicBezTo>
                  <a:pt x="2780" y="235"/>
                  <a:pt x="2780" y="235"/>
                  <a:pt x="2780" y="235"/>
                </a:cubicBezTo>
                <a:cubicBezTo>
                  <a:pt x="2764" y="242"/>
                  <a:pt x="2764" y="242"/>
                  <a:pt x="2764" y="242"/>
                </a:cubicBezTo>
                <a:cubicBezTo>
                  <a:pt x="2750" y="239"/>
                  <a:pt x="2750" y="239"/>
                  <a:pt x="2750" y="239"/>
                </a:cubicBezTo>
                <a:cubicBezTo>
                  <a:pt x="2717" y="249"/>
                  <a:pt x="2717" y="249"/>
                  <a:pt x="2717" y="249"/>
                </a:cubicBezTo>
                <a:cubicBezTo>
                  <a:pt x="2701" y="249"/>
                  <a:pt x="2701" y="249"/>
                  <a:pt x="2701" y="249"/>
                </a:cubicBezTo>
                <a:cubicBezTo>
                  <a:pt x="2678" y="257"/>
                  <a:pt x="2678" y="257"/>
                  <a:pt x="2678" y="257"/>
                </a:cubicBezTo>
                <a:cubicBezTo>
                  <a:pt x="2664" y="257"/>
                  <a:pt x="2664" y="257"/>
                  <a:pt x="2664" y="257"/>
                </a:cubicBezTo>
                <a:cubicBezTo>
                  <a:pt x="2664" y="255"/>
                  <a:pt x="2664" y="255"/>
                  <a:pt x="2664" y="255"/>
                </a:cubicBezTo>
                <a:cubicBezTo>
                  <a:pt x="2674" y="253"/>
                  <a:pt x="2674" y="253"/>
                  <a:pt x="2674" y="253"/>
                </a:cubicBezTo>
                <a:cubicBezTo>
                  <a:pt x="2672" y="251"/>
                  <a:pt x="2672" y="251"/>
                  <a:pt x="2672" y="251"/>
                </a:cubicBezTo>
                <a:cubicBezTo>
                  <a:pt x="2682" y="250"/>
                  <a:pt x="2682" y="250"/>
                  <a:pt x="2682" y="250"/>
                </a:cubicBezTo>
                <a:cubicBezTo>
                  <a:pt x="2672" y="249"/>
                  <a:pt x="2672" y="249"/>
                  <a:pt x="2672" y="249"/>
                </a:cubicBezTo>
                <a:cubicBezTo>
                  <a:pt x="2672" y="247"/>
                  <a:pt x="2672" y="247"/>
                  <a:pt x="2672" y="247"/>
                </a:cubicBezTo>
                <a:cubicBezTo>
                  <a:pt x="2680" y="244"/>
                  <a:pt x="2680" y="244"/>
                  <a:pt x="2680" y="244"/>
                </a:cubicBezTo>
                <a:cubicBezTo>
                  <a:pt x="2684" y="245"/>
                  <a:pt x="2684" y="245"/>
                  <a:pt x="2684" y="245"/>
                </a:cubicBezTo>
                <a:cubicBezTo>
                  <a:pt x="2683" y="246"/>
                  <a:pt x="2682" y="246"/>
                  <a:pt x="2682" y="246"/>
                </a:cubicBezTo>
                <a:cubicBezTo>
                  <a:pt x="2686" y="246"/>
                  <a:pt x="2689" y="245"/>
                  <a:pt x="2691" y="245"/>
                </a:cubicBezTo>
                <a:cubicBezTo>
                  <a:pt x="2688" y="246"/>
                  <a:pt x="2686" y="247"/>
                  <a:pt x="2690" y="248"/>
                </a:cubicBezTo>
                <a:cubicBezTo>
                  <a:pt x="2697" y="247"/>
                  <a:pt x="2697" y="247"/>
                  <a:pt x="2697" y="247"/>
                </a:cubicBezTo>
                <a:cubicBezTo>
                  <a:pt x="2692" y="245"/>
                  <a:pt x="2692" y="245"/>
                  <a:pt x="2692" y="245"/>
                </a:cubicBezTo>
                <a:cubicBezTo>
                  <a:pt x="2699" y="243"/>
                  <a:pt x="2695" y="244"/>
                  <a:pt x="2692" y="245"/>
                </a:cubicBezTo>
                <a:cubicBezTo>
                  <a:pt x="2686" y="242"/>
                  <a:pt x="2686" y="242"/>
                  <a:pt x="2686" y="242"/>
                </a:cubicBezTo>
                <a:cubicBezTo>
                  <a:pt x="2705" y="234"/>
                  <a:pt x="2705" y="234"/>
                  <a:pt x="2705" y="234"/>
                </a:cubicBezTo>
                <a:cubicBezTo>
                  <a:pt x="2719" y="239"/>
                  <a:pt x="2719" y="239"/>
                  <a:pt x="2719" y="239"/>
                </a:cubicBezTo>
                <a:cubicBezTo>
                  <a:pt x="2746" y="230"/>
                  <a:pt x="2746" y="230"/>
                  <a:pt x="2746" y="230"/>
                </a:cubicBezTo>
                <a:cubicBezTo>
                  <a:pt x="2742" y="228"/>
                  <a:pt x="2742" y="228"/>
                  <a:pt x="2742" y="228"/>
                </a:cubicBezTo>
                <a:cubicBezTo>
                  <a:pt x="2748" y="224"/>
                  <a:pt x="2748" y="224"/>
                  <a:pt x="2748" y="224"/>
                </a:cubicBezTo>
                <a:cubicBezTo>
                  <a:pt x="2768" y="222"/>
                  <a:pt x="2768" y="222"/>
                  <a:pt x="2768" y="222"/>
                </a:cubicBezTo>
                <a:cubicBezTo>
                  <a:pt x="2768" y="218"/>
                  <a:pt x="2768" y="218"/>
                  <a:pt x="2768" y="218"/>
                </a:cubicBezTo>
                <a:cubicBezTo>
                  <a:pt x="2787" y="211"/>
                  <a:pt x="2787" y="211"/>
                  <a:pt x="2787" y="211"/>
                </a:cubicBezTo>
                <a:cubicBezTo>
                  <a:pt x="2798" y="212"/>
                  <a:pt x="2798" y="212"/>
                  <a:pt x="2798" y="212"/>
                </a:cubicBezTo>
                <a:cubicBezTo>
                  <a:pt x="2816" y="208"/>
                  <a:pt x="2816" y="208"/>
                  <a:pt x="2816" y="208"/>
                </a:cubicBezTo>
                <a:cubicBezTo>
                  <a:pt x="2816" y="201"/>
                  <a:pt x="2816" y="201"/>
                  <a:pt x="2816" y="201"/>
                </a:cubicBezTo>
                <a:cubicBezTo>
                  <a:pt x="2826" y="205"/>
                  <a:pt x="2826" y="205"/>
                  <a:pt x="2826" y="205"/>
                </a:cubicBezTo>
                <a:cubicBezTo>
                  <a:pt x="2829" y="200"/>
                  <a:pt x="2825" y="204"/>
                  <a:pt x="2824" y="203"/>
                </a:cubicBezTo>
                <a:cubicBezTo>
                  <a:pt x="2834" y="200"/>
                  <a:pt x="2834" y="200"/>
                  <a:pt x="2834" y="200"/>
                </a:cubicBezTo>
                <a:cubicBezTo>
                  <a:pt x="2830" y="198"/>
                  <a:pt x="2830" y="198"/>
                  <a:pt x="2830" y="198"/>
                </a:cubicBezTo>
                <a:cubicBezTo>
                  <a:pt x="2839" y="194"/>
                  <a:pt x="2839" y="194"/>
                  <a:pt x="2839" y="194"/>
                </a:cubicBezTo>
                <a:cubicBezTo>
                  <a:pt x="2836" y="194"/>
                  <a:pt x="2836" y="194"/>
                  <a:pt x="2836" y="194"/>
                </a:cubicBezTo>
                <a:cubicBezTo>
                  <a:pt x="2832" y="195"/>
                  <a:pt x="2832" y="195"/>
                  <a:pt x="2832" y="195"/>
                </a:cubicBezTo>
                <a:cubicBezTo>
                  <a:pt x="2818" y="197"/>
                  <a:pt x="2818" y="197"/>
                  <a:pt x="2818" y="197"/>
                </a:cubicBezTo>
                <a:cubicBezTo>
                  <a:pt x="2822" y="194"/>
                  <a:pt x="2822" y="194"/>
                  <a:pt x="2822" y="194"/>
                </a:cubicBezTo>
                <a:cubicBezTo>
                  <a:pt x="2814" y="192"/>
                  <a:pt x="2814" y="192"/>
                  <a:pt x="2814" y="192"/>
                </a:cubicBezTo>
                <a:cubicBezTo>
                  <a:pt x="2822" y="189"/>
                  <a:pt x="2822" y="189"/>
                  <a:pt x="2822" y="189"/>
                </a:cubicBezTo>
                <a:cubicBezTo>
                  <a:pt x="2818" y="187"/>
                  <a:pt x="2818" y="187"/>
                  <a:pt x="2818" y="187"/>
                </a:cubicBezTo>
                <a:cubicBezTo>
                  <a:pt x="2816" y="185"/>
                  <a:pt x="2816" y="185"/>
                  <a:pt x="2816" y="185"/>
                </a:cubicBezTo>
                <a:cubicBezTo>
                  <a:pt x="2801" y="187"/>
                  <a:pt x="2801" y="187"/>
                  <a:pt x="2801" y="187"/>
                </a:cubicBezTo>
                <a:cubicBezTo>
                  <a:pt x="2808" y="180"/>
                  <a:pt x="2808" y="180"/>
                  <a:pt x="2808" y="180"/>
                </a:cubicBezTo>
                <a:cubicBezTo>
                  <a:pt x="2828" y="181"/>
                  <a:pt x="2811" y="180"/>
                  <a:pt x="2814" y="181"/>
                </a:cubicBezTo>
                <a:cubicBezTo>
                  <a:pt x="2824" y="182"/>
                  <a:pt x="2824" y="182"/>
                  <a:pt x="2824" y="182"/>
                </a:cubicBezTo>
                <a:cubicBezTo>
                  <a:pt x="2832" y="179"/>
                  <a:pt x="2838" y="177"/>
                  <a:pt x="2842" y="175"/>
                </a:cubicBezTo>
                <a:cubicBezTo>
                  <a:pt x="2842" y="176"/>
                  <a:pt x="2843" y="176"/>
                  <a:pt x="2847" y="176"/>
                </a:cubicBezTo>
                <a:cubicBezTo>
                  <a:pt x="2853" y="171"/>
                  <a:pt x="2853" y="171"/>
                  <a:pt x="2853" y="171"/>
                </a:cubicBezTo>
                <a:cubicBezTo>
                  <a:pt x="2875" y="164"/>
                  <a:pt x="2873" y="164"/>
                  <a:pt x="2867" y="165"/>
                </a:cubicBezTo>
                <a:cubicBezTo>
                  <a:pt x="2873" y="163"/>
                  <a:pt x="2873" y="163"/>
                  <a:pt x="2873" y="163"/>
                </a:cubicBezTo>
                <a:cubicBezTo>
                  <a:pt x="2868" y="157"/>
                  <a:pt x="2865" y="162"/>
                  <a:pt x="2861" y="162"/>
                </a:cubicBezTo>
                <a:cubicBezTo>
                  <a:pt x="2859" y="155"/>
                  <a:pt x="2857" y="161"/>
                  <a:pt x="2855" y="160"/>
                </a:cubicBezTo>
                <a:cubicBezTo>
                  <a:pt x="2859" y="154"/>
                  <a:pt x="2859" y="154"/>
                  <a:pt x="2859" y="154"/>
                </a:cubicBezTo>
                <a:cubicBezTo>
                  <a:pt x="2867" y="153"/>
                  <a:pt x="2867" y="153"/>
                  <a:pt x="2867" y="153"/>
                </a:cubicBezTo>
                <a:cubicBezTo>
                  <a:pt x="2894" y="139"/>
                  <a:pt x="2894" y="139"/>
                  <a:pt x="2894" y="139"/>
                </a:cubicBezTo>
                <a:cubicBezTo>
                  <a:pt x="2908" y="136"/>
                  <a:pt x="2908" y="136"/>
                  <a:pt x="2908" y="136"/>
                </a:cubicBezTo>
                <a:cubicBezTo>
                  <a:pt x="2904" y="130"/>
                  <a:pt x="2904" y="130"/>
                  <a:pt x="2904" y="130"/>
                </a:cubicBezTo>
                <a:cubicBezTo>
                  <a:pt x="2917" y="127"/>
                  <a:pt x="2912" y="124"/>
                  <a:pt x="2919" y="123"/>
                </a:cubicBezTo>
                <a:cubicBezTo>
                  <a:pt x="2939" y="123"/>
                  <a:pt x="2939" y="123"/>
                  <a:pt x="2939" y="123"/>
                </a:cubicBezTo>
                <a:cubicBezTo>
                  <a:pt x="2948" y="118"/>
                  <a:pt x="2948" y="118"/>
                  <a:pt x="2948" y="118"/>
                </a:cubicBezTo>
                <a:cubicBezTo>
                  <a:pt x="2954" y="111"/>
                  <a:pt x="2954" y="111"/>
                  <a:pt x="2954" y="111"/>
                </a:cubicBezTo>
                <a:cubicBezTo>
                  <a:pt x="2958" y="110"/>
                  <a:pt x="2958" y="110"/>
                  <a:pt x="2958" y="110"/>
                </a:cubicBezTo>
                <a:cubicBezTo>
                  <a:pt x="2966" y="111"/>
                  <a:pt x="2966" y="111"/>
                  <a:pt x="2966" y="111"/>
                </a:cubicBezTo>
                <a:cubicBezTo>
                  <a:pt x="2983" y="106"/>
                  <a:pt x="2983" y="106"/>
                  <a:pt x="2983" y="106"/>
                </a:cubicBezTo>
                <a:cubicBezTo>
                  <a:pt x="2991" y="98"/>
                  <a:pt x="2991" y="98"/>
                  <a:pt x="2991" y="98"/>
                </a:cubicBezTo>
                <a:cubicBezTo>
                  <a:pt x="3022" y="92"/>
                  <a:pt x="3022" y="92"/>
                  <a:pt x="3022" y="92"/>
                </a:cubicBezTo>
                <a:cubicBezTo>
                  <a:pt x="3034" y="83"/>
                  <a:pt x="3034" y="83"/>
                  <a:pt x="3034" y="83"/>
                </a:cubicBezTo>
                <a:cubicBezTo>
                  <a:pt x="3076" y="76"/>
                  <a:pt x="3076" y="76"/>
                  <a:pt x="3076" y="76"/>
                </a:cubicBezTo>
                <a:cubicBezTo>
                  <a:pt x="3077" y="69"/>
                  <a:pt x="3077" y="69"/>
                  <a:pt x="3077" y="69"/>
                </a:cubicBezTo>
                <a:cubicBezTo>
                  <a:pt x="3082" y="72"/>
                  <a:pt x="3084" y="66"/>
                  <a:pt x="3089" y="68"/>
                </a:cubicBezTo>
                <a:cubicBezTo>
                  <a:pt x="3098" y="62"/>
                  <a:pt x="3098" y="62"/>
                  <a:pt x="3098" y="62"/>
                </a:cubicBezTo>
                <a:cubicBezTo>
                  <a:pt x="3123" y="59"/>
                  <a:pt x="3123" y="59"/>
                  <a:pt x="3123" y="59"/>
                </a:cubicBezTo>
                <a:cubicBezTo>
                  <a:pt x="3113" y="68"/>
                  <a:pt x="3113" y="68"/>
                  <a:pt x="3113" y="68"/>
                </a:cubicBezTo>
                <a:cubicBezTo>
                  <a:pt x="3113" y="67"/>
                  <a:pt x="3114" y="67"/>
                  <a:pt x="3114" y="67"/>
                </a:cubicBezTo>
                <a:cubicBezTo>
                  <a:pt x="3137" y="60"/>
                  <a:pt x="3137" y="60"/>
                  <a:pt x="3137" y="60"/>
                </a:cubicBezTo>
                <a:cubicBezTo>
                  <a:pt x="3154" y="63"/>
                  <a:pt x="3154" y="63"/>
                  <a:pt x="3154" y="63"/>
                </a:cubicBezTo>
                <a:cubicBezTo>
                  <a:pt x="3160" y="68"/>
                  <a:pt x="3160" y="68"/>
                  <a:pt x="3160" y="68"/>
                </a:cubicBezTo>
                <a:cubicBezTo>
                  <a:pt x="3164" y="66"/>
                  <a:pt x="3164" y="66"/>
                  <a:pt x="3164" y="66"/>
                </a:cubicBezTo>
                <a:cubicBezTo>
                  <a:pt x="3164" y="64"/>
                  <a:pt x="3164" y="64"/>
                  <a:pt x="3164" y="64"/>
                </a:cubicBezTo>
                <a:cubicBezTo>
                  <a:pt x="3148" y="58"/>
                  <a:pt x="3160" y="57"/>
                  <a:pt x="3164" y="57"/>
                </a:cubicBezTo>
                <a:cubicBezTo>
                  <a:pt x="3156" y="54"/>
                  <a:pt x="3156" y="52"/>
                  <a:pt x="3159" y="51"/>
                </a:cubicBezTo>
                <a:cubicBezTo>
                  <a:pt x="3141" y="55"/>
                  <a:pt x="3158" y="48"/>
                  <a:pt x="3154" y="47"/>
                </a:cubicBezTo>
                <a:cubicBezTo>
                  <a:pt x="3148" y="47"/>
                  <a:pt x="3148" y="47"/>
                  <a:pt x="3148" y="47"/>
                </a:cubicBezTo>
                <a:cubicBezTo>
                  <a:pt x="3123" y="43"/>
                  <a:pt x="3123" y="43"/>
                  <a:pt x="3123" y="43"/>
                </a:cubicBezTo>
                <a:cubicBezTo>
                  <a:pt x="3137" y="37"/>
                  <a:pt x="3137" y="37"/>
                  <a:pt x="3137" y="37"/>
                </a:cubicBezTo>
                <a:cubicBezTo>
                  <a:pt x="3124" y="32"/>
                  <a:pt x="3124" y="32"/>
                  <a:pt x="3124" y="32"/>
                </a:cubicBezTo>
                <a:cubicBezTo>
                  <a:pt x="3129" y="30"/>
                  <a:pt x="3129" y="30"/>
                  <a:pt x="3129" y="30"/>
                </a:cubicBezTo>
                <a:cubicBezTo>
                  <a:pt x="3136" y="39"/>
                  <a:pt x="3133" y="31"/>
                  <a:pt x="3137" y="32"/>
                </a:cubicBezTo>
                <a:cubicBezTo>
                  <a:pt x="3143" y="27"/>
                  <a:pt x="3143" y="27"/>
                  <a:pt x="3143" y="27"/>
                </a:cubicBezTo>
                <a:cubicBezTo>
                  <a:pt x="3148" y="28"/>
                  <a:pt x="3152" y="29"/>
                  <a:pt x="3155" y="30"/>
                </a:cubicBezTo>
                <a:cubicBezTo>
                  <a:pt x="3148" y="34"/>
                  <a:pt x="3148" y="34"/>
                  <a:pt x="3148" y="34"/>
                </a:cubicBezTo>
                <a:cubicBezTo>
                  <a:pt x="3163" y="31"/>
                  <a:pt x="3163" y="31"/>
                  <a:pt x="3163" y="31"/>
                </a:cubicBezTo>
                <a:cubicBezTo>
                  <a:pt x="3165" y="31"/>
                  <a:pt x="3165" y="31"/>
                  <a:pt x="3164" y="31"/>
                </a:cubicBezTo>
                <a:cubicBezTo>
                  <a:pt x="3179" y="28"/>
                  <a:pt x="3179" y="28"/>
                  <a:pt x="3179" y="28"/>
                </a:cubicBezTo>
                <a:cubicBezTo>
                  <a:pt x="3158" y="25"/>
                  <a:pt x="3158" y="25"/>
                  <a:pt x="3158" y="25"/>
                </a:cubicBezTo>
                <a:cubicBezTo>
                  <a:pt x="3162" y="24"/>
                  <a:pt x="3166" y="24"/>
                  <a:pt x="3168" y="24"/>
                </a:cubicBezTo>
                <a:cubicBezTo>
                  <a:pt x="3168" y="24"/>
                  <a:pt x="3168" y="24"/>
                  <a:pt x="3168" y="23"/>
                </a:cubicBezTo>
                <a:cubicBezTo>
                  <a:pt x="3186" y="16"/>
                  <a:pt x="3186" y="16"/>
                  <a:pt x="3186" y="16"/>
                </a:cubicBezTo>
                <a:cubicBezTo>
                  <a:pt x="3191" y="18"/>
                  <a:pt x="3191" y="18"/>
                  <a:pt x="3191" y="18"/>
                </a:cubicBezTo>
                <a:cubicBezTo>
                  <a:pt x="3195" y="16"/>
                  <a:pt x="3195" y="16"/>
                  <a:pt x="3195" y="16"/>
                </a:cubicBezTo>
                <a:cubicBezTo>
                  <a:pt x="3211" y="15"/>
                  <a:pt x="3211" y="15"/>
                  <a:pt x="3211" y="15"/>
                </a:cubicBezTo>
                <a:cubicBezTo>
                  <a:pt x="3199" y="9"/>
                  <a:pt x="3199" y="9"/>
                  <a:pt x="3199" y="9"/>
                </a:cubicBezTo>
                <a:cubicBezTo>
                  <a:pt x="3201" y="0"/>
                  <a:pt x="3201" y="0"/>
                  <a:pt x="3201" y="0"/>
                </a:cubicBezTo>
                <a:cubicBezTo>
                  <a:pt x="3166" y="9"/>
                  <a:pt x="3166" y="9"/>
                  <a:pt x="3166" y="9"/>
                </a:cubicBezTo>
                <a:cubicBezTo>
                  <a:pt x="3164" y="8"/>
                  <a:pt x="3164" y="8"/>
                  <a:pt x="3164" y="8"/>
                </a:cubicBezTo>
                <a:cubicBezTo>
                  <a:pt x="3110" y="22"/>
                  <a:pt x="3110" y="22"/>
                  <a:pt x="3110" y="22"/>
                </a:cubicBezTo>
                <a:cubicBezTo>
                  <a:pt x="3108" y="25"/>
                  <a:pt x="3108" y="25"/>
                  <a:pt x="3108" y="25"/>
                </a:cubicBezTo>
                <a:cubicBezTo>
                  <a:pt x="3088" y="29"/>
                  <a:pt x="3088" y="29"/>
                  <a:pt x="3088" y="29"/>
                </a:cubicBezTo>
                <a:cubicBezTo>
                  <a:pt x="3088" y="34"/>
                  <a:pt x="3088" y="34"/>
                  <a:pt x="3088" y="34"/>
                </a:cubicBezTo>
                <a:cubicBezTo>
                  <a:pt x="3045" y="37"/>
                  <a:pt x="3070" y="41"/>
                  <a:pt x="3055" y="42"/>
                </a:cubicBezTo>
                <a:cubicBezTo>
                  <a:pt x="3061" y="45"/>
                  <a:pt x="3061" y="45"/>
                  <a:pt x="3061" y="45"/>
                </a:cubicBezTo>
                <a:cubicBezTo>
                  <a:pt x="3063" y="47"/>
                  <a:pt x="3063" y="47"/>
                  <a:pt x="3063" y="47"/>
                </a:cubicBezTo>
                <a:cubicBezTo>
                  <a:pt x="3042" y="47"/>
                  <a:pt x="3042" y="47"/>
                  <a:pt x="3042" y="47"/>
                </a:cubicBezTo>
                <a:cubicBezTo>
                  <a:pt x="3042" y="51"/>
                  <a:pt x="3042" y="51"/>
                  <a:pt x="3042" y="51"/>
                </a:cubicBezTo>
                <a:cubicBezTo>
                  <a:pt x="3041" y="49"/>
                  <a:pt x="3037" y="50"/>
                  <a:pt x="3034" y="50"/>
                </a:cubicBezTo>
                <a:cubicBezTo>
                  <a:pt x="3005" y="57"/>
                  <a:pt x="3032" y="47"/>
                  <a:pt x="3019" y="50"/>
                </a:cubicBezTo>
                <a:cubicBezTo>
                  <a:pt x="3024" y="49"/>
                  <a:pt x="3024" y="49"/>
                  <a:pt x="3024" y="49"/>
                </a:cubicBezTo>
                <a:cubicBezTo>
                  <a:pt x="3034" y="43"/>
                  <a:pt x="3034" y="43"/>
                  <a:pt x="3034" y="43"/>
                </a:cubicBezTo>
                <a:cubicBezTo>
                  <a:pt x="3032" y="42"/>
                  <a:pt x="3032" y="42"/>
                  <a:pt x="3032" y="42"/>
                </a:cubicBezTo>
                <a:cubicBezTo>
                  <a:pt x="2995" y="54"/>
                  <a:pt x="2995" y="54"/>
                  <a:pt x="2995" y="54"/>
                </a:cubicBezTo>
                <a:cubicBezTo>
                  <a:pt x="2965" y="65"/>
                  <a:pt x="2947" y="71"/>
                  <a:pt x="2937" y="74"/>
                </a:cubicBezTo>
                <a:cubicBezTo>
                  <a:pt x="2937" y="74"/>
                  <a:pt x="2937" y="74"/>
                  <a:pt x="2937" y="74"/>
                </a:cubicBezTo>
                <a:cubicBezTo>
                  <a:pt x="2931" y="75"/>
                  <a:pt x="2931" y="75"/>
                  <a:pt x="2931" y="75"/>
                </a:cubicBezTo>
                <a:cubicBezTo>
                  <a:pt x="2923" y="80"/>
                  <a:pt x="2923" y="80"/>
                  <a:pt x="2923" y="80"/>
                </a:cubicBezTo>
                <a:cubicBezTo>
                  <a:pt x="2907" y="84"/>
                  <a:pt x="2907" y="84"/>
                  <a:pt x="2907" y="84"/>
                </a:cubicBezTo>
                <a:cubicBezTo>
                  <a:pt x="2907" y="87"/>
                  <a:pt x="2907" y="87"/>
                  <a:pt x="2907" y="87"/>
                </a:cubicBezTo>
                <a:cubicBezTo>
                  <a:pt x="2911" y="89"/>
                  <a:pt x="2911" y="89"/>
                  <a:pt x="2911" y="89"/>
                </a:cubicBezTo>
                <a:cubicBezTo>
                  <a:pt x="2935" y="91"/>
                  <a:pt x="2935" y="91"/>
                  <a:pt x="2935" y="91"/>
                </a:cubicBezTo>
                <a:cubicBezTo>
                  <a:pt x="2929" y="94"/>
                  <a:pt x="2929" y="94"/>
                  <a:pt x="2929" y="94"/>
                </a:cubicBezTo>
                <a:cubicBezTo>
                  <a:pt x="2942" y="94"/>
                  <a:pt x="2942" y="94"/>
                  <a:pt x="2942" y="94"/>
                </a:cubicBezTo>
                <a:cubicBezTo>
                  <a:pt x="2942" y="100"/>
                  <a:pt x="2942" y="100"/>
                  <a:pt x="2942" y="100"/>
                </a:cubicBezTo>
                <a:cubicBezTo>
                  <a:pt x="2931" y="106"/>
                  <a:pt x="2931" y="106"/>
                  <a:pt x="2931" y="106"/>
                </a:cubicBezTo>
                <a:cubicBezTo>
                  <a:pt x="2925" y="102"/>
                  <a:pt x="2925" y="102"/>
                  <a:pt x="2925" y="102"/>
                </a:cubicBezTo>
                <a:cubicBezTo>
                  <a:pt x="2921" y="105"/>
                  <a:pt x="2921" y="105"/>
                  <a:pt x="2921" y="105"/>
                </a:cubicBezTo>
                <a:cubicBezTo>
                  <a:pt x="2922" y="94"/>
                  <a:pt x="2911" y="103"/>
                  <a:pt x="2907" y="100"/>
                </a:cubicBezTo>
                <a:cubicBezTo>
                  <a:pt x="2892" y="93"/>
                  <a:pt x="2892" y="93"/>
                  <a:pt x="2892" y="93"/>
                </a:cubicBezTo>
                <a:cubicBezTo>
                  <a:pt x="2894" y="90"/>
                  <a:pt x="2894" y="90"/>
                  <a:pt x="2894" y="90"/>
                </a:cubicBezTo>
                <a:cubicBezTo>
                  <a:pt x="2877" y="94"/>
                  <a:pt x="2877" y="94"/>
                  <a:pt x="2877" y="94"/>
                </a:cubicBezTo>
                <a:cubicBezTo>
                  <a:pt x="2863" y="90"/>
                  <a:pt x="2863" y="90"/>
                  <a:pt x="2863" y="90"/>
                </a:cubicBezTo>
                <a:cubicBezTo>
                  <a:pt x="2868" y="88"/>
                  <a:pt x="2870" y="87"/>
                  <a:pt x="2871" y="87"/>
                </a:cubicBezTo>
                <a:cubicBezTo>
                  <a:pt x="2871" y="83"/>
                  <a:pt x="2871" y="83"/>
                  <a:pt x="2871" y="83"/>
                </a:cubicBezTo>
                <a:cubicBezTo>
                  <a:pt x="2865" y="86"/>
                  <a:pt x="2867" y="81"/>
                  <a:pt x="2863" y="84"/>
                </a:cubicBezTo>
                <a:cubicBezTo>
                  <a:pt x="2853" y="91"/>
                  <a:pt x="2853" y="91"/>
                  <a:pt x="2853" y="91"/>
                </a:cubicBezTo>
                <a:cubicBezTo>
                  <a:pt x="2836" y="93"/>
                  <a:pt x="2836" y="93"/>
                  <a:pt x="2836" y="93"/>
                </a:cubicBezTo>
                <a:cubicBezTo>
                  <a:pt x="2818" y="100"/>
                  <a:pt x="2818" y="100"/>
                  <a:pt x="2818" y="100"/>
                </a:cubicBezTo>
                <a:cubicBezTo>
                  <a:pt x="2805" y="100"/>
                  <a:pt x="2805" y="100"/>
                  <a:pt x="2805" y="100"/>
                </a:cubicBezTo>
                <a:cubicBezTo>
                  <a:pt x="2808" y="102"/>
                  <a:pt x="2810" y="104"/>
                  <a:pt x="2811" y="105"/>
                </a:cubicBezTo>
                <a:cubicBezTo>
                  <a:pt x="2810" y="104"/>
                  <a:pt x="2810" y="104"/>
                  <a:pt x="2810" y="105"/>
                </a:cubicBezTo>
                <a:cubicBezTo>
                  <a:pt x="2798" y="106"/>
                  <a:pt x="2798" y="106"/>
                  <a:pt x="2798" y="106"/>
                </a:cubicBezTo>
                <a:cubicBezTo>
                  <a:pt x="2798" y="108"/>
                  <a:pt x="2798" y="108"/>
                  <a:pt x="2798" y="108"/>
                </a:cubicBezTo>
                <a:cubicBezTo>
                  <a:pt x="2783" y="115"/>
                  <a:pt x="2783" y="115"/>
                  <a:pt x="2783" y="115"/>
                </a:cubicBezTo>
                <a:cubicBezTo>
                  <a:pt x="2773" y="115"/>
                  <a:pt x="2773" y="115"/>
                  <a:pt x="2773" y="115"/>
                </a:cubicBezTo>
                <a:cubicBezTo>
                  <a:pt x="2756" y="111"/>
                  <a:pt x="2756" y="111"/>
                  <a:pt x="2756" y="111"/>
                </a:cubicBezTo>
                <a:cubicBezTo>
                  <a:pt x="2748" y="115"/>
                  <a:pt x="2748" y="115"/>
                  <a:pt x="2748" y="115"/>
                </a:cubicBezTo>
                <a:cubicBezTo>
                  <a:pt x="2742" y="114"/>
                  <a:pt x="2742" y="114"/>
                  <a:pt x="2742" y="114"/>
                </a:cubicBezTo>
                <a:cubicBezTo>
                  <a:pt x="2723" y="122"/>
                  <a:pt x="2723" y="122"/>
                  <a:pt x="2723" y="122"/>
                </a:cubicBezTo>
                <a:cubicBezTo>
                  <a:pt x="2708" y="123"/>
                  <a:pt x="2708" y="123"/>
                  <a:pt x="2708" y="123"/>
                </a:cubicBezTo>
                <a:cubicBezTo>
                  <a:pt x="2705" y="121"/>
                  <a:pt x="2705" y="121"/>
                  <a:pt x="2705" y="121"/>
                </a:cubicBezTo>
                <a:cubicBezTo>
                  <a:pt x="2654" y="122"/>
                  <a:pt x="2702" y="118"/>
                  <a:pt x="2680" y="117"/>
                </a:cubicBezTo>
                <a:cubicBezTo>
                  <a:pt x="2686" y="114"/>
                  <a:pt x="2686" y="114"/>
                  <a:pt x="2686" y="114"/>
                </a:cubicBezTo>
                <a:cubicBezTo>
                  <a:pt x="2680" y="114"/>
                  <a:pt x="2680" y="114"/>
                  <a:pt x="2680" y="114"/>
                </a:cubicBezTo>
                <a:cubicBezTo>
                  <a:pt x="2672" y="115"/>
                  <a:pt x="2672" y="115"/>
                  <a:pt x="2672" y="115"/>
                </a:cubicBezTo>
                <a:cubicBezTo>
                  <a:pt x="2676" y="121"/>
                  <a:pt x="2676" y="121"/>
                  <a:pt x="2676" y="121"/>
                </a:cubicBezTo>
                <a:cubicBezTo>
                  <a:pt x="2672" y="123"/>
                  <a:pt x="2672" y="123"/>
                  <a:pt x="2672" y="123"/>
                </a:cubicBezTo>
                <a:cubicBezTo>
                  <a:pt x="2672" y="122"/>
                  <a:pt x="2672" y="122"/>
                  <a:pt x="2672" y="122"/>
                </a:cubicBezTo>
                <a:cubicBezTo>
                  <a:pt x="2655" y="126"/>
                  <a:pt x="2655" y="126"/>
                  <a:pt x="2655" y="126"/>
                </a:cubicBezTo>
                <a:cubicBezTo>
                  <a:pt x="2635" y="123"/>
                  <a:pt x="2635" y="123"/>
                  <a:pt x="2635" y="123"/>
                </a:cubicBezTo>
                <a:cubicBezTo>
                  <a:pt x="2633" y="126"/>
                  <a:pt x="2631" y="128"/>
                  <a:pt x="2630" y="129"/>
                </a:cubicBezTo>
                <a:cubicBezTo>
                  <a:pt x="2595" y="136"/>
                  <a:pt x="2595" y="136"/>
                  <a:pt x="2595" y="136"/>
                </a:cubicBezTo>
                <a:cubicBezTo>
                  <a:pt x="2573" y="136"/>
                  <a:pt x="2573" y="136"/>
                  <a:pt x="2573" y="136"/>
                </a:cubicBezTo>
                <a:cubicBezTo>
                  <a:pt x="2570" y="144"/>
                  <a:pt x="2568" y="140"/>
                  <a:pt x="2570" y="139"/>
                </a:cubicBezTo>
                <a:cubicBezTo>
                  <a:pt x="2554" y="140"/>
                  <a:pt x="2554" y="140"/>
                  <a:pt x="2554" y="140"/>
                </a:cubicBezTo>
                <a:cubicBezTo>
                  <a:pt x="2546" y="138"/>
                  <a:pt x="2546" y="138"/>
                  <a:pt x="2546" y="138"/>
                </a:cubicBezTo>
                <a:cubicBezTo>
                  <a:pt x="2538" y="141"/>
                  <a:pt x="2538" y="141"/>
                  <a:pt x="2538" y="141"/>
                </a:cubicBezTo>
                <a:cubicBezTo>
                  <a:pt x="2527" y="142"/>
                  <a:pt x="2527" y="142"/>
                  <a:pt x="2527" y="142"/>
                </a:cubicBezTo>
                <a:cubicBezTo>
                  <a:pt x="2515" y="140"/>
                  <a:pt x="2515" y="140"/>
                  <a:pt x="2515" y="140"/>
                </a:cubicBezTo>
                <a:cubicBezTo>
                  <a:pt x="2520" y="136"/>
                  <a:pt x="2520" y="136"/>
                  <a:pt x="2520" y="136"/>
                </a:cubicBezTo>
                <a:cubicBezTo>
                  <a:pt x="2515" y="136"/>
                  <a:pt x="2515" y="136"/>
                  <a:pt x="2515" y="136"/>
                </a:cubicBezTo>
                <a:cubicBezTo>
                  <a:pt x="2501" y="143"/>
                  <a:pt x="2490" y="146"/>
                  <a:pt x="2483" y="146"/>
                </a:cubicBezTo>
                <a:cubicBezTo>
                  <a:pt x="2482" y="145"/>
                  <a:pt x="2482" y="145"/>
                  <a:pt x="2482" y="145"/>
                </a:cubicBezTo>
                <a:cubicBezTo>
                  <a:pt x="2481" y="145"/>
                  <a:pt x="2481" y="145"/>
                  <a:pt x="2481" y="145"/>
                </a:cubicBezTo>
                <a:cubicBezTo>
                  <a:pt x="2479" y="145"/>
                  <a:pt x="2477" y="144"/>
                  <a:pt x="2476" y="143"/>
                </a:cubicBezTo>
                <a:cubicBezTo>
                  <a:pt x="2476" y="141"/>
                  <a:pt x="2476" y="141"/>
                  <a:pt x="2476" y="141"/>
                </a:cubicBezTo>
                <a:cubicBezTo>
                  <a:pt x="2495" y="142"/>
                  <a:pt x="2492" y="138"/>
                  <a:pt x="2486" y="140"/>
                </a:cubicBezTo>
                <a:cubicBezTo>
                  <a:pt x="2488" y="137"/>
                  <a:pt x="2474" y="134"/>
                  <a:pt x="2482" y="132"/>
                </a:cubicBezTo>
                <a:cubicBezTo>
                  <a:pt x="2502" y="132"/>
                  <a:pt x="2515" y="132"/>
                  <a:pt x="2524" y="132"/>
                </a:cubicBezTo>
                <a:cubicBezTo>
                  <a:pt x="2526" y="134"/>
                  <a:pt x="2526" y="134"/>
                  <a:pt x="2526" y="134"/>
                </a:cubicBezTo>
                <a:cubicBezTo>
                  <a:pt x="2536" y="136"/>
                  <a:pt x="2536" y="136"/>
                  <a:pt x="2536" y="136"/>
                </a:cubicBezTo>
                <a:cubicBezTo>
                  <a:pt x="2536" y="132"/>
                  <a:pt x="2536" y="132"/>
                  <a:pt x="2536" y="132"/>
                </a:cubicBezTo>
                <a:cubicBezTo>
                  <a:pt x="2540" y="132"/>
                  <a:pt x="2539" y="132"/>
                  <a:pt x="2536" y="132"/>
                </a:cubicBezTo>
                <a:cubicBezTo>
                  <a:pt x="2536" y="128"/>
                  <a:pt x="2536" y="128"/>
                  <a:pt x="2536" y="128"/>
                </a:cubicBezTo>
                <a:cubicBezTo>
                  <a:pt x="2545" y="130"/>
                  <a:pt x="2551" y="131"/>
                  <a:pt x="2554" y="131"/>
                </a:cubicBezTo>
                <a:cubicBezTo>
                  <a:pt x="2550" y="131"/>
                  <a:pt x="2546" y="131"/>
                  <a:pt x="2548" y="133"/>
                </a:cubicBezTo>
                <a:cubicBezTo>
                  <a:pt x="2556" y="133"/>
                  <a:pt x="2556" y="133"/>
                  <a:pt x="2556" y="133"/>
                </a:cubicBezTo>
                <a:cubicBezTo>
                  <a:pt x="2569" y="132"/>
                  <a:pt x="2569" y="132"/>
                  <a:pt x="2569" y="132"/>
                </a:cubicBezTo>
                <a:cubicBezTo>
                  <a:pt x="2557" y="131"/>
                  <a:pt x="2562" y="130"/>
                  <a:pt x="2561" y="132"/>
                </a:cubicBezTo>
                <a:cubicBezTo>
                  <a:pt x="2561" y="132"/>
                  <a:pt x="2561" y="132"/>
                  <a:pt x="2561" y="132"/>
                </a:cubicBezTo>
                <a:cubicBezTo>
                  <a:pt x="2561" y="132"/>
                  <a:pt x="2561" y="132"/>
                  <a:pt x="2560" y="132"/>
                </a:cubicBezTo>
                <a:cubicBezTo>
                  <a:pt x="2552" y="128"/>
                  <a:pt x="2552" y="128"/>
                  <a:pt x="2552" y="128"/>
                </a:cubicBezTo>
                <a:cubicBezTo>
                  <a:pt x="2581" y="125"/>
                  <a:pt x="2581" y="125"/>
                  <a:pt x="2581" y="125"/>
                </a:cubicBezTo>
                <a:cubicBezTo>
                  <a:pt x="2531" y="131"/>
                  <a:pt x="2585" y="122"/>
                  <a:pt x="2554" y="123"/>
                </a:cubicBezTo>
                <a:cubicBezTo>
                  <a:pt x="2554" y="121"/>
                  <a:pt x="2554" y="121"/>
                  <a:pt x="2554" y="121"/>
                </a:cubicBezTo>
                <a:cubicBezTo>
                  <a:pt x="2583" y="116"/>
                  <a:pt x="2583" y="116"/>
                  <a:pt x="2583" y="116"/>
                </a:cubicBezTo>
                <a:cubicBezTo>
                  <a:pt x="2574" y="118"/>
                  <a:pt x="2582" y="118"/>
                  <a:pt x="2583" y="118"/>
                </a:cubicBezTo>
                <a:cubicBezTo>
                  <a:pt x="2595" y="118"/>
                  <a:pt x="2595" y="118"/>
                  <a:pt x="2595" y="118"/>
                </a:cubicBezTo>
                <a:cubicBezTo>
                  <a:pt x="2592" y="115"/>
                  <a:pt x="2592" y="115"/>
                  <a:pt x="2592" y="115"/>
                </a:cubicBezTo>
                <a:cubicBezTo>
                  <a:pt x="2624" y="112"/>
                  <a:pt x="2624" y="112"/>
                  <a:pt x="2624" y="112"/>
                </a:cubicBezTo>
                <a:cubicBezTo>
                  <a:pt x="2633" y="118"/>
                  <a:pt x="2633" y="118"/>
                  <a:pt x="2633" y="118"/>
                </a:cubicBezTo>
                <a:cubicBezTo>
                  <a:pt x="2636" y="117"/>
                  <a:pt x="2636" y="117"/>
                  <a:pt x="2636" y="117"/>
                </a:cubicBezTo>
                <a:cubicBezTo>
                  <a:pt x="2630" y="115"/>
                  <a:pt x="2630" y="115"/>
                  <a:pt x="2630" y="115"/>
                </a:cubicBezTo>
                <a:cubicBezTo>
                  <a:pt x="2654" y="114"/>
                  <a:pt x="2654" y="114"/>
                  <a:pt x="2654" y="114"/>
                </a:cubicBezTo>
                <a:cubicBezTo>
                  <a:pt x="2654" y="114"/>
                  <a:pt x="2654" y="113"/>
                  <a:pt x="2654" y="113"/>
                </a:cubicBezTo>
                <a:cubicBezTo>
                  <a:pt x="2665" y="111"/>
                  <a:pt x="2665" y="111"/>
                  <a:pt x="2665" y="111"/>
                </a:cubicBezTo>
                <a:cubicBezTo>
                  <a:pt x="2647" y="107"/>
                  <a:pt x="2647" y="107"/>
                  <a:pt x="2647" y="107"/>
                </a:cubicBezTo>
                <a:cubicBezTo>
                  <a:pt x="2605" y="110"/>
                  <a:pt x="2605" y="110"/>
                  <a:pt x="2605" y="110"/>
                </a:cubicBezTo>
                <a:cubicBezTo>
                  <a:pt x="2605" y="106"/>
                  <a:pt x="2605" y="106"/>
                  <a:pt x="2605" y="106"/>
                </a:cubicBezTo>
                <a:cubicBezTo>
                  <a:pt x="2623" y="100"/>
                  <a:pt x="2623" y="100"/>
                  <a:pt x="2623" y="100"/>
                </a:cubicBezTo>
                <a:cubicBezTo>
                  <a:pt x="2595" y="100"/>
                  <a:pt x="2595" y="100"/>
                  <a:pt x="2595" y="100"/>
                </a:cubicBezTo>
                <a:cubicBezTo>
                  <a:pt x="2600" y="98"/>
                  <a:pt x="2602" y="97"/>
                  <a:pt x="2603" y="96"/>
                </a:cubicBezTo>
                <a:cubicBezTo>
                  <a:pt x="2606" y="96"/>
                  <a:pt x="2607" y="97"/>
                  <a:pt x="2609" y="97"/>
                </a:cubicBezTo>
                <a:cubicBezTo>
                  <a:pt x="2616" y="94"/>
                  <a:pt x="2620" y="93"/>
                  <a:pt x="2622" y="93"/>
                </a:cubicBezTo>
                <a:cubicBezTo>
                  <a:pt x="2619" y="93"/>
                  <a:pt x="2613" y="95"/>
                  <a:pt x="2614" y="93"/>
                </a:cubicBezTo>
                <a:cubicBezTo>
                  <a:pt x="2629" y="91"/>
                  <a:pt x="2629" y="91"/>
                  <a:pt x="2629" y="91"/>
                </a:cubicBezTo>
                <a:cubicBezTo>
                  <a:pt x="2614" y="89"/>
                  <a:pt x="2614" y="89"/>
                  <a:pt x="2614" y="89"/>
                </a:cubicBezTo>
                <a:cubicBezTo>
                  <a:pt x="2631" y="87"/>
                  <a:pt x="2641" y="86"/>
                  <a:pt x="2646" y="86"/>
                </a:cubicBezTo>
                <a:cubicBezTo>
                  <a:pt x="2647" y="86"/>
                  <a:pt x="2647" y="86"/>
                  <a:pt x="2647" y="86"/>
                </a:cubicBezTo>
                <a:cubicBezTo>
                  <a:pt x="2647" y="86"/>
                  <a:pt x="2647" y="86"/>
                  <a:pt x="2647" y="86"/>
                </a:cubicBezTo>
                <a:cubicBezTo>
                  <a:pt x="2653" y="85"/>
                  <a:pt x="2651" y="85"/>
                  <a:pt x="2647" y="85"/>
                </a:cubicBezTo>
                <a:cubicBezTo>
                  <a:pt x="2649" y="81"/>
                  <a:pt x="2649" y="81"/>
                  <a:pt x="2649" y="81"/>
                </a:cubicBezTo>
                <a:cubicBezTo>
                  <a:pt x="2624" y="79"/>
                  <a:pt x="2624" y="79"/>
                  <a:pt x="2624" y="79"/>
                </a:cubicBezTo>
                <a:cubicBezTo>
                  <a:pt x="2636" y="78"/>
                  <a:pt x="2636" y="78"/>
                  <a:pt x="2636" y="78"/>
                </a:cubicBezTo>
                <a:cubicBezTo>
                  <a:pt x="2645" y="72"/>
                  <a:pt x="2645" y="72"/>
                  <a:pt x="2645" y="72"/>
                </a:cubicBezTo>
                <a:cubicBezTo>
                  <a:pt x="2661" y="74"/>
                  <a:pt x="2661" y="74"/>
                  <a:pt x="2661" y="74"/>
                </a:cubicBezTo>
                <a:cubicBezTo>
                  <a:pt x="2661" y="72"/>
                  <a:pt x="2661" y="72"/>
                  <a:pt x="2661" y="72"/>
                </a:cubicBezTo>
                <a:cubicBezTo>
                  <a:pt x="2676" y="68"/>
                  <a:pt x="2676" y="68"/>
                  <a:pt x="2676" y="68"/>
                </a:cubicBezTo>
                <a:cubicBezTo>
                  <a:pt x="2672" y="66"/>
                  <a:pt x="2672" y="66"/>
                  <a:pt x="2672" y="66"/>
                </a:cubicBezTo>
                <a:cubicBezTo>
                  <a:pt x="2678" y="64"/>
                  <a:pt x="2678" y="64"/>
                  <a:pt x="2678" y="64"/>
                </a:cubicBezTo>
                <a:cubicBezTo>
                  <a:pt x="2682" y="64"/>
                  <a:pt x="2682" y="64"/>
                  <a:pt x="2682" y="64"/>
                </a:cubicBezTo>
                <a:cubicBezTo>
                  <a:pt x="2692" y="64"/>
                  <a:pt x="2683" y="56"/>
                  <a:pt x="2698" y="58"/>
                </a:cubicBezTo>
                <a:cubicBezTo>
                  <a:pt x="2701" y="55"/>
                  <a:pt x="2701" y="55"/>
                  <a:pt x="2701" y="55"/>
                </a:cubicBezTo>
                <a:cubicBezTo>
                  <a:pt x="2698" y="58"/>
                  <a:pt x="2697" y="56"/>
                  <a:pt x="2695" y="57"/>
                </a:cubicBezTo>
                <a:cubicBezTo>
                  <a:pt x="2690" y="55"/>
                  <a:pt x="2690" y="55"/>
                  <a:pt x="2690" y="55"/>
                </a:cubicBezTo>
                <a:cubicBezTo>
                  <a:pt x="2686" y="47"/>
                  <a:pt x="2686" y="47"/>
                  <a:pt x="2686" y="47"/>
                </a:cubicBezTo>
                <a:cubicBezTo>
                  <a:pt x="2700" y="46"/>
                  <a:pt x="2708" y="45"/>
                  <a:pt x="2712" y="45"/>
                </a:cubicBezTo>
                <a:cubicBezTo>
                  <a:pt x="2713" y="45"/>
                  <a:pt x="2713" y="45"/>
                  <a:pt x="2713" y="45"/>
                </a:cubicBezTo>
                <a:cubicBezTo>
                  <a:pt x="2702" y="43"/>
                  <a:pt x="2702" y="43"/>
                  <a:pt x="2702" y="43"/>
                </a:cubicBezTo>
                <a:cubicBezTo>
                  <a:pt x="2726" y="40"/>
                  <a:pt x="2726" y="40"/>
                  <a:pt x="2726" y="40"/>
                </a:cubicBezTo>
                <a:cubicBezTo>
                  <a:pt x="2721" y="38"/>
                  <a:pt x="2721" y="38"/>
                  <a:pt x="2721" y="38"/>
                </a:cubicBezTo>
                <a:cubicBezTo>
                  <a:pt x="2727" y="34"/>
                  <a:pt x="2727" y="34"/>
                  <a:pt x="2727" y="34"/>
                </a:cubicBezTo>
                <a:cubicBezTo>
                  <a:pt x="2736" y="27"/>
                  <a:pt x="2736" y="27"/>
                  <a:pt x="2736" y="27"/>
                </a:cubicBezTo>
                <a:cubicBezTo>
                  <a:pt x="2727" y="30"/>
                  <a:pt x="2727" y="30"/>
                  <a:pt x="2727" y="30"/>
                </a:cubicBezTo>
                <a:cubicBezTo>
                  <a:pt x="2711" y="33"/>
                  <a:pt x="2711" y="33"/>
                  <a:pt x="2711" y="33"/>
                </a:cubicBezTo>
                <a:cubicBezTo>
                  <a:pt x="2707" y="29"/>
                  <a:pt x="2707" y="29"/>
                  <a:pt x="2707" y="29"/>
                </a:cubicBezTo>
                <a:cubicBezTo>
                  <a:pt x="2682" y="29"/>
                  <a:pt x="2682" y="29"/>
                  <a:pt x="2682" y="29"/>
                </a:cubicBezTo>
                <a:cubicBezTo>
                  <a:pt x="2657" y="33"/>
                  <a:pt x="2657" y="33"/>
                  <a:pt x="2657" y="33"/>
                </a:cubicBezTo>
                <a:cubicBezTo>
                  <a:pt x="2655" y="27"/>
                  <a:pt x="2655" y="27"/>
                  <a:pt x="2655" y="27"/>
                </a:cubicBezTo>
                <a:cubicBezTo>
                  <a:pt x="2641" y="27"/>
                  <a:pt x="2649" y="35"/>
                  <a:pt x="2636" y="31"/>
                </a:cubicBezTo>
                <a:cubicBezTo>
                  <a:pt x="2605" y="30"/>
                  <a:pt x="2605" y="30"/>
                  <a:pt x="2605" y="30"/>
                </a:cubicBezTo>
                <a:cubicBezTo>
                  <a:pt x="2600" y="31"/>
                  <a:pt x="2600" y="31"/>
                  <a:pt x="2600" y="31"/>
                </a:cubicBezTo>
                <a:cubicBezTo>
                  <a:pt x="2604" y="33"/>
                  <a:pt x="2604" y="33"/>
                  <a:pt x="2604" y="33"/>
                </a:cubicBezTo>
                <a:cubicBezTo>
                  <a:pt x="2618" y="34"/>
                  <a:pt x="2618" y="34"/>
                  <a:pt x="2618" y="34"/>
                </a:cubicBezTo>
                <a:cubicBezTo>
                  <a:pt x="2618" y="35"/>
                  <a:pt x="2618" y="35"/>
                  <a:pt x="2618" y="35"/>
                </a:cubicBezTo>
                <a:cubicBezTo>
                  <a:pt x="2604" y="45"/>
                  <a:pt x="2595" y="40"/>
                  <a:pt x="2596" y="38"/>
                </a:cubicBezTo>
                <a:cubicBezTo>
                  <a:pt x="2587" y="41"/>
                  <a:pt x="2587" y="41"/>
                  <a:pt x="2587" y="41"/>
                </a:cubicBezTo>
                <a:cubicBezTo>
                  <a:pt x="2598" y="44"/>
                  <a:pt x="2598" y="44"/>
                  <a:pt x="2598" y="44"/>
                </a:cubicBezTo>
                <a:cubicBezTo>
                  <a:pt x="2610" y="42"/>
                  <a:pt x="2610" y="42"/>
                  <a:pt x="2610" y="42"/>
                </a:cubicBezTo>
                <a:cubicBezTo>
                  <a:pt x="2618" y="42"/>
                  <a:pt x="2618" y="42"/>
                  <a:pt x="2618" y="42"/>
                </a:cubicBezTo>
                <a:cubicBezTo>
                  <a:pt x="2629" y="36"/>
                  <a:pt x="2629" y="36"/>
                  <a:pt x="2629" y="36"/>
                </a:cubicBezTo>
                <a:cubicBezTo>
                  <a:pt x="2651" y="36"/>
                  <a:pt x="2651" y="36"/>
                  <a:pt x="2651" y="36"/>
                </a:cubicBezTo>
                <a:cubicBezTo>
                  <a:pt x="2661" y="41"/>
                  <a:pt x="2661" y="41"/>
                  <a:pt x="2661" y="41"/>
                </a:cubicBezTo>
                <a:cubicBezTo>
                  <a:pt x="2660" y="43"/>
                  <a:pt x="2660" y="43"/>
                  <a:pt x="2660" y="43"/>
                </a:cubicBezTo>
                <a:cubicBezTo>
                  <a:pt x="2654" y="44"/>
                  <a:pt x="2654" y="44"/>
                  <a:pt x="2654" y="44"/>
                </a:cubicBezTo>
                <a:cubicBezTo>
                  <a:pt x="2633" y="39"/>
                  <a:pt x="2633" y="39"/>
                  <a:pt x="2633" y="39"/>
                </a:cubicBezTo>
                <a:cubicBezTo>
                  <a:pt x="2624" y="44"/>
                  <a:pt x="2630" y="41"/>
                  <a:pt x="2630" y="41"/>
                </a:cubicBezTo>
                <a:cubicBezTo>
                  <a:pt x="2630" y="49"/>
                  <a:pt x="2640" y="42"/>
                  <a:pt x="2645" y="43"/>
                </a:cubicBezTo>
                <a:cubicBezTo>
                  <a:pt x="2651" y="46"/>
                  <a:pt x="2651" y="46"/>
                  <a:pt x="2651" y="46"/>
                </a:cubicBezTo>
                <a:cubicBezTo>
                  <a:pt x="2654" y="48"/>
                  <a:pt x="2654" y="48"/>
                  <a:pt x="2654" y="48"/>
                </a:cubicBezTo>
                <a:cubicBezTo>
                  <a:pt x="2651" y="53"/>
                  <a:pt x="2651" y="53"/>
                  <a:pt x="2651" y="53"/>
                </a:cubicBezTo>
                <a:cubicBezTo>
                  <a:pt x="2667" y="51"/>
                  <a:pt x="2667" y="51"/>
                  <a:pt x="2667" y="51"/>
                </a:cubicBezTo>
                <a:cubicBezTo>
                  <a:pt x="2686" y="55"/>
                  <a:pt x="2686" y="55"/>
                  <a:pt x="2686" y="55"/>
                </a:cubicBezTo>
                <a:cubicBezTo>
                  <a:pt x="2683" y="57"/>
                  <a:pt x="2681" y="58"/>
                  <a:pt x="2680" y="59"/>
                </a:cubicBezTo>
                <a:cubicBezTo>
                  <a:pt x="2681" y="59"/>
                  <a:pt x="2680" y="58"/>
                  <a:pt x="2676" y="59"/>
                </a:cubicBezTo>
                <a:cubicBezTo>
                  <a:pt x="2672" y="57"/>
                  <a:pt x="2672" y="57"/>
                  <a:pt x="2672" y="57"/>
                </a:cubicBezTo>
                <a:cubicBezTo>
                  <a:pt x="2676" y="62"/>
                  <a:pt x="2676" y="62"/>
                  <a:pt x="2676" y="62"/>
                </a:cubicBezTo>
                <a:cubicBezTo>
                  <a:pt x="2672" y="59"/>
                  <a:pt x="2666" y="64"/>
                  <a:pt x="2664" y="60"/>
                </a:cubicBezTo>
                <a:cubicBezTo>
                  <a:pt x="2654" y="69"/>
                  <a:pt x="2654" y="69"/>
                  <a:pt x="2654" y="69"/>
                </a:cubicBezTo>
                <a:cubicBezTo>
                  <a:pt x="2643" y="70"/>
                  <a:pt x="2643" y="70"/>
                  <a:pt x="2643" y="70"/>
                </a:cubicBezTo>
                <a:cubicBezTo>
                  <a:pt x="2629" y="65"/>
                  <a:pt x="2629" y="65"/>
                  <a:pt x="2629" y="65"/>
                </a:cubicBezTo>
                <a:cubicBezTo>
                  <a:pt x="2608" y="69"/>
                  <a:pt x="2608" y="69"/>
                  <a:pt x="2608" y="69"/>
                </a:cubicBezTo>
                <a:cubicBezTo>
                  <a:pt x="2604" y="63"/>
                  <a:pt x="2604" y="63"/>
                  <a:pt x="2604" y="63"/>
                </a:cubicBezTo>
                <a:cubicBezTo>
                  <a:pt x="2600" y="64"/>
                  <a:pt x="2593" y="63"/>
                  <a:pt x="2587" y="64"/>
                </a:cubicBezTo>
                <a:cubicBezTo>
                  <a:pt x="2584" y="70"/>
                  <a:pt x="2572" y="69"/>
                  <a:pt x="2564" y="68"/>
                </a:cubicBezTo>
                <a:cubicBezTo>
                  <a:pt x="2561" y="72"/>
                  <a:pt x="2561" y="72"/>
                  <a:pt x="2561" y="72"/>
                </a:cubicBezTo>
                <a:cubicBezTo>
                  <a:pt x="2537" y="69"/>
                  <a:pt x="2549" y="68"/>
                  <a:pt x="2526" y="70"/>
                </a:cubicBezTo>
                <a:cubicBezTo>
                  <a:pt x="2520" y="79"/>
                  <a:pt x="2509" y="70"/>
                  <a:pt x="2499" y="74"/>
                </a:cubicBezTo>
                <a:cubicBezTo>
                  <a:pt x="2499" y="73"/>
                  <a:pt x="2499" y="73"/>
                  <a:pt x="2499" y="73"/>
                </a:cubicBezTo>
                <a:cubicBezTo>
                  <a:pt x="2542" y="62"/>
                  <a:pt x="2542" y="62"/>
                  <a:pt x="2542" y="62"/>
                </a:cubicBezTo>
                <a:cubicBezTo>
                  <a:pt x="2552" y="53"/>
                  <a:pt x="2552" y="53"/>
                  <a:pt x="2552" y="53"/>
                </a:cubicBezTo>
                <a:cubicBezTo>
                  <a:pt x="2556" y="56"/>
                  <a:pt x="2556" y="56"/>
                  <a:pt x="2556" y="56"/>
                </a:cubicBezTo>
                <a:cubicBezTo>
                  <a:pt x="2561" y="54"/>
                  <a:pt x="2561" y="54"/>
                  <a:pt x="2561" y="54"/>
                </a:cubicBezTo>
                <a:cubicBezTo>
                  <a:pt x="2581" y="53"/>
                  <a:pt x="2581" y="53"/>
                  <a:pt x="2581" y="53"/>
                </a:cubicBezTo>
                <a:cubicBezTo>
                  <a:pt x="2589" y="45"/>
                  <a:pt x="2589" y="45"/>
                  <a:pt x="2589" y="45"/>
                </a:cubicBezTo>
                <a:cubicBezTo>
                  <a:pt x="2571" y="48"/>
                  <a:pt x="2571" y="48"/>
                  <a:pt x="2571" y="48"/>
                </a:cubicBezTo>
                <a:cubicBezTo>
                  <a:pt x="2544" y="49"/>
                  <a:pt x="2544" y="49"/>
                  <a:pt x="2544" y="49"/>
                </a:cubicBezTo>
                <a:cubicBezTo>
                  <a:pt x="2541" y="62"/>
                  <a:pt x="2534" y="49"/>
                  <a:pt x="2526" y="53"/>
                </a:cubicBezTo>
                <a:cubicBezTo>
                  <a:pt x="2520" y="56"/>
                  <a:pt x="2520" y="56"/>
                  <a:pt x="2520" y="56"/>
                </a:cubicBezTo>
                <a:cubicBezTo>
                  <a:pt x="2515" y="54"/>
                  <a:pt x="2515" y="54"/>
                  <a:pt x="2515" y="54"/>
                </a:cubicBezTo>
                <a:cubicBezTo>
                  <a:pt x="2517" y="53"/>
                  <a:pt x="2517" y="53"/>
                  <a:pt x="2517" y="53"/>
                </a:cubicBezTo>
                <a:cubicBezTo>
                  <a:pt x="2500" y="46"/>
                  <a:pt x="2509" y="47"/>
                  <a:pt x="2501" y="51"/>
                </a:cubicBezTo>
                <a:cubicBezTo>
                  <a:pt x="2501" y="49"/>
                  <a:pt x="2501" y="49"/>
                  <a:pt x="2501" y="49"/>
                </a:cubicBezTo>
                <a:cubicBezTo>
                  <a:pt x="2524" y="42"/>
                  <a:pt x="2507" y="48"/>
                  <a:pt x="2509" y="47"/>
                </a:cubicBezTo>
                <a:cubicBezTo>
                  <a:pt x="2576" y="47"/>
                  <a:pt x="2522" y="46"/>
                  <a:pt x="2527" y="45"/>
                </a:cubicBezTo>
                <a:cubicBezTo>
                  <a:pt x="2546" y="46"/>
                  <a:pt x="2572" y="46"/>
                  <a:pt x="2571" y="39"/>
                </a:cubicBezTo>
                <a:cubicBezTo>
                  <a:pt x="2583" y="39"/>
                  <a:pt x="2583" y="39"/>
                  <a:pt x="2583" y="39"/>
                </a:cubicBezTo>
                <a:cubicBezTo>
                  <a:pt x="2584" y="35"/>
                  <a:pt x="2584" y="33"/>
                  <a:pt x="2584" y="32"/>
                </a:cubicBezTo>
                <a:cubicBezTo>
                  <a:pt x="2585" y="31"/>
                  <a:pt x="2585" y="31"/>
                  <a:pt x="2585" y="31"/>
                </a:cubicBezTo>
                <a:cubicBezTo>
                  <a:pt x="2595" y="34"/>
                  <a:pt x="2595" y="34"/>
                  <a:pt x="2595" y="34"/>
                </a:cubicBezTo>
                <a:cubicBezTo>
                  <a:pt x="2595" y="30"/>
                  <a:pt x="2595" y="30"/>
                  <a:pt x="2595" y="30"/>
                </a:cubicBezTo>
                <a:cubicBezTo>
                  <a:pt x="2587" y="28"/>
                  <a:pt x="2577" y="27"/>
                  <a:pt x="2573" y="31"/>
                </a:cubicBezTo>
                <a:cubicBezTo>
                  <a:pt x="2478" y="29"/>
                  <a:pt x="2478" y="29"/>
                  <a:pt x="2478" y="29"/>
                </a:cubicBezTo>
                <a:cubicBezTo>
                  <a:pt x="2470" y="33"/>
                  <a:pt x="2470" y="33"/>
                  <a:pt x="2470" y="33"/>
                </a:cubicBezTo>
                <a:cubicBezTo>
                  <a:pt x="2447" y="32"/>
                  <a:pt x="2447" y="32"/>
                  <a:pt x="2447" y="32"/>
                </a:cubicBezTo>
                <a:cubicBezTo>
                  <a:pt x="2458" y="26"/>
                  <a:pt x="2458" y="26"/>
                  <a:pt x="2458" y="26"/>
                </a:cubicBezTo>
                <a:cubicBezTo>
                  <a:pt x="2482" y="23"/>
                  <a:pt x="2482" y="23"/>
                  <a:pt x="2482" y="23"/>
                </a:cubicBezTo>
                <a:cubicBezTo>
                  <a:pt x="2486" y="21"/>
                  <a:pt x="2486" y="21"/>
                  <a:pt x="2486" y="21"/>
                </a:cubicBezTo>
                <a:cubicBezTo>
                  <a:pt x="2484" y="22"/>
                  <a:pt x="2484" y="22"/>
                  <a:pt x="2484" y="22"/>
                </a:cubicBezTo>
                <a:cubicBezTo>
                  <a:pt x="2474" y="17"/>
                  <a:pt x="2474" y="17"/>
                  <a:pt x="2474" y="17"/>
                </a:cubicBezTo>
                <a:cubicBezTo>
                  <a:pt x="2478" y="13"/>
                  <a:pt x="2478" y="13"/>
                  <a:pt x="2478" y="13"/>
                </a:cubicBezTo>
                <a:cubicBezTo>
                  <a:pt x="2474" y="9"/>
                  <a:pt x="2474" y="9"/>
                  <a:pt x="2474" y="9"/>
                </a:cubicBezTo>
                <a:cubicBezTo>
                  <a:pt x="2468" y="11"/>
                  <a:pt x="2457" y="8"/>
                  <a:pt x="2447" y="10"/>
                </a:cubicBezTo>
                <a:cubicBezTo>
                  <a:pt x="2443" y="8"/>
                  <a:pt x="2443" y="8"/>
                  <a:pt x="2443" y="8"/>
                </a:cubicBezTo>
                <a:cubicBezTo>
                  <a:pt x="2443" y="6"/>
                  <a:pt x="2443" y="6"/>
                  <a:pt x="2443" y="6"/>
                </a:cubicBezTo>
                <a:cubicBezTo>
                  <a:pt x="2429" y="4"/>
                  <a:pt x="2429" y="4"/>
                  <a:pt x="2429" y="4"/>
                </a:cubicBezTo>
                <a:cubicBezTo>
                  <a:pt x="2431" y="5"/>
                  <a:pt x="2431" y="5"/>
                  <a:pt x="2431" y="5"/>
                </a:cubicBezTo>
                <a:cubicBezTo>
                  <a:pt x="2427" y="9"/>
                  <a:pt x="2427" y="9"/>
                  <a:pt x="2427" y="9"/>
                </a:cubicBezTo>
                <a:cubicBezTo>
                  <a:pt x="2357" y="14"/>
                  <a:pt x="2357" y="14"/>
                  <a:pt x="2357" y="14"/>
                </a:cubicBezTo>
                <a:cubicBezTo>
                  <a:pt x="2342" y="19"/>
                  <a:pt x="2342" y="19"/>
                  <a:pt x="2342" y="19"/>
                </a:cubicBezTo>
                <a:cubicBezTo>
                  <a:pt x="2359" y="27"/>
                  <a:pt x="2346" y="17"/>
                  <a:pt x="2358" y="19"/>
                </a:cubicBezTo>
                <a:cubicBezTo>
                  <a:pt x="2375" y="19"/>
                  <a:pt x="2375" y="19"/>
                  <a:pt x="2375" y="19"/>
                </a:cubicBezTo>
                <a:cubicBezTo>
                  <a:pt x="2402" y="23"/>
                  <a:pt x="2402" y="23"/>
                  <a:pt x="2402" y="23"/>
                </a:cubicBezTo>
                <a:cubicBezTo>
                  <a:pt x="2406" y="26"/>
                  <a:pt x="2406" y="26"/>
                  <a:pt x="2406" y="26"/>
                </a:cubicBezTo>
                <a:cubicBezTo>
                  <a:pt x="2394" y="32"/>
                  <a:pt x="2394" y="32"/>
                  <a:pt x="2394" y="32"/>
                </a:cubicBezTo>
                <a:cubicBezTo>
                  <a:pt x="2375" y="28"/>
                  <a:pt x="2375" y="28"/>
                  <a:pt x="2375" y="28"/>
                </a:cubicBezTo>
                <a:cubicBezTo>
                  <a:pt x="2358" y="32"/>
                  <a:pt x="2358" y="32"/>
                  <a:pt x="2358" y="32"/>
                </a:cubicBezTo>
                <a:cubicBezTo>
                  <a:pt x="2365" y="34"/>
                  <a:pt x="2365" y="34"/>
                  <a:pt x="2365" y="34"/>
                </a:cubicBezTo>
                <a:cubicBezTo>
                  <a:pt x="2361" y="42"/>
                  <a:pt x="2344" y="40"/>
                  <a:pt x="2345" y="42"/>
                </a:cubicBezTo>
                <a:cubicBezTo>
                  <a:pt x="2340" y="39"/>
                  <a:pt x="2340" y="39"/>
                  <a:pt x="2340" y="39"/>
                </a:cubicBezTo>
                <a:cubicBezTo>
                  <a:pt x="2338" y="45"/>
                  <a:pt x="2338" y="45"/>
                  <a:pt x="2338" y="45"/>
                </a:cubicBezTo>
                <a:cubicBezTo>
                  <a:pt x="2317" y="46"/>
                  <a:pt x="2317" y="46"/>
                  <a:pt x="2317" y="46"/>
                </a:cubicBezTo>
                <a:cubicBezTo>
                  <a:pt x="2317" y="50"/>
                  <a:pt x="2317" y="50"/>
                  <a:pt x="2317" y="50"/>
                </a:cubicBezTo>
                <a:cubicBezTo>
                  <a:pt x="2301" y="54"/>
                  <a:pt x="2301" y="54"/>
                  <a:pt x="2301" y="54"/>
                </a:cubicBezTo>
                <a:cubicBezTo>
                  <a:pt x="2280" y="47"/>
                  <a:pt x="2286" y="47"/>
                  <a:pt x="2291" y="48"/>
                </a:cubicBezTo>
                <a:cubicBezTo>
                  <a:pt x="2279" y="46"/>
                  <a:pt x="2279" y="46"/>
                  <a:pt x="2279" y="46"/>
                </a:cubicBezTo>
                <a:cubicBezTo>
                  <a:pt x="2262" y="47"/>
                  <a:pt x="2262" y="47"/>
                  <a:pt x="2262" y="47"/>
                </a:cubicBezTo>
                <a:cubicBezTo>
                  <a:pt x="2279" y="47"/>
                  <a:pt x="2279" y="47"/>
                  <a:pt x="2279" y="47"/>
                </a:cubicBezTo>
                <a:cubicBezTo>
                  <a:pt x="2291" y="52"/>
                  <a:pt x="2291" y="52"/>
                  <a:pt x="2291" y="52"/>
                </a:cubicBezTo>
                <a:cubicBezTo>
                  <a:pt x="2269" y="56"/>
                  <a:pt x="2266" y="54"/>
                  <a:pt x="2274" y="57"/>
                </a:cubicBezTo>
                <a:cubicBezTo>
                  <a:pt x="2245" y="59"/>
                  <a:pt x="2245" y="59"/>
                  <a:pt x="2245" y="59"/>
                </a:cubicBezTo>
                <a:cubicBezTo>
                  <a:pt x="2235" y="64"/>
                  <a:pt x="2235" y="64"/>
                  <a:pt x="2235" y="64"/>
                </a:cubicBezTo>
                <a:cubicBezTo>
                  <a:pt x="2221" y="64"/>
                  <a:pt x="2221" y="64"/>
                  <a:pt x="2221" y="64"/>
                </a:cubicBezTo>
                <a:cubicBezTo>
                  <a:pt x="2217" y="61"/>
                  <a:pt x="2217" y="61"/>
                  <a:pt x="2217" y="61"/>
                </a:cubicBezTo>
                <a:cubicBezTo>
                  <a:pt x="2190" y="67"/>
                  <a:pt x="2190" y="67"/>
                  <a:pt x="2190" y="67"/>
                </a:cubicBezTo>
                <a:cubicBezTo>
                  <a:pt x="2180" y="75"/>
                  <a:pt x="2180" y="75"/>
                  <a:pt x="2180" y="75"/>
                </a:cubicBezTo>
                <a:cubicBezTo>
                  <a:pt x="2157" y="76"/>
                  <a:pt x="2157" y="76"/>
                  <a:pt x="2157" y="76"/>
                </a:cubicBezTo>
                <a:cubicBezTo>
                  <a:pt x="2145" y="83"/>
                  <a:pt x="2145" y="83"/>
                  <a:pt x="2145" y="83"/>
                </a:cubicBezTo>
                <a:cubicBezTo>
                  <a:pt x="2130" y="84"/>
                  <a:pt x="2130" y="84"/>
                  <a:pt x="2130" y="84"/>
                </a:cubicBezTo>
                <a:cubicBezTo>
                  <a:pt x="2124" y="87"/>
                  <a:pt x="2124" y="87"/>
                  <a:pt x="2124" y="87"/>
                </a:cubicBezTo>
                <a:cubicBezTo>
                  <a:pt x="2089" y="89"/>
                  <a:pt x="2089" y="89"/>
                  <a:pt x="2089" y="89"/>
                </a:cubicBezTo>
                <a:cubicBezTo>
                  <a:pt x="2087" y="96"/>
                  <a:pt x="2087" y="96"/>
                  <a:pt x="2087" y="96"/>
                </a:cubicBezTo>
                <a:cubicBezTo>
                  <a:pt x="2081" y="96"/>
                  <a:pt x="2078" y="96"/>
                  <a:pt x="2076" y="96"/>
                </a:cubicBezTo>
                <a:cubicBezTo>
                  <a:pt x="2058" y="100"/>
                  <a:pt x="2058" y="100"/>
                  <a:pt x="2058" y="100"/>
                </a:cubicBezTo>
                <a:cubicBezTo>
                  <a:pt x="2052" y="99"/>
                  <a:pt x="2052" y="99"/>
                  <a:pt x="2052" y="99"/>
                </a:cubicBezTo>
                <a:cubicBezTo>
                  <a:pt x="2032" y="100"/>
                  <a:pt x="2032" y="100"/>
                  <a:pt x="2032" y="100"/>
                </a:cubicBezTo>
                <a:cubicBezTo>
                  <a:pt x="2019" y="105"/>
                  <a:pt x="2019" y="105"/>
                  <a:pt x="2019" y="105"/>
                </a:cubicBezTo>
                <a:cubicBezTo>
                  <a:pt x="2005" y="100"/>
                  <a:pt x="2005" y="100"/>
                  <a:pt x="2005" y="100"/>
                </a:cubicBezTo>
                <a:cubicBezTo>
                  <a:pt x="1996" y="105"/>
                  <a:pt x="1996" y="105"/>
                  <a:pt x="1996" y="105"/>
                </a:cubicBezTo>
                <a:cubicBezTo>
                  <a:pt x="1992" y="103"/>
                  <a:pt x="1992" y="103"/>
                  <a:pt x="1992" y="103"/>
                </a:cubicBezTo>
                <a:cubicBezTo>
                  <a:pt x="1978" y="105"/>
                  <a:pt x="1978" y="105"/>
                  <a:pt x="1978" y="105"/>
                </a:cubicBezTo>
                <a:cubicBezTo>
                  <a:pt x="2007" y="102"/>
                  <a:pt x="1981" y="113"/>
                  <a:pt x="1998" y="108"/>
                </a:cubicBezTo>
                <a:cubicBezTo>
                  <a:pt x="1995" y="110"/>
                  <a:pt x="1995" y="110"/>
                  <a:pt x="1995" y="110"/>
                </a:cubicBezTo>
                <a:cubicBezTo>
                  <a:pt x="1970" y="110"/>
                  <a:pt x="1970" y="110"/>
                  <a:pt x="1970" y="110"/>
                </a:cubicBezTo>
                <a:cubicBezTo>
                  <a:pt x="1958" y="117"/>
                  <a:pt x="1958" y="117"/>
                  <a:pt x="1958" y="117"/>
                </a:cubicBezTo>
                <a:cubicBezTo>
                  <a:pt x="1953" y="117"/>
                  <a:pt x="1953" y="117"/>
                  <a:pt x="1953" y="117"/>
                </a:cubicBezTo>
                <a:cubicBezTo>
                  <a:pt x="1949" y="118"/>
                  <a:pt x="1947" y="119"/>
                  <a:pt x="1945" y="120"/>
                </a:cubicBezTo>
                <a:cubicBezTo>
                  <a:pt x="1930" y="121"/>
                  <a:pt x="1930" y="121"/>
                  <a:pt x="1930" y="121"/>
                </a:cubicBezTo>
                <a:cubicBezTo>
                  <a:pt x="1912" y="126"/>
                  <a:pt x="1912" y="126"/>
                  <a:pt x="1912" y="126"/>
                </a:cubicBezTo>
                <a:cubicBezTo>
                  <a:pt x="1906" y="123"/>
                  <a:pt x="1906" y="123"/>
                  <a:pt x="1906" y="123"/>
                </a:cubicBezTo>
                <a:cubicBezTo>
                  <a:pt x="1896" y="128"/>
                  <a:pt x="1896" y="128"/>
                  <a:pt x="1896" y="128"/>
                </a:cubicBezTo>
                <a:cubicBezTo>
                  <a:pt x="1886" y="124"/>
                  <a:pt x="1886" y="124"/>
                  <a:pt x="1886" y="124"/>
                </a:cubicBezTo>
                <a:cubicBezTo>
                  <a:pt x="1879" y="125"/>
                  <a:pt x="1879" y="125"/>
                  <a:pt x="1879" y="125"/>
                </a:cubicBezTo>
                <a:cubicBezTo>
                  <a:pt x="1879" y="130"/>
                  <a:pt x="1879" y="130"/>
                  <a:pt x="1879" y="130"/>
                </a:cubicBezTo>
                <a:cubicBezTo>
                  <a:pt x="1861" y="137"/>
                  <a:pt x="1861" y="137"/>
                  <a:pt x="1861" y="137"/>
                </a:cubicBezTo>
                <a:cubicBezTo>
                  <a:pt x="1836" y="139"/>
                  <a:pt x="1836" y="139"/>
                  <a:pt x="1836" y="139"/>
                </a:cubicBezTo>
                <a:cubicBezTo>
                  <a:pt x="1824" y="147"/>
                  <a:pt x="1824" y="147"/>
                  <a:pt x="1824" y="147"/>
                </a:cubicBezTo>
                <a:cubicBezTo>
                  <a:pt x="1817" y="145"/>
                  <a:pt x="1813" y="145"/>
                  <a:pt x="1810" y="144"/>
                </a:cubicBezTo>
                <a:cubicBezTo>
                  <a:pt x="1801" y="147"/>
                  <a:pt x="1801" y="147"/>
                  <a:pt x="1801" y="147"/>
                </a:cubicBezTo>
                <a:cubicBezTo>
                  <a:pt x="1791" y="145"/>
                  <a:pt x="1791" y="145"/>
                  <a:pt x="1791" y="145"/>
                </a:cubicBezTo>
                <a:cubicBezTo>
                  <a:pt x="1770" y="149"/>
                  <a:pt x="1770" y="149"/>
                  <a:pt x="1770" y="149"/>
                </a:cubicBezTo>
                <a:cubicBezTo>
                  <a:pt x="1762" y="143"/>
                  <a:pt x="1762" y="143"/>
                  <a:pt x="1762" y="143"/>
                </a:cubicBezTo>
                <a:cubicBezTo>
                  <a:pt x="1760" y="144"/>
                  <a:pt x="1760" y="144"/>
                  <a:pt x="1760" y="144"/>
                </a:cubicBezTo>
                <a:cubicBezTo>
                  <a:pt x="1748" y="158"/>
                  <a:pt x="1748" y="158"/>
                  <a:pt x="1748" y="158"/>
                </a:cubicBezTo>
                <a:cubicBezTo>
                  <a:pt x="1737" y="156"/>
                  <a:pt x="1737" y="156"/>
                  <a:pt x="1737" y="156"/>
                </a:cubicBezTo>
                <a:cubicBezTo>
                  <a:pt x="1739" y="153"/>
                  <a:pt x="1739" y="153"/>
                  <a:pt x="1739" y="153"/>
                </a:cubicBezTo>
                <a:cubicBezTo>
                  <a:pt x="1737" y="150"/>
                  <a:pt x="1737" y="150"/>
                  <a:pt x="1737" y="150"/>
                </a:cubicBezTo>
                <a:cubicBezTo>
                  <a:pt x="1738" y="148"/>
                  <a:pt x="1739" y="147"/>
                  <a:pt x="1740" y="147"/>
                </a:cubicBezTo>
                <a:cubicBezTo>
                  <a:pt x="1723" y="147"/>
                  <a:pt x="1723" y="147"/>
                  <a:pt x="1723" y="147"/>
                </a:cubicBezTo>
                <a:cubicBezTo>
                  <a:pt x="1717" y="148"/>
                  <a:pt x="1717" y="148"/>
                  <a:pt x="1717" y="148"/>
                </a:cubicBezTo>
                <a:cubicBezTo>
                  <a:pt x="1711" y="154"/>
                  <a:pt x="1716" y="153"/>
                  <a:pt x="1723" y="155"/>
                </a:cubicBezTo>
                <a:cubicBezTo>
                  <a:pt x="1667" y="170"/>
                  <a:pt x="1667" y="170"/>
                  <a:pt x="1667" y="170"/>
                </a:cubicBezTo>
                <a:cubicBezTo>
                  <a:pt x="1649" y="173"/>
                  <a:pt x="1638" y="175"/>
                  <a:pt x="1632" y="176"/>
                </a:cubicBezTo>
                <a:cubicBezTo>
                  <a:pt x="1620" y="176"/>
                  <a:pt x="1620" y="176"/>
                  <a:pt x="1620" y="176"/>
                </a:cubicBezTo>
                <a:cubicBezTo>
                  <a:pt x="1603" y="171"/>
                  <a:pt x="1603" y="171"/>
                  <a:pt x="1603" y="171"/>
                </a:cubicBezTo>
                <a:cubicBezTo>
                  <a:pt x="1589" y="176"/>
                  <a:pt x="1589" y="176"/>
                  <a:pt x="1589" y="176"/>
                </a:cubicBezTo>
                <a:cubicBezTo>
                  <a:pt x="1597" y="179"/>
                  <a:pt x="1597" y="179"/>
                  <a:pt x="1597" y="179"/>
                </a:cubicBezTo>
                <a:cubicBezTo>
                  <a:pt x="1564" y="184"/>
                  <a:pt x="1590" y="179"/>
                  <a:pt x="1587" y="180"/>
                </a:cubicBezTo>
                <a:cubicBezTo>
                  <a:pt x="1566" y="177"/>
                  <a:pt x="1566" y="177"/>
                  <a:pt x="1566" y="177"/>
                </a:cubicBezTo>
                <a:cubicBezTo>
                  <a:pt x="1566" y="175"/>
                  <a:pt x="1566" y="175"/>
                  <a:pt x="1566" y="175"/>
                </a:cubicBezTo>
                <a:cubicBezTo>
                  <a:pt x="1558" y="181"/>
                  <a:pt x="1558" y="181"/>
                  <a:pt x="1558" y="181"/>
                </a:cubicBezTo>
                <a:cubicBezTo>
                  <a:pt x="1554" y="187"/>
                  <a:pt x="1554" y="187"/>
                  <a:pt x="1554" y="187"/>
                </a:cubicBezTo>
                <a:cubicBezTo>
                  <a:pt x="1529" y="188"/>
                  <a:pt x="1529" y="188"/>
                  <a:pt x="1529" y="188"/>
                </a:cubicBezTo>
                <a:cubicBezTo>
                  <a:pt x="1549" y="196"/>
                  <a:pt x="1527" y="195"/>
                  <a:pt x="1521" y="197"/>
                </a:cubicBezTo>
                <a:cubicBezTo>
                  <a:pt x="1507" y="195"/>
                  <a:pt x="1506" y="203"/>
                  <a:pt x="1492" y="200"/>
                </a:cubicBezTo>
                <a:cubicBezTo>
                  <a:pt x="1480" y="200"/>
                  <a:pt x="1480" y="200"/>
                  <a:pt x="1480" y="200"/>
                </a:cubicBezTo>
                <a:cubicBezTo>
                  <a:pt x="1464" y="205"/>
                  <a:pt x="1464" y="205"/>
                  <a:pt x="1464" y="205"/>
                </a:cubicBezTo>
                <a:cubicBezTo>
                  <a:pt x="1461" y="198"/>
                  <a:pt x="1461" y="198"/>
                  <a:pt x="1461" y="198"/>
                </a:cubicBezTo>
                <a:cubicBezTo>
                  <a:pt x="1451" y="198"/>
                  <a:pt x="1451" y="198"/>
                  <a:pt x="1451" y="198"/>
                </a:cubicBezTo>
                <a:cubicBezTo>
                  <a:pt x="1451" y="196"/>
                  <a:pt x="1451" y="196"/>
                  <a:pt x="1451" y="196"/>
                </a:cubicBezTo>
                <a:cubicBezTo>
                  <a:pt x="1430" y="192"/>
                  <a:pt x="1430" y="192"/>
                  <a:pt x="1430" y="192"/>
                </a:cubicBezTo>
                <a:cubicBezTo>
                  <a:pt x="1430" y="187"/>
                  <a:pt x="1430" y="187"/>
                  <a:pt x="1430" y="187"/>
                </a:cubicBezTo>
                <a:cubicBezTo>
                  <a:pt x="1412" y="186"/>
                  <a:pt x="1412" y="186"/>
                  <a:pt x="1412" y="186"/>
                </a:cubicBezTo>
                <a:cubicBezTo>
                  <a:pt x="1408" y="192"/>
                  <a:pt x="1408" y="192"/>
                  <a:pt x="1408" y="192"/>
                </a:cubicBezTo>
                <a:cubicBezTo>
                  <a:pt x="1395" y="191"/>
                  <a:pt x="1395" y="191"/>
                  <a:pt x="1395" y="191"/>
                </a:cubicBezTo>
                <a:cubicBezTo>
                  <a:pt x="1404" y="186"/>
                  <a:pt x="1404" y="186"/>
                  <a:pt x="1404" y="186"/>
                </a:cubicBezTo>
                <a:cubicBezTo>
                  <a:pt x="1397" y="184"/>
                  <a:pt x="1390" y="190"/>
                  <a:pt x="1385" y="185"/>
                </a:cubicBezTo>
                <a:cubicBezTo>
                  <a:pt x="1404" y="181"/>
                  <a:pt x="1404" y="181"/>
                  <a:pt x="1404" y="181"/>
                </a:cubicBezTo>
                <a:cubicBezTo>
                  <a:pt x="1420" y="184"/>
                  <a:pt x="1420" y="184"/>
                  <a:pt x="1420" y="184"/>
                </a:cubicBezTo>
                <a:cubicBezTo>
                  <a:pt x="1434" y="180"/>
                  <a:pt x="1440" y="178"/>
                  <a:pt x="1441" y="177"/>
                </a:cubicBezTo>
                <a:cubicBezTo>
                  <a:pt x="1461" y="175"/>
                  <a:pt x="1461" y="175"/>
                  <a:pt x="1461" y="175"/>
                </a:cubicBezTo>
                <a:cubicBezTo>
                  <a:pt x="1461" y="166"/>
                  <a:pt x="1461" y="166"/>
                  <a:pt x="1461" y="166"/>
                </a:cubicBezTo>
                <a:cubicBezTo>
                  <a:pt x="1451" y="164"/>
                  <a:pt x="1451" y="164"/>
                  <a:pt x="1451" y="164"/>
                </a:cubicBezTo>
                <a:cubicBezTo>
                  <a:pt x="1457" y="162"/>
                  <a:pt x="1457" y="162"/>
                  <a:pt x="1457" y="162"/>
                </a:cubicBezTo>
                <a:cubicBezTo>
                  <a:pt x="1459" y="159"/>
                  <a:pt x="1460" y="157"/>
                  <a:pt x="1461" y="156"/>
                </a:cubicBezTo>
                <a:cubicBezTo>
                  <a:pt x="1484" y="161"/>
                  <a:pt x="1484" y="161"/>
                  <a:pt x="1484" y="161"/>
                </a:cubicBezTo>
                <a:cubicBezTo>
                  <a:pt x="1465" y="155"/>
                  <a:pt x="1465" y="155"/>
                  <a:pt x="1465" y="155"/>
                </a:cubicBezTo>
                <a:cubicBezTo>
                  <a:pt x="1477" y="150"/>
                  <a:pt x="1477" y="150"/>
                  <a:pt x="1477" y="150"/>
                </a:cubicBezTo>
                <a:cubicBezTo>
                  <a:pt x="1476" y="149"/>
                  <a:pt x="1476" y="149"/>
                  <a:pt x="1476" y="149"/>
                </a:cubicBezTo>
                <a:cubicBezTo>
                  <a:pt x="1457" y="145"/>
                  <a:pt x="1457" y="145"/>
                  <a:pt x="1457" y="145"/>
                </a:cubicBezTo>
                <a:cubicBezTo>
                  <a:pt x="1418" y="148"/>
                  <a:pt x="1418" y="148"/>
                  <a:pt x="1418" y="148"/>
                </a:cubicBezTo>
                <a:cubicBezTo>
                  <a:pt x="1415" y="145"/>
                  <a:pt x="1423" y="148"/>
                  <a:pt x="1420" y="145"/>
                </a:cubicBezTo>
                <a:cubicBezTo>
                  <a:pt x="1409" y="140"/>
                  <a:pt x="1403" y="146"/>
                  <a:pt x="1393" y="145"/>
                </a:cubicBezTo>
                <a:cubicBezTo>
                  <a:pt x="1389" y="144"/>
                  <a:pt x="1389" y="144"/>
                  <a:pt x="1389" y="144"/>
                </a:cubicBezTo>
                <a:cubicBezTo>
                  <a:pt x="1393" y="139"/>
                  <a:pt x="1393" y="139"/>
                  <a:pt x="1393" y="139"/>
                </a:cubicBezTo>
                <a:cubicBezTo>
                  <a:pt x="1412" y="134"/>
                  <a:pt x="1412" y="134"/>
                  <a:pt x="1412" y="134"/>
                </a:cubicBezTo>
                <a:cubicBezTo>
                  <a:pt x="1408" y="134"/>
                  <a:pt x="1408" y="134"/>
                  <a:pt x="1408" y="134"/>
                </a:cubicBezTo>
                <a:cubicBezTo>
                  <a:pt x="1381" y="140"/>
                  <a:pt x="1381" y="140"/>
                  <a:pt x="1381" y="140"/>
                </a:cubicBezTo>
                <a:cubicBezTo>
                  <a:pt x="1338" y="143"/>
                  <a:pt x="1338" y="143"/>
                  <a:pt x="1338" y="143"/>
                </a:cubicBezTo>
                <a:cubicBezTo>
                  <a:pt x="1323" y="149"/>
                  <a:pt x="1323" y="149"/>
                  <a:pt x="1323" y="149"/>
                </a:cubicBezTo>
                <a:cubicBezTo>
                  <a:pt x="1299" y="153"/>
                  <a:pt x="1299" y="153"/>
                  <a:pt x="1299" y="153"/>
                </a:cubicBezTo>
                <a:cubicBezTo>
                  <a:pt x="1308" y="148"/>
                  <a:pt x="1299" y="152"/>
                  <a:pt x="1299" y="151"/>
                </a:cubicBezTo>
                <a:cubicBezTo>
                  <a:pt x="1299" y="151"/>
                  <a:pt x="1314" y="147"/>
                  <a:pt x="1309" y="144"/>
                </a:cubicBezTo>
                <a:cubicBezTo>
                  <a:pt x="1295" y="145"/>
                  <a:pt x="1295" y="145"/>
                  <a:pt x="1295" y="145"/>
                </a:cubicBezTo>
                <a:cubicBezTo>
                  <a:pt x="1289" y="143"/>
                  <a:pt x="1295" y="142"/>
                  <a:pt x="1296" y="142"/>
                </a:cubicBezTo>
                <a:cubicBezTo>
                  <a:pt x="1282" y="139"/>
                  <a:pt x="1282" y="139"/>
                  <a:pt x="1282" y="13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315" y="132"/>
                  <a:pt x="1315" y="132"/>
                  <a:pt x="1315" y="132"/>
                </a:cubicBezTo>
                <a:cubicBezTo>
                  <a:pt x="1311" y="136"/>
                  <a:pt x="1311" y="136"/>
                  <a:pt x="1311" y="136"/>
                </a:cubicBezTo>
                <a:cubicBezTo>
                  <a:pt x="1310" y="140"/>
                  <a:pt x="1326" y="134"/>
                  <a:pt x="1327" y="132"/>
                </a:cubicBezTo>
                <a:cubicBezTo>
                  <a:pt x="1338" y="131"/>
                  <a:pt x="1338" y="131"/>
                  <a:pt x="1338" y="131"/>
                </a:cubicBezTo>
                <a:cubicBezTo>
                  <a:pt x="1327" y="130"/>
                  <a:pt x="1327" y="130"/>
                  <a:pt x="1327" y="130"/>
                </a:cubicBezTo>
                <a:cubicBezTo>
                  <a:pt x="1330" y="127"/>
                  <a:pt x="1330" y="127"/>
                  <a:pt x="1330" y="127"/>
                </a:cubicBezTo>
                <a:cubicBezTo>
                  <a:pt x="1354" y="123"/>
                  <a:pt x="1354" y="123"/>
                  <a:pt x="1354" y="123"/>
                </a:cubicBezTo>
                <a:cubicBezTo>
                  <a:pt x="1361" y="125"/>
                  <a:pt x="1361" y="125"/>
                  <a:pt x="1361" y="125"/>
                </a:cubicBezTo>
                <a:cubicBezTo>
                  <a:pt x="1381" y="117"/>
                  <a:pt x="1381" y="117"/>
                  <a:pt x="1381" y="117"/>
                </a:cubicBezTo>
                <a:cubicBezTo>
                  <a:pt x="1371" y="117"/>
                  <a:pt x="1371" y="117"/>
                  <a:pt x="1371" y="117"/>
                </a:cubicBezTo>
                <a:cubicBezTo>
                  <a:pt x="1356" y="111"/>
                  <a:pt x="1356" y="111"/>
                  <a:pt x="1356" y="111"/>
                </a:cubicBezTo>
                <a:cubicBezTo>
                  <a:pt x="1361" y="110"/>
                  <a:pt x="1361" y="110"/>
                  <a:pt x="1361" y="110"/>
                </a:cubicBezTo>
                <a:cubicBezTo>
                  <a:pt x="1356" y="106"/>
                  <a:pt x="1356" y="106"/>
                  <a:pt x="1356" y="106"/>
                </a:cubicBezTo>
                <a:cubicBezTo>
                  <a:pt x="1363" y="102"/>
                  <a:pt x="1369" y="106"/>
                  <a:pt x="1379" y="102"/>
                </a:cubicBezTo>
                <a:cubicBezTo>
                  <a:pt x="1371" y="95"/>
                  <a:pt x="1386" y="97"/>
                  <a:pt x="1389" y="98"/>
                </a:cubicBezTo>
                <a:cubicBezTo>
                  <a:pt x="1368" y="89"/>
                  <a:pt x="1368" y="89"/>
                  <a:pt x="1368" y="89"/>
                </a:cubicBezTo>
                <a:cubicBezTo>
                  <a:pt x="1392" y="87"/>
                  <a:pt x="1392" y="87"/>
                  <a:pt x="1392" y="87"/>
                </a:cubicBezTo>
                <a:cubicBezTo>
                  <a:pt x="1385" y="83"/>
                  <a:pt x="1385" y="83"/>
                  <a:pt x="1385" y="83"/>
                </a:cubicBezTo>
                <a:cubicBezTo>
                  <a:pt x="1385" y="84"/>
                  <a:pt x="1385" y="84"/>
                  <a:pt x="1385" y="84"/>
                </a:cubicBezTo>
                <a:cubicBezTo>
                  <a:pt x="1378" y="85"/>
                  <a:pt x="1373" y="85"/>
                  <a:pt x="1369" y="85"/>
                </a:cubicBezTo>
                <a:cubicBezTo>
                  <a:pt x="1369" y="85"/>
                  <a:pt x="1369" y="85"/>
                  <a:pt x="1368" y="85"/>
                </a:cubicBezTo>
                <a:cubicBezTo>
                  <a:pt x="1368" y="86"/>
                  <a:pt x="1368" y="86"/>
                  <a:pt x="1368" y="86"/>
                </a:cubicBezTo>
                <a:cubicBezTo>
                  <a:pt x="1359" y="86"/>
                  <a:pt x="1361" y="87"/>
                  <a:pt x="1365" y="87"/>
                </a:cubicBezTo>
                <a:cubicBezTo>
                  <a:pt x="1362" y="89"/>
                  <a:pt x="1362" y="89"/>
                  <a:pt x="1362" y="89"/>
                </a:cubicBezTo>
                <a:cubicBezTo>
                  <a:pt x="1361" y="87"/>
                  <a:pt x="1359" y="86"/>
                  <a:pt x="1358" y="85"/>
                </a:cubicBezTo>
                <a:cubicBezTo>
                  <a:pt x="1359" y="85"/>
                  <a:pt x="1360" y="85"/>
                  <a:pt x="1361" y="84"/>
                </a:cubicBezTo>
                <a:cubicBezTo>
                  <a:pt x="1356" y="84"/>
                  <a:pt x="1356" y="84"/>
                  <a:pt x="1356" y="84"/>
                </a:cubicBezTo>
                <a:cubicBezTo>
                  <a:pt x="1354" y="82"/>
                  <a:pt x="1355" y="83"/>
                  <a:pt x="1356" y="84"/>
                </a:cubicBezTo>
                <a:cubicBezTo>
                  <a:pt x="1352" y="83"/>
                  <a:pt x="1352" y="83"/>
                  <a:pt x="1352" y="83"/>
                </a:cubicBezTo>
                <a:cubicBezTo>
                  <a:pt x="1340" y="87"/>
                  <a:pt x="1340" y="87"/>
                  <a:pt x="1340" y="87"/>
                </a:cubicBezTo>
                <a:cubicBezTo>
                  <a:pt x="1342" y="87"/>
                  <a:pt x="1342" y="87"/>
                  <a:pt x="1342" y="87"/>
                </a:cubicBezTo>
                <a:cubicBezTo>
                  <a:pt x="1327" y="89"/>
                  <a:pt x="1327" y="89"/>
                  <a:pt x="1327" y="89"/>
                </a:cubicBezTo>
                <a:cubicBezTo>
                  <a:pt x="1307" y="87"/>
                  <a:pt x="1307" y="87"/>
                  <a:pt x="1307" y="87"/>
                </a:cubicBezTo>
                <a:cubicBezTo>
                  <a:pt x="1313" y="81"/>
                  <a:pt x="1313" y="81"/>
                  <a:pt x="1313" y="81"/>
                </a:cubicBezTo>
                <a:cubicBezTo>
                  <a:pt x="1327" y="83"/>
                  <a:pt x="1327" y="83"/>
                  <a:pt x="1327" y="83"/>
                </a:cubicBezTo>
                <a:cubicBezTo>
                  <a:pt x="1330" y="78"/>
                  <a:pt x="1330" y="78"/>
                  <a:pt x="1330" y="78"/>
                </a:cubicBezTo>
                <a:cubicBezTo>
                  <a:pt x="1321" y="79"/>
                  <a:pt x="1321" y="79"/>
                  <a:pt x="1321" y="79"/>
                </a:cubicBezTo>
                <a:cubicBezTo>
                  <a:pt x="1321" y="77"/>
                  <a:pt x="1321" y="77"/>
                  <a:pt x="1321" y="77"/>
                </a:cubicBezTo>
                <a:cubicBezTo>
                  <a:pt x="1291" y="79"/>
                  <a:pt x="1304" y="73"/>
                  <a:pt x="1305" y="70"/>
                </a:cubicBezTo>
                <a:cubicBezTo>
                  <a:pt x="1327" y="64"/>
                  <a:pt x="1327" y="64"/>
                  <a:pt x="1327" y="64"/>
                </a:cubicBezTo>
                <a:cubicBezTo>
                  <a:pt x="1330" y="61"/>
                  <a:pt x="1330" y="61"/>
                  <a:pt x="1330" y="61"/>
                </a:cubicBezTo>
                <a:cubicBezTo>
                  <a:pt x="1305" y="66"/>
                  <a:pt x="1305" y="66"/>
                  <a:pt x="1305" y="66"/>
                </a:cubicBezTo>
                <a:cubicBezTo>
                  <a:pt x="1301" y="73"/>
                  <a:pt x="1301" y="73"/>
                  <a:pt x="1301" y="73"/>
                </a:cubicBezTo>
                <a:cubicBezTo>
                  <a:pt x="1289" y="70"/>
                  <a:pt x="1289" y="70"/>
                  <a:pt x="1289" y="70"/>
                </a:cubicBezTo>
                <a:cubicBezTo>
                  <a:pt x="1266" y="72"/>
                  <a:pt x="1266" y="72"/>
                  <a:pt x="1266" y="72"/>
                </a:cubicBezTo>
                <a:cubicBezTo>
                  <a:pt x="1271" y="74"/>
                  <a:pt x="1271" y="74"/>
                  <a:pt x="1271" y="74"/>
                </a:cubicBezTo>
                <a:cubicBezTo>
                  <a:pt x="1268" y="76"/>
                  <a:pt x="1268" y="76"/>
                  <a:pt x="1268" y="76"/>
                </a:cubicBezTo>
                <a:cubicBezTo>
                  <a:pt x="1258" y="74"/>
                  <a:pt x="1258" y="74"/>
                  <a:pt x="1258" y="74"/>
                </a:cubicBezTo>
                <a:cubicBezTo>
                  <a:pt x="1247" y="76"/>
                  <a:pt x="1247" y="76"/>
                  <a:pt x="1247" y="76"/>
                </a:cubicBezTo>
                <a:cubicBezTo>
                  <a:pt x="1251" y="79"/>
                  <a:pt x="1239" y="80"/>
                  <a:pt x="1233" y="80"/>
                </a:cubicBezTo>
                <a:cubicBezTo>
                  <a:pt x="1239" y="81"/>
                  <a:pt x="1239" y="81"/>
                  <a:pt x="1239" y="81"/>
                </a:cubicBezTo>
                <a:cubicBezTo>
                  <a:pt x="1235" y="83"/>
                  <a:pt x="1235" y="83"/>
                  <a:pt x="1235" y="83"/>
                </a:cubicBezTo>
                <a:cubicBezTo>
                  <a:pt x="1232" y="79"/>
                  <a:pt x="1230" y="81"/>
                  <a:pt x="1227" y="81"/>
                </a:cubicBezTo>
                <a:cubicBezTo>
                  <a:pt x="1194" y="84"/>
                  <a:pt x="1180" y="85"/>
                  <a:pt x="1176" y="84"/>
                </a:cubicBezTo>
                <a:cubicBezTo>
                  <a:pt x="1171" y="89"/>
                  <a:pt x="1171" y="89"/>
                  <a:pt x="1171" y="89"/>
                </a:cubicBezTo>
                <a:cubicBezTo>
                  <a:pt x="1158" y="89"/>
                  <a:pt x="1158" y="89"/>
                  <a:pt x="1158" y="89"/>
                </a:cubicBezTo>
                <a:cubicBezTo>
                  <a:pt x="1152" y="84"/>
                  <a:pt x="1152" y="84"/>
                  <a:pt x="1152" y="84"/>
                </a:cubicBezTo>
                <a:cubicBezTo>
                  <a:pt x="1151" y="85"/>
                  <a:pt x="1150" y="86"/>
                  <a:pt x="1149" y="87"/>
                </a:cubicBezTo>
                <a:cubicBezTo>
                  <a:pt x="1134" y="85"/>
                  <a:pt x="1131" y="87"/>
                  <a:pt x="1130" y="87"/>
                </a:cubicBezTo>
                <a:cubicBezTo>
                  <a:pt x="1130" y="89"/>
                  <a:pt x="1130" y="89"/>
                  <a:pt x="1130" y="89"/>
                </a:cubicBezTo>
                <a:cubicBezTo>
                  <a:pt x="1089" y="94"/>
                  <a:pt x="1089" y="94"/>
                  <a:pt x="1089" y="94"/>
                </a:cubicBezTo>
                <a:cubicBezTo>
                  <a:pt x="1083" y="93"/>
                  <a:pt x="1083" y="93"/>
                  <a:pt x="1083" y="93"/>
                </a:cubicBezTo>
                <a:cubicBezTo>
                  <a:pt x="1086" y="85"/>
                  <a:pt x="1086" y="85"/>
                  <a:pt x="1086" y="85"/>
                </a:cubicBezTo>
                <a:cubicBezTo>
                  <a:pt x="1083" y="83"/>
                  <a:pt x="1083" y="83"/>
                  <a:pt x="1083" y="83"/>
                </a:cubicBezTo>
                <a:cubicBezTo>
                  <a:pt x="1079" y="83"/>
                  <a:pt x="1079" y="83"/>
                  <a:pt x="1079" y="83"/>
                </a:cubicBezTo>
                <a:cubicBezTo>
                  <a:pt x="1087" y="98"/>
                  <a:pt x="1080" y="85"/>
                  <a:pt x="1076" y="89"/>
                </a:cubicBezTo>
                <a:cubicBezTo>
                  <a:pt x="1058" y="90"/>
                  <a:pt x="1058" y="90"/>
                  <a:pt x="1058" y="90"/>
                </a:cubicBezTo>
                <a:cubicBezTo>
                  <a:pt x="1009" y="97"/>
                  <a:pt x="1005" y="96"/>
                  <a:pt x="1012" y="94"/>
                </a:cubicBezTo>
                <a:cubicBezTo>
                  <a:pt x="940" y="99"/>
                  <a:pt x="940" y="99"/>
                  <a:pt x="940" y="99"/>
                </a:cubicBezTo>
                <a:cubicBezTo>
                  <a:pt x="934" y="101"/>
                  <a:pt x="934" y="101"/>
                  <a:pt x="934" y="101"/>
                </a:cubicBezTo>
                <a:cubicBezTo>
                  <a:pt x="901" y="102"/>
                  <a:pt x="901" y="102"/>
                  <a:pt x="901" y="102"/>
                </a:cubicBezTo>
                <a:cubicBezTo>
                  <a:pt x="899" y="110"/>
                  <a:pt x="899" y="110"/>
                  <a:pt x="899" y="110"/>
                </a:cubicBezTo>
                <a:cubicBezTo>
                  <a:pt x="940" y="107"/>
                  <a:pt x="940" y="107"/>
                  <a:pt x="940" y="107"/>
                </a:cubicBezTo>
                <a:cubicBezTo>
                  <a:pt x="963" y="103"/>
                  <a:pt x="963" y="103"/>
                  <a:pt x="963" y="103"/>
                </a:cubicBezTo>
                <a:cubicBezTo>
                  <a:pt x="971" y="105"/>
                  <a:pt x="971" y="105"/>
                  <a:pt x="971" y="105"/>
                </a:cubicBezTo>
                <a:cubicBezTo>
                  <a:pt x="976" y="103"/>
                  <a:pt x="976" y="103"/>
                  <a:pt x="976" y="103"/>
                </a:cubicBezTo>
                <a:cubicBezTo>
                  <a:pt x="1044" y="87"/>
                  <a:pt x="990" y="103"/>
                  <a:pt x="998" y="103"/>
                </a:cubicBezTo>
                <a:cubicBezTo>
                  <a:pt x="1004" y="103"/>
                  <a:pt x="1004" y="103"/>
                  <a:pt x="1004" y="103"/>
                </a:cubicBezTo>
                <a:cubicBezTo>
                  <a:pt x="1014" y="100"/>
                  <a:pt x="1014" y="100"/>
                  <a:pt x="1014" y="100"/>
                </a:cubicBezTo>
                <a:cubicBezTo>
                  <a:pt x="1024" y="100"/>
                  <a:pt x="1024" y="100"/>
                  <a:pt x="1024" y="100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031" y="108"/>
                  <a:pt x="1031" y="108"/>
                  <a:pt x="1031" y="108"/>
                </a:cubicBezTo>
                <a:cubicBezTo>
                  <a:pt x="985" y="108"/>
                  <a:pt x="1036" y="117"/>
                  <a:pt x="1008" y="116"/>
                </a:cubicBezTo>
                <a:cubicBezTo>
                  <a:pt x="1004" y="128"/>
                  <a:pt x="1004" y="128"/>
                  <a:pt x="1004" y="128"/>
                </a:cubicBezTo>
                <a:cubicBezTo>
                  <a:pt x="992" y="128"/>
                  <a:pt x="992" y="128"/>
                  <a:pt x="992" y="128"/>
                </a:cubicBezTo>
                <a:cubicBezTo>
                  <a:pt x="986" y="124"/>
                  <a:pt x="986" y="124"/>
                  <a:pt x="986" y="124"/>
                </a:cubicBezTo>
                <a:cubicBezTo>
                  <a:pt x="992" y="117"/>
                  <a:pt x="992" y="117"/>
                  <a:pt x="992" y="117"/>
                </a:cubicBezTo>
                <a:cubicBezTo>
                  <a:pt x="1002" y="113"/>
                  <a:pt x="1002" y="113"/>
                  <a:pt x="1002" y="113"/>
                </a:cubicBezTo>
                <a:cubicBezTo>
                  <a:pt x="988" y="109"/>
                  <a:pt x="999" y="113"/>
                  <a:pt x="998" y="112"/>
                </a:cubicBezTo>
                <a:cubicBezTo>
                  <a:pt x="982" y="114"/>
                  <a:pt x="982" y="114"/>
                  <a:pt x="982" y="114"/>
                </a:cubicBezTo>
                <a:cubicBezTo>
                  <a:pt x="963" y="111"/>
                  <a:pt x="963" y="111"/>
                  <a:pt x="963" y="111"/>
                </a:cubicBezTo>
                <a:cubicBezTo>
                  <a:pt x="949" y="115"/>
                  <a:pt x="949" y="115"/>
                  <a:pt x="949" y="115"/>
                </a:cubicBezTo>
                <a:cubicBezTo>
                  <a:pt x="936" y="112"/>
                  <a:pt x="936" y="112"/>
                  <a:pt x="936" y="112"/>
                </a:cubicBezTo>
                <a:cubicBezTo>
                  <a:pt x="932" y="117"/>
                  <a:pt x="932" y="117"/>
                  <a:pt x="932" y="117"/>
                </a:cubicBezTo>
                <a:cubicBezTo>
                  <a:pt x="920" y="118"/>
                  <a:pt x="920" y="118"/>
                  <a:pt x="920" y="118"/>
                </a:cubicBezTo>
                <a:cubicBezTo>
                  <a:pt x="910" y="123"/>
                  <a:pt x="910" y="123"/>
                  <a:pt x="910" y="123"/>
                </a:cubicBezTo>
                <a:cubicBezTo>
                  <a:pt x="890" y="108"/>
                  <a:pt x="900" y="124"/>
                  <a:pt x="889" y="120"/>
                </a:cubicBezTo>
                <a:cubicBezTo>
                  <a:pt x="891" y="123"/>
                  <a:pt x="891" y="123"/>
                  <a:pt x="891" y="123"/>
                </a:cubicBezTo>
                <a:cubicBezTo>
                  <a:pt x="879" y="123"/>
                  <a:pt x="879" y="123"/>
                  <a:pt x="879" y="123"/>
                </a:cubicBezTo>
                <a:cubicBezTo>
                  <a:pt x="874" y="124"/>
                  <a:pt x="874" y="124"/>
                  <a:pt x="874" y="124"/>
                </a:cubicBezTo>
                <a:cubicBezTo>
                  <a:pt x="862" y="123"/>
                  <a:pt x="862" y="123"/>
                  <a:pt x="862" y="123"/>
                </a:cubicBezTo>
                <a:cubicBezTo>
                  <a:pt x="860" y="118"/>
                  <a:pt x="860" y="118"/>
                  <a:pt x="860" y="118"/>
                </a:cubicBezTo>
                <a:cubicBezTo>
                  <a:pt x="856" y="121"/>
                  <a:pt x="856" y="121"/>
                  <a:pt x="856" y="121"/>
                </a:cubicBezTo>
                <a:cubicBezTo>
                  <a:pt x="843" y="121"/>
                  <a:pt x="843" y="121"/>
                  <a:pt x="843" y="121"/>
                </a:cubicBezTo>
                <a:cubicBezTo>
                  <a:pt x="850" y="125"/>
                  <a:pt x="837" y="124"/>
                  <a:pt x="836" y="124"/>
                </a:cubicBezTo>
                <a:cubicBezTo>
                  <a:pt x="827" y="123"/>
                  <a:pt x="827" y="123"/>
                  <a:pt x="827" y="123"/>
                </a:cubicBezTo>
                <a:cubicBezTo>
                  <a:pt x="836" y="130"/>
                  <a:pt x="813" y="127"/>
                  <a:pt x="808" y="130"/>
                </a:cubicBezTo>
                <a:cubicBezTo>
                  <a:pt x="805" y="128"/>
                  <a:pt x="805" y="128"/>
                  <a:pt x="805" y="128"/>
                </a:cubicBezTo>
                <a:cubicBezTo>
                  <a:pt x="807" y="126"/>
                  <a:pt x="807" y="126"/>
                  <a:pt x="807" y="126"/>
                </a:cubicBezTo>
                <a:cubicBezTo>
                  <a:pt x="790" y="124"/>
                  <a:pt x="790" y="124"/>
                  <a:pt x="790" y="124"/>
                </a:cubicBezTo>
                <a:cubicBezTo>
                  <a:pt x="792" y="134"/>
                  <a:pt x="792" y="134"/>
                  <a:pt x="792" y="134"/>
                </a:cubicBezTo>
                <a:cubicBezTo>
                  <a:pt x="784" y="134"/>
                  <a:pt x="784" y="134"/>
                  <a:pt x="784" y="134"/>
                </a:cubicBezTo>
                <a:cubicBezTo>
                  <a:pt x="759" y="131"/>
                  <a:pt x="759" y="131"/>
                  <a:pt x="759" y="131"/>
                </a:cubicBezTo>
                <a:cubicBezTo>
                  <a:pt x="758" y="134"/>
                  <a:pt x="757" y="136"/>
                  <a:pt x="755" y="137"/>
                </a:cubicBezTo>
                <a:cubicBezTo>
                  <a:pt x="761" y="139"/>
                  <a:pt x="761" y="139"/>
                  <a:pt x="761" y="139"/>
                </a:cubicBezTo>
                <a:cubicBezTo>
                  <a:pt x="784" y="136"/>
                  <a:pt x="784" y="136"/>
                  <a:pt x="784" y="136"/>
                </a:cubicBezTo>
                <a:cubicBezTo>
                  <a:pt x="784" y="137"/>
                  <a:pt x="784" y="137"/>
                  <a:pt x="784" y="137"/>
                </a:cubicBezTo>
                <a:cubicBezTo>
                  <a:pt x="825" y="132"/>
                  <a:pt x="825" y="132"/>
                  <a:pt x="825" y="132"/>
                </a:cubicBezTo>
                <a:cubicBezTo>
                  <a:pt x="843" y="134"/>
                  <a:pt x="843" y="134"/>
                  <a:pt x="843" y="134"/>
                </a:cubicBezTo>
                <a:cubicBezTo>
                  <a:pt x="868" y="125"/>
                  <a:pt x="845" y="131"/>
                  <a:pt x="846" y="130"/>
                </a:cubicBezTo>
                <a:cubicBezTo>
                  <a:pt x="856" y="125"/>
                  <a:pt x="856" y="125"/>
                  <a:pt x="856" y="125"/>
                </a:cubicBezTo>
                <a:cubicBezTo>
                  <a:pt x="860" y="130"/>
                  <a:pt x="860" y="130"/>
                  <a:pt x="860" y="130"/>
                </a:cubicBezTo>
                <a:cubicBezTo>
                  <a:pt x="887" y="130"/>
                  <a:pt x="887" y="130"/>
                  <a:pt x="887" y="130"/>
                </a:cubicBezTo>
                <a:cubicBezTo>
                  <a:pt x="891" y="134"/>
                  <a:pt x="891" y="134"/>
                  <a:pt x="891" y="134"/>
                </a:cubicBezTo>
                <a:cubicBezTo>
                  <a:pt x="899" y="131"/>
                  <a:pt x="899" y="131"/>
                  <a:pt x="899" y="131"/>
                </a:cubicBezTo>
                <a:cubicBezTo>
                  <a:pt x="908" y="133"/>
                  <a:pt x="908" y="133"/>
                  <a:pt x="908" y="133"/>
                </a:cubicBezTo>
                <a:cubicBezTo>
                  <a:pt x="908" y="130"/>
                  <a:pt x="908" y="130"/>
                  <a:pt x="908" y="130"/>
                </a:cubicBezTo>
                <a:cubicBezTo>
                  <a:pt x="903" y="128"/>
                  <a:pt x="903" y="128"/>
                  <a:pt x="903" y="128"/>
                </a:cubicBezTo>
                <a:cubicBezTo>
                  <a:pt x="915" y="125"/>
                  <a:pt x="915" y="125"/>
                  <a:pt x="915" y="125"/>
                </a:cubicBezTo>
                <a:cubicBezTo>
                  <a:pt x="930" y="128"/>
                  <a:pt x="930" y="128"/>
                  <a:pt x="930" y="128"/>
                </a:cubicBezTo>
                <a:cubicBezTo>
                  <a:pt x="955" y="128"/>
                  <a:pt x="955" y="128"/>
                  <a:pt x="955" y="128"/>
                </a:cubicBezTo>
                <a:cubicBezTo>
                  <a:pt x="957" y="126"/>
                  <a:pt x="957" y="126"/>
                  <a:pt x="957" y="126"/>
                </a:cubicBezTo>
                <a:cubicBezTo>
                  <a:pt x="960" y="127"/>
                  <a:pt x="960" y="127"/>
                  <a:pt x="960" y="127"/>
                </a:cubicBezTo>
                <a:cubicBezTo>
                  <a:pt x="950" y="124"/>
                  <a:pt x="964" y="125"/>
                  <a:pt x="967" y="124"/>
                </a:cubicBezTo>
                <a:cubicBezTo>
                  <a:pt x="968" y="124"/>
                  <a:pt x="974" y="122"/>
                  <a:pt x="977" y="121"/>
                </a:cubicBezTo>
                <a:cubicBezTo>
                  <a:pt x="982" y="123"/>
                  <a:pt x="982" y="123"/>
                  <a:pt x="982" y="123"/>
                </a:cubicBezTo>
                <a:cubicBezTo>
                  <a:pt x="983" y="124"/>
                  <a:pt x="983" y="124"/>
                  <a:pt x="983" y="124"/>
                </a:cubicBezTo>
                <a:cubicBezTo>
                  <a:pt x="980" y="128"/>
                  <a:pt x="980" y="128"/>
                  <a:pt x="980" y="128"/>
                </a:cubicBezTo>
                <a:cubicBezTo>
                  <a:pt x="992" y="130"/>
                  <a:pt x="992" y="130"/>
                  <a:pt x="992" y="130"/>
                </a:cubicBezTo>
                <a:cubicBezTo>
                  <a:pt x="988" y="132"/>
                  <a:pt x="988" y="132"/>
                  <a:pt x="988" y="132"/>
                </a:cubicBezTo>
                <a:cubicBezTo>
                  <a:pt x="990" y="143"/>
                  <a:pt x="990" y="143"/>
                  <a:pt x="990" y="143"/>
                </a:cubicBezTo>
                <a:cubicBezTo>
                  <a:pt x="961" y="145"/>
                  <a:pt x="961" y="145"/>
                  <a:pt x="961" y="145"/>
                </a:cubicBezTo>
                <a:cubicBezTo>
                  <a:pt x="946" y="143"/>
                  <a:pt x="946" y="143"/>
                  <a:pt x="946" y="143"/>
                </a:cubicBezTo>
                <a:cubicBezTo>
                  <a:pt x="942" y="144"/>
                  <a:pt x="939" y="145"/>
                  <a:pt x="937" y="146"/>
                </a:cubicBezTo>
                <a:cubicBezTo>
                  <a:pt x="937" y="146"/>
                  <a:pt x="937" y="145"/>
                  <a:pt x="936" y="145"/>
                </a:cubicBezTo>
                <a:cubicBezTo>
                  <a:pt x="922" y="142"/>
                  <a:pt x="922" y="142"/>
                  <a:pt x="922" y="142"/>
                </a:cubicBezTo>
                <a:cubicBezTo>
                  <a:pt x="928" y="140"/>
                  <a:pt x="928" y="140"/>
                  <a:pt x="928" y="140"/>
                </a:cubicBezTo>
                <a:cubicBezTo>
                  <a:pt x="940" y="142"/>
                  <a:pt x="940" y="142"/>
                  <a:pt x="940" y="142"/>
                </a:cubicBezTo>
                <a:cubicBezTo>
                  <a:pt x="938" y="141"/>
                  <a:pt x="946" y="142"/>
                  <a:pt x="945" y="140"/>
                </a:cubicBezTo>
                <a:cubicBezTo>
                  <a:pt x="980" y="136"/>
                  <a:pt x="980" y="136"/>
                  <a:pt x="980" y="136"/>
                </a:cubicBezTo>
                <a:cubicBezTo>
                  <a:pt x="982" y="131"/>
                  <a:pt x="982" y="131"/>
                  <a:pt x="982" y="131"/>
                </a:cubicBezTo>
                <a:cubicBezTo>
                  <a:pt x="955" y="133"/>
                  <a:pt x="955" y="133"/>
                  <a:pt x="955" y="133"/>
                </a:cubicBezTo>
                <a:cubicBezTo>
                  <a:pt x="949" y="138"/>
                  <a:pt x="949" y="138"/>
                  <a:pt x="949" y="138"/>
                </a:cubicBezTo>
                <a:cubicBezTo>
                  <a:pt x="945" y="136"/>
                  <a:pt x="945" y="136"/>
                  <a:pt x="945" y="136"/>
                </a:cubicBezTo>
                <a:cubicBezTo>
                  <a:pt x="885" y="140"/>
                  <a:pt x="885" y="140"/>
                  <a:pt x="885" y="140"/>
                </a:cubicBezTo>
                <a:cubicBezTo>
                  <a:pt x="880" y="143"/>
                  <a:pt x="880" y="143"/>
                  <a:pt x="880" y="143"/>
                </a:cubicBezTo>
                <a:cubicBezTo>
                  <a:pt x="891" y="147"/>
                  <a:pt x="891" y="147"/>
                  <a:pt x="891" y="147"/>
                </a:cubicBezTo>
                <a:cubicBezTo>
                  <a:pt x="889" y="147"/>
                  <a:pt x="889" y="147"/>
                  <a:pt x="889" y="147"/>
                </a:cubicBezTo>
                <a:cubicBezTo>
                  <a:pt x="848" y="146"/>
                  <a:pt x="882" y="145"/>
                  <a:pt x="877" y="145"/>
                </a:cubicBezTo>
                <a:cubicBezTo>
                  <a:pt x="870" y="141"/>
                  <a:pt x="870" y="141"/>
                  <a:pt x="870" y="141"/>
                </a:cubicBezTo>
                <a:cubicBezTo>
                  <a:pt x="864" y="141"/>
                  <a:pt x="864" y="141"/>
                  <a:pt x="864" y="141"/>
                </a:cubicBezTo>
                <a:cubicBezTo>
                  <a:pt x="862" y="143"/>
                  <a:pt x="862" y="143"/>
                  <a:pt x="862" y="143"/>
                </a:cubicBezTo>
                <a:cubicBezTo>
                  <a:pt x="860" y="145"/>
                  <a:pt x="860" y="145"/>
                  <a:pt x="860" y="145"/>
                </a:cubicBezTo>
                <a:cubicBezTo>
                  <a:pt x="856" y="143"/>
                  <a:pt x="856" y="143"/>
                  <a:pt x="856" y="143"/>
                </a:cubicBezTo>
                <a:cubicBezTo>
                  <a:pt x="848" y="145"/>
                  <a:pt x="848" y="145"/>
                  <a:pt x="848" y="145"/>
                </a:cubicBezTo>
                <a:cubicBezTo>
                  <a:pt x="846" y="132"/>
                  <a:pt x="833" y="147"/>
                  <a:pt x="833" y="139"/>
                </a:cubicBezTo>
                <a:cubicBezTo>
                  <a:pt x="825" y="140"/>
                  <a:pt x="825" y="140"/>
                  <a:pt x="825" y="140"/>
                </a:cubicBezTo>
                <a:cubicBezTo>
                  <a:pt x="831" y="142"/>
                  <a:pt x="831" y="142"/>
                  <a:pt x="831" y="142"/>
                </a:cubicBezTo>
                <a:cubicBezTo>
                  <a:pt x="825" y="147"/>
                  <a:pt x="825" y="147"/>
                  <a:pt x="825" y="147"/>
                </a:cubicBezTo>
                <a:cubicBezTo>
                  <a:pt x="815" y="147"/>
                  <a:pt x="815" y="147"/>
                  <a:pt x="815" y="147"/>
                </a:cubicBezTo>
                <a:cubicBezTo>
                  <a:pt x="807" y="151"/>
                  <a:pt x="807" y="151"/>
                  <a:pt x="807" y="151"/>
                </a:cubicBezTo>
                <a:cubicBezTo>
                  <a:pt x="802" y="147"/>
                  <a:pt x="802" y="147"/>
                  <a:pt x="802" y="147"/>
                </a:cubicBezTo>
                <a:cubicBezTo>
                  <a:pt x="796" y="148"/>
                  <a:pt x="792" y="148"/>
                  <a:pt x="788" y="148"/>
                </a:cubicBezTo>
                <a:cubicBezTo>
                  <a:pt x="790" y="152"/>
                  <a:pt x="790" y="152"/>
                  <a:pt x="790" y="152"/>
                </a:cubicBezTo>
                <a:cubicBezTo>
                  <a:pt x="770" y="153"/>
                  <a:pt x="770" y="153"/>
                  <a:pt x="770" y="153"/>
                </a:cubicBezTo>
                <a:cubicBezTo>
                  <a:pt x="767" y="152"/>
                  <a:pt x="767" y="152"/>
                  <a:pt x="767" y="152"/>
                </a:cubicBezTo>
                <a:cubicBezTo>
                  <a:pt x="776" y="151"/>
                  <a:pt x="776" y="151"/>
                  <a:pt x="776" y="151"/>
                </a:cubicBezTo>
                <a:cubicBezTo>
                  <a:pt x="765" y="147"/>
                  <a:pt x="765" y="147"/>
                  <a:pt x="765" y="147"/>
                </a:cubicBezTo>
                <a:cubicBezTo>
                  <a:pt x="767" y="146"/>
                  <a:pt x="767" y="146"/>
                  <a:pt x="767" y="146"/>
                </a:cubicBezTo>
                <a:cubicBezTo>
                  <a:pt x="764" y="146"/>
                  <a:pt x="761" y="144"/>
                  <a:pt x="757" y="145"/>
                </a:cubicBezTo>
                <a:cubicBezTo>
                  <a:pt x="719" y="148"/>
                  <a:pt x="719" y="148"/>
                  <a:pt x="719" y="148"/>
                </a:cubicBezTo>
                <a:cubicBezTo>
                  <a:pt x="741" y="153"/>
                  <a:pt x="741" y="153"/>
                  <a:pt x="741" y="153"/>
                </a:cubicBezTo>
                <a:cubicBezTo>
                  <a:pt x="735" y="152"/>
                  <a:pt x="734" y="154"/>
                  <a:pt x="730" y="155"/>
                </a:cubicBezTo>
                <a:cubicBezTo>
                  <a:pt x="726" y="153"/>
                  <a:pt x="726" y="153"/>
                  <a:pt x="726" y="153"/>
                </a:cubicBezTo>
                <a:cubicBezTo>
                  <a:pt x="692" y="156"/>
                  <a:pt x="692" y="156"/>
                  <a:pt x="692" y="156"/>
                </a:cubicBezTo>
                <a:cubicBezTo>
                  <a:pt x="682" y="143"/>
                  <a:pt x="678" y="147"/>
                  <a:pt x="679" y="149"/>
                </a:cubicBezTo>
                <a:cubicBezTo>
                  <a:pt x="650" y="152"/>
                  <a:pt x="650" y="152"/>
                  <a:pt x="650" y="152"/>
                </a:cubicBezTo>
                <a:cubicBezTo>
                  <a:pt x="613" y="153"/>
                  <a:pt x="613" y="153"/>
                  <a:pt x="613" y="153"/>
                </a:cubicBezTo>
                <a:cubicBezTo>
                  <a:pt x="596" y="156"/>
                  <a:pt x="596" y="156"/>
                  <a:pt x="596" y="156"/>
                </a:cubicBezTo>
                <a:cubicBezTo>
                  <a:pt x="601" y="161"/>
                  <a:pt x="601" y="161"/>
                  <a:pt x="601" y="161"/>
                </a:cubicBezTo>
                <a:cubicBezTo>
                  <a:pt x="596" y="161"/>
                  <a:pt x="596" y="161"/>
                  <a:pt x="596" y="161"/>
                </a:cubicBezTo>
                <a:cubicBezTo>
                  <a:pt x="589" y="160"/>
                  <a:pt x="589" y="160"/>
                  <a:pt x="589" y="160"/>
                </a:cubicBezTo>
                <a:cubicBezTo>
                  <a:pt x="589" y="157"/>
                  <a:pt x="589" y="157"/>
                  <a:pt x="589" y="157"/>
                </a:cubicBezTo>
                <a:cubicBezTo>
                  <a:pt x="574" y="157"/>
                  <a:pt x="574" y="157"/>
                  <a:pt x="574" y="157"/>
                </a:cubicBezTo>
                <a:cubicBezTo>
                  <a:pt x="571" y="154"/>
                  <a:pt x="547" y="153"/>
                  <a:pt x="549" y="157"/>
                </a:cubicBezTo>
                <a:cubicBezTo>
                  <a:pt x="543" y="155"/>
                  <a:pt x="543" y="155"/>
                  <a:pt x="543" y="155"/>
                </a:cubicBezTo>
                <a:cubicBezTo>
                  <a:pt x="527" y="157"/>
                  <a:pt x="527" y="157"/>
                  <a:pt x="527" y="157"/>
                </a:cubicBezTo>
                <a:cubicBezTo>
                  <a:pt x="574" y="160"/>
                  <a:pt x="574" y="160"/>
                  <a:pt x="574" y="160"/>
                </a:cubicBezTo>
                <a:cubicBezTo>
                  <a:pt x="578" y="164"/>
                  <a:pt x="578" y="164"/>
                  <a:pt x="578" y="164"/>
                </a:cubicBezTo>
                <a:cubicBezTo>
                  <a:pt x="574" y="170"/>
                  <a:pt x="574" y="170"/>
                  <a:pt x="574" y="170"/>
                </a:cubicBezTo>
                <a:cubicBezTo>
                  <a:pt x="543" y="173"/>
                  <a:pt x="543" y="173"/>
                  <a:pt x="543" y="173"/>
                </a:cubicBezTo>
                <a:cubicBezTo>
                  <a:pt x="518" y="176"/>
                  <a:pt x="518" y="176"/>
                  <a:pt x="518" y="176"/>
                </a:cubicBezTo>
                <a:cubicBezTo>
                  <a:pt x="492" y="172"/>
                  <a:pt x="492" y="172"/>
                  <a:pt x="492" y="172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67" y="164"/>
                  <a:pt x="467" y="164"/>
                  <a:pt x="467" y="164"/>
                </a:cubicBezTo>
                <a:cubicBezTo>
                  <a:pt x="458" y="167"/>
                  <a:pt x="458" y="167"/>
                  <a:pt x="458" y="167"/>
                </a:cubicBezTo>
                <a:cubicBezTo>
                  <a:pt x="451" y="160"/>
                  <a:pt x="457" y="166"/>
                  <a:pt x="452" y="165"/>
                </a:cubicBezTo>
                <a:cubicBezTo>
                  <a:pt x="448" y="161"/>
                  <a:pt x="448" y="161"/>
                  <a:pt x="448" y="161"/>
                </a:cubicBezTo>
                <a:cubicBezTo>
                  <a:pt x="426" y="167"/>
                  <a:pt x="429" y="159"/>
                  <a:pt x="417" y="164"/>
                </a:cubicBezTo>
                <a:cubicBezTo>
                  <a:pt x="426" y="168"/>
                  <a:pt x="426" y="168"/>
                  <a:pt x="426" y="168"/>
                </a:cubicBezTo>
                <a:cubicBezTo>
                  <a:pt x="426" y="172"/>
                  <a:pt x="426" y="172"/>
                  <a:pt x="426" y="172"/>
                </a:cubicBezTo>
                <a:cubicBezTo>
                  <a:pt x="440" y="180"/>
                  <a:pt x="440" y="180"/>
                  <a:pt x="440" y="180"/>
                </a:cubicBezTo>
                <a:cubicBezTo>
                  <a:pt x="436" y="181"/>
                  <a:pt x="436" y="181"/>
                  <a:pt x="436" y="181"/>
                </a:cubicBezTo>
                <a:cubicBezTo>
                  <a:pt x="426" y="184"/>
                  <a:pt x="426" y="184"/>
                  <a:pt x="426" y="184"/>
                </a:cubicBezTo>
                <a:cubicBezTo>
                  <a:pt x="420" y="183"/>
                  <a:pt x="416" y="182"/>
                  <a:pt x="413" y="182"/>
                </a:cubicBezTo>
                <a:cubicBezTo>
                  <a:pt x="413" y="182"/>
                  <a:pt x="414" y="181"/>
                  <a:pt x="414" y="181"/>
                </a:cubicBezTo>
                <a:cubicBezTo>
                  <a:pt x="393" y="181"/>
                  <a:pt x="393" y="181"/>
                  <a:pt x="393" y="181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1" y="188"/>
                  <a:pt x="397" y="189"/>
                  <a:pt x="395" y="190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450" y="196"/>
                  <a:pt x="450" y="196"/>
                  <a:pt x="450" y="196"/>
                </a:cubicBezTo>
                <a:cubicBezTo>
                  <a:pt x="448" y="199"/>
                  <a:pt x="448" y="199"/>
                  <a:pt x="448" y="199"/>
                </a:cubicBezTo>
                <a:cubicBezTo>
                  <a:pt x="458" y="198"/>
                  <a:pt x="458" y="198"/>
                  <a:pt x="458" y="198"/>
                </a:cubicBezTo>
                <a:cubicBezTo>
                  <a:pt x="458" y="194"/>
                  <a:pt x="458" y="194"/>
                  <a:pt x="458" y="194"/>
                </a:cubicBezTo>
                <a:cubicBezTo>
                  <a:pt x="462" y="194"/>
                  <a:pt x="464" y="194"/>
                  <a:pt x="466" y="193"/>
                </a:cubicBezTo>
                <a:cubicBezTo>
                  <a:pt x="466" y="193"/>
                  <a:pt x="467" y="194"/>
                  <a:pt x="467" y="194"/>
                </a:cubicBezTo>
                <a:cubicBezTo>
                  <a:pt x="492" y="196"/>
                  <a:pt x="492" y="196"/>
                  <a:pt x="492" y="196"/>
                </a:cubicBezTo>
                <a:cubicBezTo>
                  <a:pt x="508" y="194"/>
                  <a:pt x="508" y="194"/>
                  <a:pt x="508" y="194"/>
                </a:cubicBezTo>
                <a:cubicBezTo>
                  <a:pt x="510" y="195"/>
                  <a:pt x="510" y="195"/>
                  <a:pt x="510" y="195"/>
                </a:cubicBezTo>
                <a:cubicBezTo>
                  <a:pt x="514" y="192"/>
                  <a:pt x="514" y="192"/>
                  <a:pt x="514" y="192"/>
                </a:cubicBezTo>
                <a:cubicBezTo>
                  <a:pt x="517" y="194"/>
                  <a:pt x="517" y="194"/>
                  <a:pt x="517" y="194"/>
                </a:cubicBezTo>
                <a:cubicBezTo>
                  <a:pt x="529" y="187"/>
                  <a:pt x="529" y="187"/>
                  <a:pt x="529" y="187"/>
                </a:cubicBezTo>
                <a:cubicBezTo>
                  <a:pt x="535" y="194"/>
                  <a:pt x="524" y="186"/>
                  <a:pt x="527" y="191"/>
                </a:cubicBezTo>
                <a:cubicBezTo>
                  <a:pt x="530" y="191"/>
                  <a:pt x="532" y="192"/>
                  <a:pt x="534" y="192"/>
                </a:cubicBezTo>
                <a:cubicBezTo>
                  <a:pt x="534" y="192"/>
                  <a:pt x="534" y="192"/>
                  <a:pt x="535" y="192"/>
                </a:cubicBezTo>
                <a:cubicBezTo>
                  <a:pt x="549" y="190"/>
                  <a:pt x="549" y="190"/>
                  <a:pt x="549" y="190"/>
                </a:cubicBezTo>
                <a:cubicBezTo>
                  <a:pt x="549" y="187"/>
                  <a:pt x="549" y="187"/>
                  <a:pt x="549" y="187"/>
                </a:cubicBezTo>
                <a:cubicBezTo>
                  <a:pt x="551" y="186"/>
                  <a:pt x="551" y="186"/>
                  <a:pt x="551" y="186"/>
                </a:cubicBezTo>
                <a:cubicBezTo>
                  <a:pt x="570" y="188"/>
                  <a:pt x="570" y="188"/>
                  <a:pt x="570" y="188"/>
                </a:cubicBezTo>
                <a:cubicBezTo>
                  <a:pt x="576" y="187"/>
                  <a:pt x="576" y="187"/>
                  <a:pt x="576" y="187"/>
                </a:cubicBezTo>
                <a:cubicBezTo>
                  <a:pt x="611" y="184"/>
                  <a:pt x="611" y="184"/>
                  <a:pt x="611" y="184"/>
                </a:cubicBezTo>
                <a:cubicBezTo>
                  <a:pt x="609" y="186"/>
                  <a:pt x="603" y="189"/>
                  <a:pt x="596" y="189"/>
                </a:cubicBezTo>
                <a:cubicBezTo>
                  <a:pt x="596" y="192"/>
                  <a:pt x="596" y="192"/>
                  <a:pt x="596" y="192"/>
                </a:cubicBezTo>
                <a:cubicBezTo>
                  <a:pt x="599" y="197"/>
                  <a:pt x="599" y="197"/>
                  <a:pt x="599" y="197"/>
                </a:cubicBezTo>
                <a:cubicBezTo>
                  <a:pt x="596" y="198"/>
                  <a:pt x="584" y="199"/>
                  <a:pt x="582" y="202"/>
                </a:cubicBezTo>
                <a:cubicBezTo>
                  <a:pt x="590" y="200"/>
                  <a:pt x="594" y="199"/>
                  <a:pt x="596" y="198"/>
                </a:cubicBezTo>
                <a:cubicBezTo>
                  <a:pt x="594" y="199"/>
                  <a:pt x="591" y="201"/>
                  <a:pt x="599" y="201"/>
                </a:cubicBezTo>
                <a:cubicBezTo>
                  <a:pt x="605" y="199"/>
                  <a:pt x="605" y="199"/>
                  <a:pt x="605" y="199"/>
                </a:cubicBezTo>
                <a:cubicBezTo>
                  <a:pt x="611" y="200"/>
                  <a:pt x="611" y="200"/>
                  <a:pt x="611" y="200"/>
                </a:cubicBezTo>
                <a:cubicBezTo>
                  <a:pt x="620" y="195"/>
                  <a:pt x="620" y="195"/>
                  <a:pt x="620" y="195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52" y="200"/>
                  <a:pt x="652" y="200"/>
                  <a:pt x="652" y="200"/>
                </a:cubicBezTo>
                <a:cubicBezTo>
                  <a:pt x="685" y="195"/>
                  <a:pt x="685" y="195"/>
                  <a:pt x="685" y="195"/>
                </a:cubicBezTo>
                <a:cubicBezTo>
                  <a:pt x="702" y="198"/>
                  <a:pt x="702" y="198"/>
                  <a:pt x="702" y="198"/>
                </a:cubicBezTo>
                <a:cubicBezTo>
                  <a:pt x="704" y="194"/>
                  <a:pt x="704" y="194"/>
                  <a:pt x="704" y="194"/>
                </a:cubicBezTo>
                <a:cubicBezTo>
                  <a:pt x="720" y="196"/>
                  <a:pt x="720" y="196"/>
                  <a:pt x="720" y="196"/>
                </a:cubicBezTo>
                <a:cubicBezTo>
                  <a:pt x="727" y="194"/>
                  <a:pt x="730" y="192"/>
                  <a:pt x="732" y="192"/>
                </a:cubicBezTo>
                <a:cubicBezTo>
                  <a:pt x="743" y="191"/>
                  <a:pt x="751" y="191"/>
                  <a:pt x="756" y="191"/>
                </a:cubicBezTo>
                <a:cubicBezTo>
                  <a:pt x="757" y="188"/>
                  <a:pt x="757" y="188"/>
                  <a:pt x="757" y="188"/>
                </a:cubicBezTo>
                <a:cubicBezTo>
                  <a:pt x="784" y="189"/>
                  <a:pt x="784" y="189"/>
                  <a:pt x="784" y="189"/>
                </a:cubicBezTo>
                <a:cubicBezTo>
                  <a:pt x="782" y="195"/>
                  <a:pt x="782" y="195"/>
                  <a:pt x="782" y="195"/>
                </a:cubicBezTo>
                <a:cubicBezTo>
                  <a:pt x="807" y="192"/>
                  <a:pt x="807" y="192"/>
                  <a:pt x="807" y="192"/>
                </a:cubicBezTo>
                <a:cubicBezTo>
                  <a:pt x="830" y="194"/>
                  <a:pt x="805" y="197"/>
                  <a:pt x="807" y="199"/>
                </a:cubicBezTo>
                <a:cubicBezTo>
                  <a:pt x="873" y="197"/>
                  <a:pt x="873" y="197"/>
                  <a:pt x="873" y="197"/>
                </a:cubicBezTo>
                <a:cubicBezTo>
                  <a:pt x="900" y="203"/>
                  <a:pt x="874" y="191"/>
                  <a:pt x="893" y="194"/>
                </a:cubicBezTo>
                <a:cubicBezTo>
                  <a:pt x="903" y="195"/>
                  <a:pt x="903" y="195"/>
                  <a:pt x="903" y="195"/>
                </a:cubicBezTo>
                <a:cubicBezTo>
                  <a:pt x="918" y="192"/>
                  <a:pt x="918" y="192"/>
                  <a:pt x="918" y="192"/>
                </a:cubicBezTo>
                <a:cubicBezTo>
                  <a:pt x="932" y="194"/>
                  <a:pt x="932" y="194"/>
                  <a:pt x="932" y="194"/>
                </a:cubicBezTo>
                <a:cubicBezTo>
                  <a:pt x="942" y="190"/>
                  <a:pt x="942" y="190"/>
                  <a:pt x="942" y="190"/>
                </a:cubicBezTo>
                <a:cubicBezTo>
                  <a:pt x="957" y="192"/>
                  <a:pt x="957" y="192"/>
                  <a:pt x="957" y="192"/>
                </a:cubicBezTo>
                <a:cubicBezTo>
                  <a:pt x="970" y="191"/>
                  <a:pt x="970" y="191"/>
                  <a:pt x="970" y="191"/>
                </a:cubicBezTo>
                <a:cubicBezTo>
                  <a:pt x="992" y="192"/>
                  <a:pt x="992" y="192"/>
                  <a:pt x="992" y="192"/>
                </a:cubicBezTo>
                <a:cubicBezTo>
                  <a:pt x="1004" y="189"/>
                  <a:pt x="1004" y="189"/>
                  <a:pt x="1004" y="189"/>
                </a:cubicBezTo>
                <a:cubicBezTo>
                  <a:pt x="1055" y="187"/>
                  <a:pt x="1055" y="187"/>
                  <a:pt x="1055" y="187"/>
                </a:cubicBezTo>
                <a:cubicBezTo>
                  <a:pt x="1105" y="182"/>
                  <a:pt x="1105" y="182"/>
                  <a:pt x="1105" y="182"/>
                </a:cubicBezTo>
                <a:cubicBezTo>
                  <a:pt x="1138" y="183"/>
                  <a:pt x="1138" y="183"/>
                  <a:pt x="1138" y="183"/>
                </a:cubicBezTo>
                <a:cubicBezTo>
                  <a:pt x="1136" y="184"/>
                  <a:pt x="1136" y="184"/>
                  <a:pt x="1136" y="184"/>
                </a:cubicBezTo>
                <a:cubicBezTo>
                  <a:pt x="1101" y="186"/>
                  <a:pt x="1101" y="186"/>
                  <a:pt x="1101" y="186"/>
                </a:cubicBezTo>
                <a:cubicBezTo>
                  <a:pt x="1086" y="189"/>
                  <a:pt x="1086" y="189"/>
                  <a:pt x="1086" y="189"/>
                </a:cubicBezTo>
                <a:cubicBezTo>
                  <a:pt x="1085" y="192"/>
                  <a:pt x="1085" y="192"/>
                  <a:pt x="1085" y="192"/>
                </a:cubicBezTo>
                <a:cubicBezTo>
                  <a:pt x="1070" y="195"/>
                  <a:pt x="1070" y="195"/>
                  <a:pt x="1070" y="195"/>
                </a:cubicBezTo>
                <a:cubicBezTo>
                  <a:pt x="1066" y="192"/>
                  <a:pt x="1066" y="192"/>
                  <a:pt x="1066" y="192"/>
                </a:cubicBezTo>
                <a:cubicBezTo>
                  <a:pt x="1074" y="188"/>
                  <a:pt x="1074" y="188"/>
                  <a:pt x="1074" y="188"/>
                </a:cubicBezTo>
                <a:cubicBezTo>
                  <a:pt x="1012" y="196"/>
                  <a:pt x="1079" y="194"/>
                  <a:pt x="1039" y="197"/>
                </a:cubicBezTo>
                <a:cubicBezTo>
                  <a:pt x="1025" y="189"/>
                  <a:pt x="1033" y="198"/>
                  <a:pt x="1024" y="197"/>
                </a:cubicBezTo>
                <a:cubicBezTo>
                  <a:pt x="1017" y="203"/>
                  <a:pt x="1017" y="203"/>
                  <a:pt x="1017" y="203"/>
                </a:cubicBezTo>
                <a:cubicBezTo>
                  <a:pt x="992" y="204"/>
                  <a:pt x="992" y="204"/>
                  <a:pt x="992" y="204"/>
                </a:cubicBezTo>
                <a:cubicBezTo>
                  <a:pt x="998" y="202"/>
                  <a:pt x="998" y="202"/>
                  <a:pt x="998" y="202"/>
                </a:cubicBezTo>
                <a:cubicBezTo>
                  <a:pt x="980" y="204"/>
                  <a:pt x="980" y="204"/>
                  <a:pt x="980" y="204"/>
                </a:cubicBezTo>
                <a:cubicBezTo>
                  <a:pt x="995" y="205"/>
                  <a:pt x="983" y="206"/>
                  <a:pt x="983" y="205"/>
                </a:cubicBezTo>
                <a:cubicBezTo>
                  <a:pt x="976" y="209"/>
                  <a:pt x="976" y="209"/>
                  <a:pt x="976" y="209"/>
                </a:cubicBezTo>
                <a:cubicBezTo>
                  <a:pt x="908" y="215"/>
                  <a:pt x="908" y="215"/>
                  <a:pt x="908" y="215"/>
                </a:cubicBezTo>
                <a:cubicBezTo>
                  <a:pt x="874" y="217"/>
                  <a:pt x="874" y="217"/>
                  <a:pt x="874" y="217"/>
                </a:cubicBezTo>
                <a:cubicBezTo>
                  <a:pt x="852" y="219"/>
                  <a:pt x="852" y="219"/>
                  <a:pt x="852" y="219"/>
                </a:cubicBezTo>
                <a:cubicBezTo>
                  <a:pt x="846" y="212"/>
                  <a:pt x="829" y="217"/>
                  <a:pt x="819" y="218"/>
                </a:cubicBezTo>
                <a:cubicBezTo>
                  <a:pt x="815" y="217"/>
                  <a:pt x="815" y="217"/>
                  <a:pt x="815" y="217"/>
                </a:cubicBezTo>
                <a:cubicBezTo>
                  <a:pt x="827" y="214"/>
                  <a:pt x="827" y="214"/>
                  <a:pt x="827" y="214"/>
                </a:cubicBezTo>
                <a:cubicBezTo>
                  <a:pt x="833" y="216"/>
                  <a:pt x="833" y="216"/>
                  <a:pt x="833" y="216"/>
                </a:cubicBezTo>
                <a:cubicBezTo>
                  <a:pt x="837" y="212"/>
                  <a:pt x="837" y="212"/>
                  <a:pt x="837" y="212"/>
                </a:cubicBezTo>
                <a:cubicBezTo>
                  <a:pt x="823" y="210"/>
                  <a:pt x="823" y="210"/>
                  <a:pt x="823" y="210"/>
                </a:cubicBezTo>
                <a:cubicBezTo>
                  <a:pt x="813" y="211"/>
                  <a:pt x="813" y="211"/>
                  <a:pt x="813" y="211"/>
                </a:cubicBezTo>
                <a:cubicBezTo>
                  <a:pt x="819" y="214"/>
                  <a:pt x="819" y="214"/>
                  <a:pt x="819" y="214"/>
                </a:cubicBezTo>
                <a:cubicBezTo>
                  <a:pt x="798" y="218"/>
                  <a:pt x="798" y="218"/>
                  <a:pt x="798" y="218"/>
                </a:cubicBezTo>
                <a:cubicBezTo>
                  <a:pt x="833" y="215"/>
                  <a:pt x="800" y="218"/>
                  <a:pt x="811" y="219"/>
                </a:cubicBezTo>
                <a:cubicBezTo>
                  <a:pt x="809" y="220"/>
                  <a:pt x="808" y="224"/>
                  <a:pt x="801" y="222"/>
                </a:cubicBezTo>
                <a:cubicBezTo>
                  <a:pt x="799" y="213"/>
                  <a:pt x="795" y="222"/>
                  <a:pt x="790" y="221"/>
                </a:cubicBezTo>
                <a:cubicBezTo>
                  <a:pt x="767" y="218"/>
                  <a:pt x="767" y="218"/>
                  <a:pt x="767" y="218"/>
                </a:cubicBezTo>
                <a:cubicBezTo>
                  <a:pt x="771" y="217"/>
                  <a:pt x="771" y="217"/>
                  <a:pt x="771" y="217"/>
                </a:cubicBezTo>
                <a:cubicBezTo>
                  <a:pt x="757" y="219"/>
                  <a:pt x="757" y="219"/>
                  <a:pt x="757" y="219"/>
                </a:cubicBezTo>
                <a:cubicBezTo>
                  <a:pt x="770" y="222"/>
                  <a:pt x="770" y="222"/>
                  <a:pt x="770" y="222"/>
                </a:cubicBezTo>
                <a:cubicBezTo>
                  <a:pt x="753" y="225"/>
                  <a:pt x="753" y="225"/>
                  <a:pt x="753" y="225"/>
                </a:cubicBezTo>
                <a:cubicBezTo>
                  <a:pt x="730" y="227"/>
                  <a:pt x="730" y="227"/>
                  <a:pt x="730" y="227"/>
                </a:cubicBezTo>
                <a:cubicBezTo>
                  <a:pt x="726" y="223"/>
                  <a:pt x="726" y="223"/>
                  <a:pt x="726" y="223"/>
                </a:cubicBezTo>
                <a:cubicBezTo>
                  <a:pt x="726" y="226"/>
                  <a:pt x="726" y="226"/>
                  <a:pt x="726" y="226"/>
                </a:cubicBezTo>
                <a:cubicBezTo>
                  <a:pt x="720" y="228"/>
                  <a:pt x="720" y="228"/>
                  <a:pt x="720" y="228"/>
                </a:cubicBezTo>
                <a:cubicBezTo>
                  <a:pt x="708" y="223"/>
                  <a:pt x="708" y="223"/>
                  <a:pt x="708" y="223"/>
                </a:cubicBezTo>
                <a:cubicBezTo>
                  <a:pt x="674" y="223"/>
                  <a:pt x="674" y="223"/>
                  <a:pt x="674" y="223"/>
                </a:cubicBezTo>
                <a:cubicBezTo>
                  <a:pt x="679" y="222"/>
                  <a:pt x="679" y="222"/>
                  <a:pt x="679" y="222"/>
                </a:cubicBezTo>
                <a:cubicBezTo>
                  <a:pt x="661" y="217"/>
                  <a:pt x="653" y="224"/>
                  <a:pt x="638" y="226"/>
                </a:cubicBezTo>
                <a:cubicBezTo>
                  <a:pt x="611" y="213"/>
                  <a:pt x="622" y="233"/>
                  <a:pt x="607" y="225"/>
                </a:cubicBezTo>
                <a:cubicBezTo>
                  <a:pt x="605" y="229"/>
                  <a:pt x="605" y="229"/>
                  <a:pt x="605" y="229"/>
                </a:cubicBezTo>
                <a:cubicBezTo>
                  <a:pt x="606" y="232"/>
                  <a:pt x="603" y="230"/>
                  <a:pt x="599" y="229"/>
                </a:cubicBezTo>
                <a:cubicBezTo>
                  <a:pt x="598" y="229"/>
                  <a:pt x="593" y="229"/>
                  <a:pt x="595" y="229"/>
                </a:cubicBezTo>
                <a:cubicBezTo>
                  <a:pt x="584" y="237"/>
                  <a:pt x="579" y="232"/>
                  <a:pt x="568" y="234"/>
                </a:cubicBezTo>
                <a:cubicBezTo>
                  <a:pt x="558" y="238"/>
                  <a:pt x="558" y="238"/>
                  <a:pt x="558" y="238"/>
                </a:cubicBezTo>
                <a:cubicBezTo>
                  <a:pt x="551" y="231"/>
                  <a:pt x="551" y="231"/>
                  <a:pt x="551" y="231"/>
                </a:cubicBezTo>
                <a:cubicBezTo>
                  <a:pt x="543" y="235"/>
                  <a:pt x="543" y="235"/>
                  <a:pt x="543" y="235"/>
                </a:cubicBezTo>
                <a:cubicBezTo>
                  <a:pt x="537" y="235"/>
                  <a:pt x="537" y="235"/>
                  <a:pt x="537" y="235"/>
                </a:cubicBezTo>
                <a:cubicBezTo>
                  <a:pt x="535" y="232"/>
                  <a:pt x="535" y="232"/>
                  <a:pt x="535" y="232"/>
                </a:cubicBezTo>
                <a:cubicBezTo>
                  <a:pt x="532" y="234"/>
                  <a:pt x="530" y="236"/>
                  <a:pt x="528" y="236"/>
                </a:cubicBezTo>
                <a:cubicBezTo>
                  <a:pt x="529" y="237"/>
                  <a:pt x="529" y="237"/>
                  <a:pt x="529" y="237"/>
                </a:cubicBezTo>
                <a:cubicBezTo>
                  <a:pt x="527" y="237"/>
                  <a:pt x="527" y="237"/>
                  <a:pt x="527" y="237"/>
                </a:cubicBezTo>
                <a:cubicBezTo>
                  <a:pt x="525" y="238"/>
                  <a:pt x="524" y="238"/>
                  <a:pt x="524" y="237"/>
                </a:cubicBezTo>
                <a:cubicBezTo>
                  <a:pt x="504" y="239"/>
                  <a:pt x="504" y="239"/>
                  <a:pt x="504" y="239"/>
                </a:cubicBezTo>
                <a:cubicBezTo>
                  <a:pt x="477" y="236"/>
                  <a:pt x="477" y="236"/>
                  <a:pt x="477" y="236"/>
                </a:cubicBezTo>
                <a:cubicBezTo>
                  <a:pt x="473" y="238"/>
                  <a:pt x="473" y="238"/>
                  <a:pt x="473" y="238"/>
                </a:cubicBezTo>
                <a:cubicBezTo>
                  <a:pt x="396" y="234"/>
                  <a:pt x="396" y="234"/>
                  <a:pt x="396" y="234"/>
                </a:cubicBezTo>
                <a:cubicBezTo>
                  <a:pt x="385" y="235"/>
                  <a:pt x="378" y="236"/>
                  <a:pt x="373" y="236"/>
                </a:cubicBezTo>
                <a:cubicBezTo>
                  <a:pt x="390" y="240"/>
                  <a:pt x="390" y="240"/>
                  <a:pt x="390" y="240"/>
                </a:cubicBezTo>
                <a:cubicBezTo>
                  <a:pt x="386" y="243"/>
                  <a:pt x="386" y="243"/>
                  <a:pt x="386" y="243"/>
                </a:cubicBezTo>
                <a:cubicBezTo>
                  <a:pt x="383" y="240"/>
                  <a:pt x="383" y="240"/>
                  <a:pt x="383" y="240"/>
                </a:cubicBezTo>
                <a:cubicBezTo>
                  <a:pt x="370" y="244"/>
                  <a:pt x="370" y="244"/>
                  <a:pt x="370" y="244"/>
                </a:cubicBezTo>
                <a:cubicBezTo>
                  <a:pt x="378" y="245"/>
                  <a:pt x="383" y="244"/>
                  <a:pt x="384" y="242"/>
                </a:cubicBezTo>
                <a:cubicBezTo>
                  <a:pt x="389" y="245"/>
                  <a:pt x="389" y="245"/>
                  <a:pt x="389" y="245"/>
                </a:cubicBezTo>
                <a:cubicBezTo>
                  <a:pt x="450" y="245"/>
                  <a:pt x="450" y="245"/>
                  <a:pt x="450" y="245"/>
                </a:cubicBezTo>
                <a:cubicBezTo>
                  <a:pt x="465" y="248"/>
                  <a:pt x="465" y="248"/>
                  <a:pt x="465" y="248"/>
                </a:cubicBezTo>
                <a:cubicBezTo>
                  <a:pt x="489" y="247"/>
                  <a:pt x="489" y="247"/>
                  <a:pt x="489" y="247"/>
                </a:cubicBezTo>
                <a:cubicBezTo>
                  <a:pt x="508" y="251"/>
                  <a:pt x="508" y="251"/>
                  <a:pt x="508" y="251"/>
                </a:cubicBezTo>
                <a:cubicBezTo>
                  <a:pt x="502" y="253"/>
                  <a:pt x="498" y="254"/>
                  <a:pt x="495" y="255"/>
                </a:cubicBezTo>
                <a:cubicBezTo>
                  <a:pt x="496" y="254"/>
                  <a:pt x="495" y="254"/>
                  <a:pt x="492" y="253"/>
                </a:cubicBezTo>
                <a:cubicBezTo>
                  <a:pt x="491" y="255"/>
                  <a:pt x="490" y="256"/>
                  <a:pt x="490" y="257"/>
                </a:cubicBezTo>
                <a:cubicBezTo>
                  <a:pt x="489" y="258"/>
                  <a:pt x="489" y="258"/>
                  <a:pt x="490" y="257"/>
                </a:cubicBezTo>
                <a:cubicBezTo>
                  <a:pt x="489" y="260"/>
                  <a:pt x="490" y="261"/>
                  <a:pt x="491" y="262"/>
                </a:cubicBezTo>
                <a:cubicBezTo>
                  <a:pt x="489" y="263"/>
                  <a:pt x="489" y="263"/>
                  <a:pt x="489" y="263"/>
                </a:cubicBezTo>
                <a:cubicBezTo>
                  <a:pt x="506" y="268"/>
                  <a:pt x="510" y="261"/>
                  <a:pt x="518" y="261"/>
                </a:cubicBezTo>
                <a:cubicBezTo>
                  <a:pt x="539" y="269"/>
                  <a:pt x="539" y="269"/>
                  <a:pt x="539" y="269"/>
                </a:cubicBezTo>
                <a:cubicBezTo>
                  <a:pt x="529" y="269"/>
                  <a:pt x="529" y="269"/>
                  <a:pt x="529" y="269"/>
                </a:cubicBezTo>
                <a:cubicBezTo>
                  <a:pt x="529" y="271"/>
                  <a:pt x="529" y="271"/>
                  <a:pt x="529" y="271"/>
                </a:cubicBezTo>
                <a:cubicBezTo>
                  <a:pt x="555" y="268"/>
                  <a:pt x="555" y="268"/>
                  <a:pt x="555" y="268"/>
                </a:cubicBezTo>
                <a:cubicBezTo>
                  <a:pt x="578" y="269"/>
                  <a:pt x="578" y="269"/>
                  <a:pt x="578" y="269"/>
                </a:cubicBezTo>
                <a:cubicBezTo>
                  <a:pt x="589" y="272"/>
                  <a:pt x="589" y="272"/>
                  <a:pt x="589" y="272"/>
                </a:cubicBezTo>
                <a:cubicBezTo>
                  <a:pt x="584" y="275"/>
                  <a:pt x="582" y="277"/>
                  <a:pt x="582" y="279"/>
                </a:cubicBezTo>
                <a:cubicBezTo>
                  <a:pt x="575" y="279"/>
                  <a:pt x="570" y="279"/>
                  <a:pt x="566" y="280"/>
                </a:cubicBezTo>
                <a:cubicBezTo>
                  <a:pt x="555" y="281"/>
                  <a:pt x="555" y="281"/>
                  <a:pt x="555" y="281"/>
                </a:cubicBezTo>
                <a:cubicBezTo>
                  <a:pt x="545" y="277"/>
                  <a:pt x="545" y="277"/>
                  <a:pt x="545" y="277"/>
                </a:cubicBezTo>
                <a:cubicBezTo>
                  <a:pt x="537" y="279"/>
                  <a:pt x="537" y="279"/>
                  <a:pt x="537" y="279"/>
                </a:cubicBezTo>
                <a:cubicBezTo>
                  <a:pt x="529" y="277"/>
                  <a:pt x="529" y="277"/>
                  <a:pt x="529" y="277"/>
                </a:cubicBezTo>
                <a:cubicBezTo>
                  <a:pt x="473" y="280"/>
                  <a:pt x="473" y="280"/>
                  <a:pt x="473" y="280"/>
                </a:cubicBezTo>
                <a:cubicBezTo>
                  <a:pt x="452" y="279"/>
                  <a:pt x="452" y="279"/>
                  <a:pt x="452" y="279"/>
                </a:cubicBezTo>
                <a:cubicBezTo>
                  <a:pt x="473" y="274"/>
                  <a:pt x="473" y="274"/>
                  <a:pt x="473" y="274"/>
                </a:cubicBezTo>
                <a:cubicBezTo>
                  <a:pt x="481" y="270"/>
                  <a:pt x="481" y="270"/>
                  <a:pt x="481" y="270"/>
                </a:cubicBezTo>
                <a:cubicBezTo>
                  <a:pt x="479" y="269"/>
                  <a:pt x="479" y="269"/>
                  <a:pt x="479" y="269"/>
                </a:cubicBezTo>
                <a:cubicBezTo>
                  <a:pt x="486" y="266"/>
                  <a:pt x="486" y="266"/>
                  <a:pt x="486" y="266"/>
                </a:cubicBezTo>
                <a:cubicBezTo>
                  <a:pt x="481" y="267"/>
                  <a:pt x="479" y="267"/>
                  <a:pt x="476" y="268"/>
                </a:cubicBezTo>
                <a:cubicBezTo>
                  <a:pt x="477" y="268"/>
                  <a:pt x="477" y="268"/>
                  <a:pt x="477" y="268"/>
                </a:cubicBezTo>
                <a:cubicBezTo>
                  <a:pt x="476" y="268"/>
                  <a:pt x="476" y="268"/>
                  <a:pt x="476" y="268"/>
                </a:cubicBezTo>
                <a:cubicBezTo>
                  <a:pt x="466" y="269"/>
                  <a:pt x="474" y="268"/>
                  <a:pt x="476" y="268"/>
                </a:cubicBezTo>
                <a:cubicBezTo>
                  <a:pt x="473" y="266"/>
                  <a:pt x="473" y="266"/>
                  <a:pt x="473" y="266"/>
                </a:cubicBezTo>
                <a:cubicBezTo>
                  <a:pt x="465" y="269"/>
                  <a:pt x="465" y="269"/>
                  <a:pt x="465" y="269"/>
                </a:cubicBezTo>
                <a:cubicBezTo>
                  <a:pt x="451" y="263"/>
                  <a:pt x="447" y="271"/>
                  <a:pt x="440" y="271"/>
                </a:cubicBezTo>
                <a:cubicBezTo>
                  <a:pt x="421" y="272"/>
                  <a:pt x="421" y="272"/>
                  <a:pt x="421" y="272"/>
                </a:cubicBezTo>
                <a:cubicBezTo>
                  <a:pt x="407" y="278"/>
                  <a:pt x="407" y="278"/>
                  <a:pt x="407" y="278"/>
                </a:cubicBezTo>
                <a:cubicBezTo>
                  <a:pt x="370" y="278"/>
                  <a:pt x="370" y="278"/>
                  <a:pt x="370" y="278"/>
                </a:cubicBezTo>
                <a:cubicBezTo>
                  <a:pt x="374" y="284"/>
                  <a:pt x="374" y="284"/>
                  <a:pt x="374" y="284"/>
                </a:cubicBezTo>
                <a:cubicBezTo>
                  <a:pt x="360" y="287"/>
                  <a:pt x="360" y="287"/>
                  <a:pt x="360" y="287"/>
                </a:cubicBezTo>
                <a:cubicBezTo>
                  <a:pt x="343" y="287"/>
                  <a:pt x="343" y="287"/>
                  <a:pt x="343" y="287"/>
                </a:cubicBezTo>
                <a:cubicBezTo>
                  <a:pt x="341" y="290"/>
                  <a:pt x="341" y="290"/>
                  <a:pt x="341" y="290"/>
                </a:cubicBezTo>
                <a:cubicBezTo>
                  <a:pt x="348" y="292"/>
                  <a:pt x="348" y="292"/>
                  <a:pt x="348" y="292"/>
                </a:cubicBezTo>
                <a:cubicBezTo>
                  <a:pt x="343" y="293"/>
                  <a:pt x="343" y="293"/>
                  <a:pt x="343" y="293"/>
                </a:cubicBezTo>
                <a:cubicBezTo>
                  <a:pt x="355" y="294"/>
                  <a:pt x="355" y="294"/>
                  <a:pt x="355" y="294"/>
                </a:cubicBezTo>
                <a:cubicBezTo>
                  <a:pt x="360" y="289"/>
                  <a:pt x="360" y="289"/>
                  <a:pt x="360" y="289"/>
                </a:cubicBezTo>
                <a:cubicBezTo>
                  <a:pt x="368" y="289"/>
                  <a:pt x="368" y="289"/>
                  <a:pt x="368" y="289"/>
                </a:cubicBezTo>
                <a:cubicBezTo>
                  <a:pt x="378" y="292"/>
                  <a:pt x="378" y="292"/>
                  <a:pt x="378" y="292"/>
                </a:cubicBezTo>
                <a:cubicBezTo>
                  <a:pt x="421" y="290"/>
                  <a:pt x="421" y="290"/>
                  <a:pt x="421" y="290"/>
                </a:cubicBezTo>
                <a:cubicBezTo>
                  <a:pt x="436" y="295"/>
                  <a:pt x="436" y="295"/>
                  <a:pt x="436" y="295"/>
                </a:cubicBezTo>
                <a:cubicBezTo>
                  <a:pt x="440" y="294"/>
                  <a:pt x="440" y="294"/>
                  <a:pt x="440" y="294"/>
                </a:cubicBezTo>
                <a:cubicBezTo>
                  <a:pt x="455" y="295"/>
                  <a:pt x="455" y="295"/>
                  <a:pt x="455" y="295"/>
                </a:cubicBezTo>
                <a:cubicBezTo>
                  <a:pt x="471" y="287"/>
                  <a:pt x="471" y="287"/>
                  <a:pt x="471" y="287"/>
                </a:cubicBezTo>
                <a:cubicBezTo>
                  <a:pt x="479" y="290"/>
                  <a:pt x="479" y="290"/>
                  <a:pt x="479" y="290"/>
                </a:cubicBezTo>
                <a:cubicBezTo>
                  <a:pt x="479" y="293"/>
                  <a:pt x="479" y="293"/>
                  <a:pt x="479" y="293"/>
                </a:cubicBezTo>
                <a:cubicBezTo>
                  <a:pt x="493" y="296"/>
                  <a:pt x="493" y="296"/>
                  <a:pt x="493" y="296"/>
                </a:cubicBezTo>
                <a:cubicBezTo>
                  <a:pt x="523" y="294"/>
                  <a:pt x="523" y="294"/>
                  <a:pt x="523" y="294"/>
                </a:cubicBezTo>
                <a:cubicBezTo>
                  <a:pt x="561" y="294"/>
                  <a:pt x="561" y="294"/>
                  <a:pt x="561" y="294"/>
                </a:cubicBezTo>
                <a:cubicBezTo>
                  <a:pt x="568" y="292"/>
                  <a:pt x="568" y="292"/>
                  <a:pt x="568" y="292"/>
                </a:cubicBezTo>
                <a:cubicBezTo>
                  <a:pt x="561" y="290"/>
                  <a:pt x="561" y="290"/>
                  <a:pt x="561" y="290"/>
                </a:cubicBezTo>
                <a:cubicBezTo>
                  <a:pt x="503" y="300"/>
                  <a:pt x="550" y="287"/>
                  <a:pt x="543" y="292"/>
                </a:cubicBezTo>
                <a:cubicBezTo>
                  <a:pt x="547" y="290"/>
                  <a:pt x="553" y="284"/>
                  <a:pt x="566" y="286"/>
                </a:cubicBezTo>
                <a:cubicBezTo>
                  <a:pt x="600" y="293"/>
                  <a:pt x="578" y="285"/>
                  <a:pt x="584" y="284"/>
                </a:cubicBezTo>
                <a:cubicBezTo>
                  <a:pt x="592" y="286"/>
                  <a:pt x="592" y="286"/>
                  <a:pt x="592" y="286"/>
                </a:cubicBezTo>
                <a:cubicBezTo>
                  <a:pt x="611" y="278"/>
                  <a:pt x="615" y="282"/>
                  <a:pt x="615" y="285"/>
                </a:cubicBezTo>
                <a:cubicBezTo>
                  <a:pt x="615" y="288"/>
                  <a:pt x="615" y="288"/>
                  <a:pt x="615" y="288"/>
                </a:cubicBezTo>
                <a:cubicBezTo>
                  <a:pt x="574" y="282"/>
                  <a:pt x="596" y="300"/>
                  <a:pt x="576" y="292"/>
                </a:cubicBezTo>
                <a:cubicBezTo>
                  <a:pt x="589" y="298"/>
                  <a:pt x="589" y="298"/>
                  <a:pt x="589" y="298"/>
                </a:cubicBezTo>
                <a:cubicBezTo>
                  <a:pt x="576" y="301"/>
                  <a:pt x="576" y="301"/>
                  <a:pt x="576" y="301"/>
                </a:cubicBezTo>
                <a:cubicBezTo>
                  <a:pt x="586" y="307"/>
                  <a:pt x="567" y="306"/>
                  <a:pt x="561" y="308"/>
                </a:cubicBezTo>
                <a:cubicBezTo>
                  <a:pt x="553" y="305"/>
                  <a:pt x="553" y="305"/>
                  <a:pt x="553" y="305"/>
                </a:cubicBezTo>
                <a:cubicBezTo>
                  <a:pt x="547" y="311"/>
                  <a:pt x="547" y="311"/>
                  <a:pt x="547" y="311"/>
                </a:cubicBezTo>
                <a:cubicBezTo>
                  <a:pt x="527" y="308"/>
                  <a:pt x="527" y="308"/>
                  <a:pt x="527" y="308"/>
                </a:cubicBezTo>
                <a:cubicBezTo>
                  <a:pt x="527" y="311"/>
                  <a:pt x="527" y="311"/>
                  <a:pt x="527" y="311"/>
                </a:cubicBezTo>
                <a:cubicBezTo>
                  <a:pt x="530" y="311"/>
                  <a:pt x="530" y="311"/>
                  <a:pt x="530" y="311"/>
                </a:cubicBezTo>
                <a:cubicBezTo>
                  <a:pt x="549" y="315"/>
                  <a:pt x="562" y="310"/>
                  <a:pt x="551" y="316"/>
                </a:cubicBezTo>
                <a:cubicBezTo>
                  <a:pt x="542" y="313"/>
                  <a:pt x="547" y="317"/>
                  <a:pt x="541" y="317"/>
                </a:cubicBezTo>
                <a:cubicBezTo>
                  <a:pt x="498" y="316"/>
                  <a:pt x="498" y="316"/>
                  <a:pt x="498" y="316"/>
                </a:cubicBezTo>
                <a:cubicBezTo>
                  <a:pt x="421" y="317"/>
                  <a:pt x="421" y="317"/>
                  <a:pt x="421" y="317"/>
                </a:cubicBezTo>
                <a:cubicBezTo>
                  <a:pt x="407" y="322"/>
                  <a:pt x="407" y="322"/>
                  <a:pt x="407" y="322"/>
                </a:cubicBezTo>
                <a:cubicBezTo>
                  <a:pt x="421" y="319"/>
                  <a:pt x="421" y="319"/>
                  <a:pt x="421" y="319"/>
                </a:cubicBezTo>
                <a:cubicBezTo>
                  <a:pt x="430" y="321"/>
                  <a:pt x="430" y="321"/>
                  <a:pt x="430" y="321"/>
                </a:cubicBezTo>
                <a:cubicBezTo>
                  <a:pt x="458" y="322"/>
                  <a:pt x="458" y="322"/>
                  <a:pt x="458" y="322"/>
                </a:cubicBezTo>
                <a:cubicBezTo>
                  <a:pt x="460" y="323"/>
                  <a:pt x="462" y="325"/>
                  <a:pt x="463" y="326"/>
                </a:cubicBezTo>
                <a:cubicBezTo>
                  <a:pt x="487" y="329"/>
                  <a:pt x="487" y="329"/>
                  <a:pt x="487" y="329"/>
                </a:cubicBezTo>
                <a:cubicBezTo>
                  <a:pt x="493" y="328"/>
                  <a:pt x="498" y="327"/>
                  <a:pt x="501" y="327"/>
                </a:cubicBezTo>
                <a:cubicBezTo>
                  <a:pt x="500" y="326"/>
                  <a:pt x="500" y="326"/>
                  <a:pt x="502" y="324"/>
                </a:cubicBezTo>
                <a:cubicBezTo>
                  <a:pt x="524" y="328"/>
                  <a:pt x="524" y="328"/>
                  <a:pt x="524" y="328"/>
                </a:cubicBezTo>
                <a:cubicBezTo>
                  <a:pt x="543" y="325"/>
                  <a:pt x="543" y="325"/>
                  <a:pt x="543" y="325"/>
                </a:cubicBezTo>
                <a:cubicBezTo>
                  <a:pt x="553" y="328"/>
                  <a:pt x="553" y="328"/>
                  <a:pt x="553" y="328"/>
                </a:cubicBezTo>
                <a:cubicBezTo>
                  <a:pt x="564" y="326"/>
                  <a:pt x="564" y="326"/>
                  <a:pt x="564" y="326"/>
                </a:cubicBezTo>
                <a:cubicBezTo>
                  <a:pt x="595" y="328"/>
                  <a:pt x="595" y="328"/>
                  <a:pt x="595" y="328"/>
                </a:cubicBezTo>
                <a:cubicBezTo>
                  <a:pt x="595" y="331"/>
                  <a:pt x="595" y="331"/>
                  <a:pt x="595" y="331"/>
                </a:cubicBezTo>
                <a:cubicBezTo>
                  <a:pt x="578" y="334"/>
                  <a:pt x="584" y="331"/>
                  <a:pt x="585" y="330"/>
                </a:cubicBezTo>
                <a:cubicBezTo>
                  <a:pt x="571" y="333"/>
                  <a:pt x="571" y="333"/>
                  <a:pt x="571" y="333"/>
                </a:cubicBezTo>
                <a:cubicBezTo>
                  <a:pt x="543" y="332"/>
                  <a:pt x="543" y="332"/>
                  <a:pt x="543" y="332"/>
                </a:cubicBezTo>
                <a:cubicBezTo>
                  <a:pt x="549" y="334"/>
                  <a:pt x="549" y="334"/>
                  <a:pt x="549" y="334"/>
                </a:cubicBezTo>
                <a:cubicBezTo>
                  <a:pt x="499" y="347"/>
                  <a:pt x="539" y="336"/>
                  <a:pt x="533" y="336"/>
                </a:cubicBezTo>
                <a:cubicBezTo>
                  <a:pt x="523" y="340"/>
                  <a:pt x="523" y="340"/>
                  <a:pt x="523" y="340"/>
                </a:cubicBezTo>
                <a:cubicBezTo>
                  <a:pt x="510" y="340"/>
                  <a:pt x="510" y="340"/>
                  <a:pt x="510" y="340"/>
                </a:cubicBezTo>
                <a:cubicBezTo>
                  <a:pt x="508" y="343"/>
                  <a:pt x="508" y="343"/>
                  <a:pt x="508" y="343"/>
                </a:cubicBezTo>
                <a:cubicBezTo>
                  <a:pt x="479" y="343"/>
                  <a:pt x="479" y="343"/>
                  <a:pt x="479" y="343"/>
                </a:cubicBezTo>
                <a:cubicBezTo>
                  <a:pt x="452" y="344"/>
                  <a:pt x="452" y="344"/>
                  <a:pt x="452" y="344"/>
                </a:cubicBezTo>
                <a:cubicBezTo>
                  <a:pt x="442" y="347"/>
                  <a:pt x="435" y="349"/>
                  <a:pt x="431" y="350"/>
                </a:cubicBezTo>
                <a:cubicBezTo>
                  <a:pt x="442" y="350"/>
                  <a:pt x="442" y="350"/>
                  <a:pt x="442" y="350"/>
                </a:cubicBezTo>
                <a:cubicBezTo>
                  <a:pt x="436" y="356"/>
                  <a:pt x="436" y="356"/>
                  <a:pt x="436" y="356"/>
                </a:cubicBezTo>
                <a:cubicBezTo>
                  <a:pt x="436" y="362"/>
                  <a:pt x="436" y="362"/>
                  <a:pt x="436" y="362"/>
                </a:cubicBezTo>
                <a:cubicBezTo>
                  <a:pt x="440" y="363"/>
                  <a:pt x="444" y="360"/>
                  <a:pt x="450" y="362"/>
                </a:cubicBezTo>
                <a:cubicBezTo>
                  <a:pt x="455" y="368"/>
                  <a:pt x="455" y="368"/>
                  <a:pt x="455" y="368"/>
                </a:cubicBezTo>
                <a:cubicBezTo>
                  <a:pt x="442" y="369"/>
                  <a:pt x="442" y="369"/>
                  <a:pt x="442" y="369"/>
                </a:cubicBezTo>
                <a:cubicBezTo>
                  <a:pt x="455" y="371"/>
                  <a:pt x="455" y="371"/>
                  <a:pt x="455" y="371"/>
                </a:cubicBezTo>
                <a:cubicBezTo>
                  <a:pt x="458" y="377"/>
                  <a:pt x="458" y="377"/>
                  <a:pt x="458" y="377"/>
                </a:cubicBezTo>
                <a:cubicBezTo>
                  <a:pt x="426" y="378"/>
                  <a:pt x="426" y="378"/>
                  <a:pt x="426" y="378"/>
                </a:cubicBezTo>
                <a:cubicBezTo>
                  <a:pt x="414" y="373"/>
                  <a:pt x="414" y="373"/>
                  <a:pt x="414" y="373"/>
                </a:cubicBezTo>
                <a:cubicBezTo>
                  <a:pt x="413" y="385"/>
                  <a:pt x="408" y="378"/>
                  <a:pt x="409" y="377"/>
                </a:cubicBezTo>
                <a:cubicBezTo>
                  <a:pt x="380" y="382"/>
                  <a:pt x="380" y="382"/>
                  <a:pt x="380" y="382"/>
                </a:cubicBezTo>
                <a:cubicBezTo>
                  <a:pt x="427" y="380"/>
                  <a:pt x="427" y="380"/>
                  <a:pt x="427" y="380"/>
                </a:cubicBezTo>
                <a:cubicBezTo>
                  <a:pt x="434" y="383"/>
                  <a:pt x="434" y="383"/>
                  <a:pt x="434" y="383"/>
                </a:cubicBezTo>
                <a:cubicBezTo>
                  <a:pt x="444" y="382"/>
                  <a:pt x="444" y="382"/>
                  <a:pt x="444" y="382"/>
                </a:cubicBezTo>
                <a:cubicBezTo>
                  <a:pt x="448" y="385"/>
                  <a:pt x="448" y="385"/>
                  <a:pt x="448" y="385"/>
                </a:cubicBezTo>
                <a:cubicBezTo>
                  <a:pt x="437" y="388"/>
                  <a:pt x="429" y="390"/>
                  <a:pt x="425" y="391"/>
                </a:cubicBezTo>
                <a:cubicBezTo>
                  <a:pt x="424" y="392"/>
                  <a:pt x="424" y="392"/>
                  <a:pt x="424" y="392"/>
                </a:cubicBezTo>
                <a:cubicBezTo>
                  <a:pt x="442" y="392"/>
                  <a:pt x="442" y="392"/>
                  <a:pt x="442" y="392"/>
                </a:cubicBezTo>
                <a:cubicBezTo>
                  <a:pt x="432" y="397"/>
                  <a:pt x="432" y="397"/>
                  <a:pt x="432" y="397"/>
                </a:cubicBezTo>
                <a:cubicBezTo>
                  <a:pt x="448" y="399"/>
                  <a:pt x="448" y="399"/>
                  <a:pt x="448" y="399"/>
                </a:cubicBezTo>
                <a:cubicBezTo>
                  <a:pt x="448" y="403"/>
                  <a:pt x="448" y="403"/>
                  <a:pt x="448" y="403"/>
                </a:cubicBezTo>
                <a:cubicBezTo>
                  <a:pt x="465" y="409"/>
                  <a:pt x="465" y="409"/>
                  <a:pt x="465" y="409"/>
                </a:cubicBezTo>
                <a:cubicBezTo>
                  <a:pt x="448" y="416"/>
                  <a:pt x="448" y="416"/>
                  <a:pt x="448" y="416"/>
                </a:cubicBezTo>
                <a:cubicBezTo>
                  <a:pt x="466" y="420"/>
                  <a:pt x="450" y="418"/>
                  <a:pt x="452" y="418"/>
                </a:cubicBezTo>
                <a:cubicBezTo>
                  <a:pt x="436" y="418"/>
                  <a:pt x="436" y="418"/>
                  <a:pt x="436" y="418"/>
                </a:cubicBezTo>
                <a:cubicBezTo>
                  <a:pt x="434" y="422"/>
                  <a:pt x="434" y="422"/>
                  <a:pt x="434" y="422"/>
                </a:cubicBezTo>
                <a:cubicBezTo>
                  <a:pt x="441" y="424"/>
                  <a:pt x="442" y="426"/>
                  <a:pt x="441" y="427"/>
                </a:cubicBezTo>
                <a:cubicBezTo>
                  <a:pt x="441" y="427"/>
                  <a:pt x="442" y="427"/>
                  <a:pt x="442" y="427"/>
                </a:cubicBezTo>
                <a:cubicBezTo>
                  <a:pt x="450" y="423"/>
                  <a:pt x="450" y="423"/>
                  <a:pt x="450" y="423"/>
                </a:cubicBezTo>
                <a:cubicBezTo>
                  <a:pt x="457" y="425"/>
                  <a:pt x="457" y="425"/>
                  <a:pt x="457" y="425"/>
                </a:cubicBezTo>
                <a:cubicBezTo>
                  <a:pt x="471" y="420"/>
                  <a:pt x="471" y="420"/>
                  <a:pt x="471" y="420"/>
                </a:cubicBezTo>
                <a:cubicBezTo>
                  <a:pt x="493" y="423"/>
                  <a:pt x="493" y="423"/>
                  <a:pt x="493" y="423"/>
                </a:cubicBezTo>
                <a:cubicBezTo>
                  <a:pt x="504" y="420"/>
                  <a:pt x="504" y="420"/>
                  <a:pt x="504" y="420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2" y="420"/>
                  <a:pt x="512" y="420"/>
                  <a:pt x="512" y="420"/>
                </a:cubicBezTo>
                <a:cubicBezTo>
                  <a:pt x="533" y="427"/>
                  <a:pt x="533" y="427"/>
                  <a:pt x="533" y="427"/>
                </a:cubicBezTo>
                <a:cubicBezTo>
                  <a:pt x="538" y="411"/>
                  <a:pt x="498" y="425"/>
                  <a:pt x="518" y="415"/>
                </a:cubicBezTo>
                <a:cubicBezTo>
                  <a:pt x="523" y="408"/>
                  <a:pt x="523" y="408"/>
                  <a:pt x="523" y="408"/>
                </a:cubicBezTo>
                <a:cubicBezTo>
                  <a:pt x="530" y="407"/>
                  <a:pt x="530" y="407"/>
                  <a:pt x="530" y="407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24" y="415"/>
                  <a:pt x="524" y="415"/>
                  <a:pt x="524" y="415"/>
                </a:cubicBezTo>
                <a:cubicBezTo>
                  <a:pt x="530" y="417"/>
                  <a:pt x="530" y="417"/>
                  <a:pt x="530" y="417"/>
                </a:cubicBezTo>
                <a:cubicBezTo>
                  <a:pt x="558" y="420"/>
                  <a:pt x="558" y="420"/>
                  <a:pt x="558" y="420"/>
                </a:cubicBezTo>
                <a:cubicBezTo>
                  <a:pt x="553" y="415"/>
                  <a:pt x="553" y="415"/>
                  <a:pt x="553" y="415"/>
                </a:cubicBezTo>
                <a:cubicBezTo>
                  <a:pt x="574" y="415"/>
                  <a:pt x="574" y="415"/>
                  <a:pt x="574" y="415"/>
                </a:cubicBezTo>
                <a:cubicBezTo>
                  <a:pt x="592" y="418"/>
                  <a:pt x="592" y="418"/>
                  <a:pt x="592" y="418"/>
                </a:cubicBezTo>
                <a:cubicBezTo>
                  <a:pt x="592" y="420"/>
                  <a:pt x="592" y="420"/>
                  <a:pt x="592" y="420"/>
                </a:cubicBezTo>
                <a:cubicBezTo>
                  <a:pt x="601" y="419"/>
                  <a:pt x="601" y="419"/>
                  <a:pt x="601" y="419"/>
                </a:cubicBezTo>
                <a:cubicBezTo>
                  <a:pt x="609" y="424"/>
                  <a:pt x="609" y="424"/>
                  <a:pt x="609" y="424"/>
                </a:cubicBezTo>
                <a:cubicBezTo>
                  <a:pt x="667" y="420"/>
                  <a:pt x="667" y="420"/>
                  <a:pt x="667" y="420"/>
                </a:cubicBezTo>
                <a:cubicBezTo>
                  <a:pt x="671" y="417"/>
                  <a:pt x="671" y="417"/>
                  <a:pt x="671" y="417"/>
                </a:cubicBezTo>
                <a:cubicBezTo>
                  <a:pt x="679" y="417"/>
                  <a:pt x="679" y="417"/>
                  <a:pt x="679" y="417"/>
                </a:cubicBezTo>
                <a:cubicBezTo>
                  <a:pt x="708" y="419"/>
                  <a:pt x="708" y="419"/>
                  <a:pt x="708" y="419"/>
                </a:cubicBezTo>
                <a:cubicBezTo>
                  <a:pt x="708" y="419"/>
                  <a:pt x="703" y="420"/>
                  <a:pt x="702" y="422"/>
                </a:cubicBezTo>
                <a:cubicBezTo>
                  <a:pt x="707" y="422"/>
                  <a:pt x="709" y="422"/>
                  <a:pt x="711" y="421"/>
                </a:cubicBezTo>
                <a:cubicBezTo>
                  <a:pt x="714" y="419"/>
                  <a:pt x="714" y="419"/>
                  <a:pt x="714" y="419"/>
                </a:cubicBezTo>
                <a:cubicBezTo>
                  <a:pt x="712" y="418"/>
                  <a:pt x="712" y="418"/>
                  <a:pt x="712" y="418"/>
                </a:cubicBezTo>
                <a:cubicBezTo>
                  <a:pt x="716" y="416"/>
                  <a:pt x="716" y="416"/>
                  <a:pt x="716" y="416"/>
                </a:cubicBezTo>
                <a:cubicBezTo>
                  <a:pt x="734" y="415"/>
                  <a:pt x="734" y="415"/>
                  <a:pt x="734" y="415"/>
                </a:cubicBezTo>
                <a:cubicBezTo>
                  <a:pt x="753" y="419"/>
                  <a:pt x="753" y="419"/>
                  <a:pt x="753" y="419"/>
                </a:cubicBezTo>
                <a:cubicBezTo>
                  <a:pt x="751" y="419"/>
                  <a:pt x="741" y="425"/>
                  <a:pt x="739" y="425"/>
                </a:cubicBezTo>
                <a:cubicBezTo>
                  <a:pt x="728" y="423"/>
                  <a:pt x="728" y="423"/>
                  <a:pt x="728" y="423"/>
                </a:cubicBezTo>
                <a:cubicBezTo>
                  <a:pt x="730" y="427"/>
                  <a:pt x="730" y="427"/>
                  <a:pt x="730" y="427"/>
                </a:cubicBezTo>
                <a:cubicBezTo>
                  <a:pt x="693" y="430"/>
                  <a:pt x="693" y="430"/>
                  <a:pt x="693" y="430"/>
                </a:cubicBezTo>
                <a:cubicBezTo>
                  <a:pt x="681" y="433"/>
                  <a:pt x="681" y="433"/>
                  <a:pt x="681" y="433"/>
                </a:cubicBezTo>
                <a:cubicBezTo>
                  <a:pt x="681" y="427"/>
                  <a:pt x="680" y="432"/>
                  <a:pt x="679" y="431"/>
                </a:cubicBezTo>
                <a:cubicBezTo>
                  <a:pt x="676" y="432"/>
                  <a:pt x="676" y="432"/>
                  <a:pt x="676" y="432"/>
                </a:cubicBezTo>
                <a:cubicBezTo>
                  <a:pt x="684" y="433"/>
                  <a:pt x="664" y="436"/>
                  <a:pt x="667" y="437"/>
                </a:cubicBezTo>
                <a:cubicBezTo>
                  <a:pt x="689" y="433"/>
                  <a:pt x="689" y="433"/>
                  <a:pt x="689" y="433"/>
                </a:cubicBezTo>
                <a:cubicBezTo>
                  <a:pt x="695" y="436"/>
                  <a:pt x="695" y="436"/>
                  <a:pt x="695" y="436"/>
                </a:cubicBezTo>
                <a:cubicBezTo>
                  <a:pt x="679" y="440"/>
                  <a:pt x="677" y="435"/>
                  <a:pt x="673" y="440"/>
                </a:cubicBezTo>
                <a:cubicBezTo>
                  <a:pt x="662" y="439"/>
                  <a:pt x="662" y="439"/>
                  <a:pt x="662" y="439"/>
                </a:cubicBezTo>
                <a:cubicBezTo>
                  <a:pt x="648" y="444"/>
                  <a:pt x="648" y="444"/>
                  <a:pt x="648" y="444"/>
                </a:cubicBezTo>
                <a:cubicBezTo>
                  <a:pt x="633" y="457"/>
                  <a:pt x="628" y="452"/>
                  <a:pt x="627" y="449"/>
                </a:cubicBezTo>
                <a:cubicBezTo>
                  <a:pt x="627" y="447"/>
                  <a:pt x="627" y="447"/>
                  <a:pt x="627" y="447"/>
                </a:cubicBezTo>
                <a:cubicBezTo>
                  <a:pt x="613" y="449"/>
                  <a:pt x="613" y="449"/>
                  <a:pt x="613" y="449"/>
                </a:cubicBezTo>
                <a:cubicBezTo>
                  <a:pt x="601" y="445"/>
                  <a:pt x="601" y="445"/>
                  <a:pt x="601" y="445"/>
                </a:cubicBezTo>
                <a:cubicBezTo>
                  <a:pt x="613" y="439"/>
                  <a:pt x="613" y="439"/>
                  <a:pt x="613" y="439"/>
                </a:cubicBezTo>
                <a:cubicBezTo>
                  <a:pt x="612" y="438"/>
                  <a:pt x="611" y="437"/>
                  <a:pt x="609" y="438"/>
                </a:cubicBezTo>
                <a:cubicBezTo>
                  <a:pt x="595" y="443"/>
                  <a:pt x="595" y="443"/>
                  <a:pt x="595" y="443"/>
                </a:cubicBezTo>
                <a:cubicBezTo>
                  <a:pt x="568" y="450"/>
                  <a:pt x="568" y="450"/>
                  <a:pt x="568" y="450"/>
                </a:cubicBezTo>
                <a:cubicBezTo>
                  <a:pt x="561" y="450"/>
                  <a:pt x="561" y="450"/>
                  <a:pt x="561" y="450"/>
                </a:cubicBezTo>
                <a:cubicBezTo>
                  <a:pt x="570" y="448"/>
                  <a:pt x="570" y="448"/>
                  <a:pt x="570" y="448"/>
                </a:cubicBezTo>
                <a:cubicBezTo>
                  <a:pt x="559" y="445"/>
                  <a:pt x="559" y="445"/>
                  <a:pt x="559" y="445"/>
                </a:cubicBezTo>
                <a:cubicBezTo>
                  <a:pt x="564" y="439"/>
                  <a:pt x="564" y="439"/>
                  <a:pt x="564" y="439"/>
                </a:cubicBezTo>
                <a:cubicBezTo>
                  <a:pt x="571" y="439"/>
                  <a:pt x="571" y="439"/>
                  <a:pt x="571" y="439"/>
                </a:cubicBezTo>
                <a:cubicBezTo>
                  <a:pt x="571" y="439"/>
                  <a:pt x="571" y="439"/>
                  <a:pt x="571" y="439"/>
                </a:cubicBezTo>
                <a:cubicBezTo>
                  <a:pt x="569" y="434"/>
                  <a:pt x="567" y="433"/>
                  <a:pt x="566" y="432"/>
                </a:cubicBezTo>
                <a:cubicBezTo>
                  <a:pt x="570" y="430"/>
                  <a:pt x="570" y="430"/>
                  <a:pt x="570" y="430"/>
                </a:cubicBezTo>
                <a:cubicBezTo>
                  <a:pt x="578" y="430"/>
                  <a:pt x="578" y="430"/>
                  <a:pt x="578" y="430"/>
                </a:cubicBezTo>
                <a:cubicBezTo>
                  <a:pt x="595" y="423"/>
                  <a:pt x="595" y="423"/>
                  <a:pt x="595" y="423"/>
                </a:cubicBezTo>
                <a:cubicBezTo>
                  <a:pt x="592" y="422"/>
                  <a:pt x="592" y="422"/>
                  <a:pt x="592" y="422"/>
                </a:cubicBezTo>
                <a:cubicBezTo>
                  <a:pt x="584" y="423"/>
                  <a:pt x="589" y="427"/>
                  <a:pt x="580" y="426"/>
                </a:cubicBezTo>
                <a:cubicBezTo>
                  <a:pt x="574" y="425"/>
                  <a:pt x="574" y="425"/>
                  <a:pt x="574" y="425"/>
                </a:cubicBezTo>
                <a:cubicBezTo>
                  <a:pt x="574" y="423"/>
                  <a:pt x="574" y="423"/>
                  <a:pt x="574" y="423"/>
                </a:cubicBezTo>
                <a:cubicBezTo>
                  <a:pt x="578" y="423"/>
                  <a:pt x="578" y="423"/>
                  <a:pt x="578" y="423"/>
                </a:cubicBezTo>
                <a:cubicBezTo>
                  <a:pt x="578" y="419"/>
                  <a:pt x="578" y="419"/>
                  <a:pt x="578" y="419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8" y="428"/>
                  <a:pt x="568" y="428"/>
                  <a:pt x="568" y="428"/>
                </a:cubicBezTo>
                <a:cubicBezTo>
                  <a:pt x="570" y="434"/>
                  <a:pt x="547" y="431"/>
                  <a:pt x="547" y="438"/>
                </a:cubicBezTo>
                <a:cubicBezTo>
                  <a:pt x="539" y="434"/>
                  <a:pt x="539" y="434"/>
                  <a:pt x="539" y="434"/>
                </a:cubicBezTo>
                <a:cubicBezTo>
                  <a:pt x="518" y="442"/>
                  <a:pt x="530" y="446"/>
                  <a:pt x="510" y="444"/>
                </a:cubicBezTo>
                <a:cubicBezTo>
                  <a:pt x="510" y="446"/>
                  <a:pt x="510" y="446"/>
                  <a:pt x="510" y="446"/>
                </a:cubicBezTo>
                <a:cubicBezTo>
                  <a:pt x="524" y="447"/>
                  <a:pt x="524" y="447"/>
                  <a:pt x="524" y="447"/>
                </a:cubicBezTo>
                <a:cubicBezTo>
                  <a:pt x="520" y="453"/>
                  <a:pt x="520" y="453"/>
                  <a:pt x="520" y="453"/>
                </a:cubicBezTo>
                <a:cubicBezTo>
                  <a:pt x="524" y="455"/>
                  <a:pt x="506" y="452"/>
                  <a:pt x="510" y="456"/>
                </a:cubicBezTo>
                <a:cubicBezTo>
                  <a:pt x="504" y="455"/>
                  <a:pt x="504" y="455"/>
                  <a:pt x="504" y="455"/>
                </a:cubicBezTo>
                <a:cubicBezTo>
                  <a:pt x="487" y="456"/>
                  <a:pt x="487" y="456"/>
                  <a:pt x="487" y="456"/>
                </a:cubicBezTo>
                <a:cubicBezTo>
                  <a:pt x="479" y="461"/>
                  <a:pt x="479" y="461"/>
                  <a:pt x="479" y="461"/>
                </a:cubicBezTo>
                <a:cubicBezTo>
                  <a:pt x="465" y="456"/>
                  <a:pt x="465" y="456"/>
                  <a:pt x="465" y="456"/>
                </a:cubicBezTo>
                <a:cubicBezTo>
                  <a:pt x="457" y="460"/>
                  <a:pt x="457" y="460"/>
                  <a:pt x="457" y="460"/>
                </a:cubicBezTo>
                <a:cubicBezTo>
                  <a:pt x="450" y="456"/>
                  <a:pt x="450" y="456"/>
                  <a:pt x="450" y="456"/>
                </a:cubicBezTo>
                <a:cubicBezTo>
                  <a:pt x="432" y="456"/>
                  <a:pt x="432" y="456"/>
                  <a:pt x="432" y="456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40" y="463"/>
                  <a:pt x="440" y="463"/>
                  <a:pt x="440" y="463"/>
                </a:cubicBezTo>
                <a:cubicBezTo>
                  <a:pt x="438" y="467"/>
                  <a:pt x="438" y="467"/>
                  <a:pt x="438" y="467"/>
                </a:cubicBezTo>
                <a:cubicBezTo>
                  <a:pt x="373" y="467"/>
                  <a:pt x="440" y="469"/>
                  <a:pt x="414" y="472"/>
                </a:cubicBezTo>
                <a:cubicBezTo>
                  <a:pt x="420" y="472"/>
                  <a:pt x="420" y="472"/>
                  <a:pt x="420" y="472"/>
                </a:cubicBezTo>
                <a:cubicBezTo>
                  <a:pt x="432" y="470"/>
                  <a:pt x="432" y="470"/>
                  <a:pt x="432" y="470"/>
                </a:cubicBezTo>
                <a:cubicBezTo>
                  <a:pt x="461" y="473"/>
                  <a:pt x="461" y="473"/>
                  <a:pt x="461" y="473"/>
                </a:cubicBezTo>
                <a:cubicBezTo>
                  <a:pt x="465" y="478"/>
                  <a:pt x="465" y="478"/>
                  <a:pt x="465" y="478"/>
                </a:cubicBezTo>
                <a:cubicBezTo>
                  <a:pt x="506" y="471"/>
                  <a:pt x="469" y="477"/>
                  <a:pt x="483" y="480"/>
                </a:cubicBezTo>
                <a:cubicBezTo>
                  <a:pt x="483" y="477"/>
                  <a:pt x="483" y="477"/>
                  <a:pt x="483" y="477"/>
                </a:cubicBezTo>
                <a:cubicBezTo>
                  <a:pt x="499" y="482"/>
                  <a:pt x="499" y="482"/>
                  <a:pt x="499" y="482"/>
                </a:cubicBezTo>
                <a:cubicBezTo>
                  <a:pt x="504" y="480"/>
                  <a:pt x="504" y="480"/>
                  <a:pt x="504" y="480"/>
                </a:cubicBezTo>
                <a:cubicBezTo>
                  <a:pt x="520" y="484"/>
                  <a:pt x="520" y="484"/>
                  <a:pt x="520" y="484"/>
                </a:cubicBezTo>
                <a:cubicBezTo>
                  <a:pt x="517" y="481"/>
                  <a:pt x="517" y="481"/>
                  <a:pt x="517" y="481"/>
                </a:cubicBezTo>
                <a:cubicBezTo>
                  <a:pt x="530" y="480"/>
                  <a:pt x="530" y="480"/>
                  <a:pt x="530" y="480"/>
                </a:cubicBezTo>
                <a:cubicBezTo>
                  <a:pt x="533" y="475"/>
                  <a:pt x="533" y="475"/>
                  <a:pt x="533" y="475"/>
                </a:cubicBezTo>
                <a:cubicBezTo>
                  <a:pt x="541" y="475"/>
                  <a:pt x="541" y="475"/>
                  <a:pt x="541" y="475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82" y="472"/>
                  <a:pt x="563" y="477"/>
                  <a:pt x="561" y="477"/>
                </a:cubicBezTo>
                <a:cubicBezTo>
                  <a:pt x="574" y="479"/>
                  <a:pt x="574" y="479"/>
                  <a:pt x="574" y="479"/>
                </a:cubicBezTo>
                <a:cubicBezTo>
                  <a:pt x="551" y="486"/>
                  <a:pt x="551" y="486"/>
                  <a:pt x="551" y="486"/>
                </a:cubicBezTo>
                <a:cubicBezTo>
                  <a:pt x="554" y="486"/>
                  <a:pt x="555" y="486"/>
                  <a:pt x="556" y="486"/>
                </a:cubicBezTo>
                <a:cubicBezTo>
                  <a:pt x="556" y="486"/>
                  <a:pt x="555" y="486"/>
                  <a:pt x="555" y="486"/>
                </a:cubicBezTo>
                <a:cubicBezTo>
                  <a:pt x="578" y="485"/>
                  <a:pt x="578" y="485"/>
                  <a:pt x="578" y="485"/>
                </a:cubicBezTo>
                <a:cubicBezTo>
                  <a:pt x="580" y="482"/>
                  <a:pt x="580" y="482"/>
                  <a:pt x="580" y="482"/>
                </a:cubicBezTo>
                <a:cubicBezTo>
                  <a:pt x="590" y="482"/>
                  <a:pt x="590" y="482"/>
                  <a:pt x="590" y="482"/>
                </a:cubicBezTo>
                <a:cubicBezTo>
                  <a:pt x="590" y="480"/>
                  <a:pt x="590" y="480"/>
                  <a:pt x="590" y="480"/>
                </a:cubicBezTo>
                <a:cubicBezTo>
                  <a:pt x="609" y="480"/>
                  <a:pt x="609" y="480"/>
                  <a:pt x="609" y="480"/>
                </a:cubicBezTo>
                <a:cubicBezTo>
                  <a:pt x="613" y="484"/>
                  <a:pt x="613" y="484"/>
                  <a:pt x="613" y="484"/>
                </a:cubicBezTo>
                <a:cubicBezTo>
                  <a:pt x="615" y="488"/>
                  <a:pt x="615" y="488"/>
                  <a:pt x="615" y="488"/>
                </a:cubicBezTo>
                <a:cubicBezTo>
                  <a:pt x="602" y="488"/>
                  <a:pt x="602" y="488"/>
                  <a:pt x="602" y="488"/>
                </a:cubicBezTo>
                <a:cubicBezTo>
                  <a:pt x="601" y="492"/>
                  <a:pt x="601" y="492"/>
                  <a:pt x="601" y="492"/>
                </a:cubicBezTo>
                <a:cubicBezTo>
                  <a:pt x="578" y="492"/>
                  <a:pt x="578" y="492"/>
                  <a:pt x="578" y="492"/>
                </a:cubicBezTo>
                <a:cubicBezTo>
                  <a:pt x="561" y="488"/>
                  <a:pt x="561" y="488"/>
                  <a:pt x="561" y="488"/>
                </a:cubicBezTo>
                <a:cubicBezTo>
                  <a:pt x="530" y="495"/>
                  <a:pt x="530" y="495"/>
                  <a:pt x="530" y="495"/>
                </a:cubicBezTo>
                <a:cubicBezTo>
                  <a:pt x="529" y="499"/>
                  <a:pt x="529" y="501"/>
                  <a:pt x="528" y="501"/>
                </a:cubicBezTo>
                <a:cubicBezTo>
                  <a:pt x="524" y="503"/>
                  <a:pt x="524" y="503"/>
                  <a:pt x="524" y="503"/>
                </a:cubicBezTo>
                <a:cubicBezTo>
                  <a:pt x="517" y="502"/>
                  <a:pt x="517" y="502"/>
                  <a:pt x="517" y="502"/>
                </a:cubicBezTo>
                <a:cubicBezTo>
                  <a:pt x="496" y="507"/>
                  <a:pt x="496" y="507"/>
                  <a:pt x="496" y="507"/>
                </a:cubicBezTo>
                <a:cubicBezTo>
                  <a:pt x="475" y="511"/>
                  <a:pt x="475" y="511"/>
                  <a:pt x="475" y="511"/>
                </a:cubicBezTo>
                <a:cubicBezTo>
                  <a:pt x="496" y="513"/>
                  <a:pt x="496" y="513"/>
                  <a:pt x="496" y="513"/>
                </a:cubicBezTo>
                <a:cubicBezTo>
                  <a:pt x="492" y="514"/>
                  <a:pt x="492" y="514"/>
                  <a:pt x="492" y="514"/>
                </a:cubicBezTo>
                <a:cubicBezTo>
                  <a:pt x="473" y="518"/>
                  <a:pt x="473" y="518"/>
                  <a:pt x="473" y="518"/>
                </a:cubicBezTo>
                <a:cubicBezTo>
                  <a:pt x="483" y="521"/>
                  <a:pt x="483" y="521"/>
                  <a:pt x="483" y="521"/>
                </a:cubicBezTo>
                <a:cubicBezTo>
                  <a:pt x="465" y="525"/>
                  <a:pt x="465" y="525"/>
                  <a:pt x="465" y="525"/>
                </a:cubicBezTo>
                <a:cubicBezTo>
                  <a:pt x="469" y="525"/>
                  <a:pt x="480" y="525"/>
                  <a:pt x="486" y="521"/>
                </a:cubicBezTo>
                <a:cubicBezTo>
                  <a:pt x="492" y="524"/>
                  <a:pt x="492" y="524"/>
                  <a:pt x="492" y="524"/>
                </a:cubicBezTo>
                <a:cubicBezTo>
                  <a:pt x="486" y="527"/>
                  <a:pt x="486" y="527"/>
                  <a:pt x="486" y="527"/>
                </a:cubicBezTo>
                <a:cubicBezTo>
                  <a:pt x="469" y="531"/>
                  <a:pt x="469" y="531"/>
                  <a:pt x="469" y="531"/>
                </a:cubicBezTo>
                <a:cubicBezTo>
                  <a:pt x="465" y="534"/>
                  <a:pt x="465" y="534"/>
                  <a:pt x="465" y="534"/>
                </a:cubicBezTo>
                <a:cubicBezTo>
                  <a:pt x="489" y="536"/>
                  <a:pt x="489" y="536"/>
                  <a:pt x="489" y="536"/>
                </a:cubicBezTo>
                <a:cubicBezTo>
                  <a:pt x="496" y="527"/>
                  <a:pt x="496" y="527"/>
                  <a:pt x="496" y="527"/>
                </a:cubicBezTo>
                <a:cubicBezTo>
                  <a:pt x="492" y="523"/>
                  <a:pt x="492" y="523"/>
                  <a:pt x="492" y="523"/>
                </a:cubicBezTo>
                <a:cubicBezTo>
                  <a:pt x="508" y="522"/>
                  <a:pt x="508" y="522"/>
                  <a:pt x="508" y="522"/>
                </a:cubicBezTo>
                <a:cubicBezTo>
                  <a:pt x="480" y="548"/>
                  <a:pt x="504" y="526"/>
                  <a:pt x="506" y="530"/>
                </a:cubicBezTo>
                <a:cubicBezTo>
                  <a:pt x="498" y="535"/>
                  <a:pt x="498" y="535"/>
                  <a:pt x="498" y="535"/>
                </a:cubicBezTo>
                <a:cubicBezTo>
                  <a:pt x="517" y="536"/>
                  <a:pt x="517" y="536"/>
                  <a:pt x="517" y="536"/>
                </a:cubicBezTo>
                <a:cubicBezTo>
                  <a:pt x="512" y="532"/>
                  <a:pt x="512" y="532"/>
                  <a:pt x="512" y="532"/>
                </a:cubicBezTo>
                <a:cubicBezTo>
                  <a:pt x="520" y="532"/>
                  <a:pt x="520" y="532"/>
                  <a:pt x="520" y="532"/>
                </a:cubicBezTo>
                <a:cubicBezTo>
                  <a:pt x="549" y="538"/>
                  <a:pt x="549" y="538"/>
                  <a:pt x="549" y="538"/>
                </a:cubicBezTo>
                <a:cubicBezTo>
                  <a:pt x="549" y="543"/>
                  <a:pt x="549" y="543"/>
                  <a:pt x="549" y="543"/>
                </a:cubicBezTo>
                <a:cubicBezTo>
                  <a:pt x="561" y="546"/>
                  <a:pt x="561" y="546"/>
                  <a:pt x="561" y="546"/>
                </a:cubicBezTo>
                <a:cubicBezTo>
                  <a:pt x="561" y="549"/>
                  <a:pt x="561" y="549"/>
                  <a:pt x="561" y="549"/>
                </a:cubicBezTo>
                <a:cubicBezTo>
                  <a:pt x="568" y="546"/>
                  <a:pt x="568" y="546"/>
                  <a:pt x="568" y="546"/>
                </a:cubicBezTo>
                <a:cubicBezTo>
                  <a:pt x="592" y="541"/>
                  <a:pt x="592" y="541"/>
                  <a:pt x="592" y="541"/>
                </a:cubicBezTo>
                <a:cubicBezTo>
                  <a:pt x="601" y="537"/>
                  <a:pt x="601" y="537"/>
                  <a:pt x="601" y="537"/>
                </a:cubicBezTo>
                <a:cubicBezTo>
                  <a:pt x="601" y="538"/>
                  <a:pt x="602" y="539"/>
                  <a:pt x="602" y="539"/>
                </a:cubicBezTo>
                <a:cubicBezTo>
                  <a:pt x="615" y="537"/>
                  <a:pt x="631" y="534"/>
                  <a:pt x="633" y="533"/>
                </a:cubicBezTo>
                <a:cubicBezTo>
                  <a:pt x="640" y="535"/>
                  <a:pt x="645" y="536"/>
                  <a:pt x="649" y="537"/>
                </a:cubicBezTo>
                <a:cubicBezTo>
                  <a:pt x="650" y="537"/>
                  <a:pt x="651" y="536"/>
                  <a:pt x="652" y="536"/>
                </a:cubicBezTo>
                <a:cubicBezTo>
                  <a:pt x="651" y="537"/>
                  <a:pt x="651" y="537"/>
                  <a:pt x="651" y="537"/>
                </a:cubicBezTo>
                <a:cubicBezTo>
                  <a:pt x="652" y="538"/>
                  <a:pt x="653" y="538"/>
                  <a:pt x="655" y="538"/>
                </a:cubicBezTo>
                <a:cubicBezTo>
                  <a:pt x="643" y="540"/>
                  <a:pt x="645" y="539"/>
                  <a:pt x="648" y="538"/>
                </a:cubicBezTo>
                <a:cubicBezTo>
                  <a:pt x="642" y="537"/>
                  <a:pt x="642" y="537"/>
                  <a:pt x="642" y="537"/>
                </a:cubicBezTo>
                <a:cubicBezTo>
                  <a:pt x="617" y="546"/>
                  <a:pt x="617" y="546"/>
                  <a:pt x="617" y="546"/>
                </a:cubicBezTo>
                <a:cubicBezTo>
                  <a:pt x="627" y="547"/>
                  <a:pt x="627" y="547"/>
                  <a:pt x="627" y="547"/>
                </a:cubicBezTo>
                <a:cubicBezTo>
                  <a:pt x="623" y="549"/>
                  <a:pt x="623" y="549"/>
                  <a:pt x="623" y="549"/>
                </a:cubicBezTo>
                <a:cubicBezTo>
                  <a:pt x="607" y="550"/>
                  <a:pt x="607" y="550"/>
                  <a:pt x="607" y="550"/>
                </a:cubicBezTo>
                <a:cubicBezTo>
                  <a:pt x="592" y="556"/>
                  <a:pt x="592" y="556"/>
                  <a:pt x="592" y="556"/>
                </a:cubicBezTo>
                <a:cubicBezTo>
                  <a:pt x="568" y="557"/>
                  <a:pt x="568" y="557"/>
                  <a:pt x="568" y="557"/>
                </a:cubicBezTo>
                <a:cubicBezTo>
                  <a:pt x="549" y="563"/>
                  <a:pt x="549" y="563"/>
                  <a:pt x="549" y="563"/>
                </a:cubicBezTo>
                <a:cubicBezTo>
                  <a:pt x="551" y="564"/>
                  <a:pt x="551" y="564"/>
                  <a:pt x="551" y="564"/>
                </a:cubicBezTo>
                <a:cubicBezTo>
                  <a:pt x="558" y="565"/>
                  <a:pt x="558" y="565"/>
                  <a:pt x="558" y="565"/>
                </a:cubicBezTo>
                <a:cubicBezTo>
                  <a:pt x="566" y="561"/>
                  <a:pt x="566" y="561"/>
                  <a:pt x="566" y="561"/>
                </a:cubicBezTo>
                <a:cubicBezTo>
                  <a:pt x="586" y="559"/>
                  <a:pt x="586" y="559"/>
                  <a:pt x="586" y="559"/>
                </a:cubicBezTo>
                <a:cubicBezTo>
                  <a:pt x="585" y="560"/>
                  <a:pt x="583" y="561"/>
                  <a:pt x="582" y="561"/>
                </a:cubicBezTo>
                <a:cubicBezTo>
                  <a:pt x="589" y="561"/>
                  <a:pt x="589" y="561"/>
                  <a:pt x="589" y="561"/>
                </a:cubicBezTo>
                <a:cubicBezTo>
                  <a:pt x="589" y="563"/>
                  <a:pt x="589" y="563"/>
                  <a:pt x="589" y="563"/>
                </a:cubicBezTo>
                <a:cubicBezTo>
                  <a:pt x="574" y="572"/>
                  <a:pt x="574" y="572"/>
                  <a:pt x="574" y="572"/>
                </a:cubicBezTo>
                <a:cubicBezTo>
                  <a:pt x="566" y="572"/>
                  <a:pt x="566" y="572"/>
                  <a:pt x="566" y="572"/>
                </a:cubicBezTo>
                <a:cubicBezTo>
                  <a:pt x="524" y="582"/>
                  <a:pt x="558" y="574"/>
                  <a:pt x="551" y="574"/>
                </a:cubicBezTo>
                <a:cubicBezTo>
                  <a:pt x="529" y="579"/>
                  <a:pt x="529" y="579"/>
                  <a:pt x="529" y="579"/>
                </a:cubicBezTo>
                <a:cubicBezTo>
                  <a:pt x="533" y="585"/>
                  <a:pt x="533" y="585"/>
                  <a:pt x="533" y="585"/>
                </a:cubicBezTo>
                <a:cubicBezTo>
                  <a:pt x="509" y="585"/>
                  <a:pt x="510" y="584"/>
                  <a:pt x="514" y="583"/>
                </a:cubicBezTo>
                <a:cubicBezTo>
                  <a:pt x="510" y="584"/>
                  <a:pt x="510" y="584"/>
                  <a:pt x="510" y="584"/>
                </a:cubicBezTo>
                <a:cubicBezTo>
                  <a:pt x="510" y="583"/>
                  <a:pt x="510" y="583"/>
                  <a:pt x="510" y="583"/>
                </a:cubicBezTo>
                <a:cubicBezTo>
                  <a:pt x="496" y="590"/>
                  <a:pt x="496" y="590"/>
                  <a:pt x="496" y="590"/>
                </a:cubicBezTo>
                <a:cubicBezTo>
                  <a:pt x="499" y="591"/>
                  <a:pt x="499" y="591"/>
                  <a:pt x="499" y="591"/>
                </a:cubicBezTo>
                <a:cubicBezTo>
                  <a:pt x="489" y="595"/>
                  <a:pt x="489" y="595"/>
                  <a:pt x="489" y="595"/>
                </a:cubicBezTo>
                <a:cubicBezTo>
                  <a:pt x="508" y="592"/>
                  <a:pt x="508" y="592"/>
                  <a:pt x="508" y="592"/>
                </a:cubicBezTo>
                <a:cubicBezTo>
                  <a:pt x="527" y="594"/>
                  <a:pt x="527" y="594"/>
                  <a:pt x="527" y="594"/>
                </a:cubicBezTo>
                <a:cubicBezTo>
                  <a:pt x="510" y="597"/>
                  <a:pt x="510" y="597"/>
                  <a:pt x="510" y="597"/>
                </a:cubicBezTo>
                <a:cubicBezTo>
                  <a:pt x="506" y="596"/>
                  <a:pt x="506" y="596"/>
                  <a:pt x="506" y="596"/>
                </a:cubicBezTo>
                <a:cubicBezTo>
                  <a:pt x="502" y="597"/>
                  <a:pt x="499" y="598"/>
                  <a:pt x="497" y="598"/>
                </a:cubicBezTo>
                <a:cubicBezTo>
                  <a:pt x="490" y="591"/>
                  <a:pt x="470" y="597"/>
                  <a:pt x="461" y="599"/>
                </a:cubicBezTo>
                <a:cubicBezTo>
                  <a:pt x="455" y="597"/>
                  <a:pt x="455" y="597"/>
                  <a:pt x="455" y="597"/>
                </a:cubicBezTo>
                <a:cubicBezTo>
                  <a:pt x="446" y="603"/>
                  <a:pt x="446" y="603"/>
                  <a:pt x="446" y="603"/>
                </a:cubicBezTo>
                <a:cubicBezTo>
                  <a:pt x="432" y="607"/>
                  <a:pt x="432" y="607"/>
                  <a:pt x="432" y="607"/>
                </a:cubicBezTo>
                <a:cubicBezTo>
                  <a:pt x="411" y="599"/>
                  <a:pt x="419" y="611"/>
                  <a:pt x="411" y="609"/>
                </a:cubicBezTo>
                <a:cubicBezTo>
                  <a:pt x="411" y="614"/>
                  <a:pt x="411" y="614"/>
                  <a:pt x="411" y="614"/>
                </a:cubicBezTo>
                <a:cubicBezTo>
                  <a:pt x="404" y="615"/>
                  <a:pt x="401" y="615"/>
                  <a:pt x="401" y="614"/>
                </a:cubicBezTo>
                <a:cubicBezTo>
                  <a:pt x="401" y="614"/>
                  <a:pt x="401" y="614"/>
                  <a:pt x="401" y="614"/>
                </a:cubicBezTo>
                <a:cubicBezTo>
                  <a:pt x="389" y="615"/>
                  <a:pt x="389" y="615"/>
                  <a:pt x="389" y="615"/>
                </a:cubicBezTo>
                <a:cubicBezTo>
                  <a:pt x="372" y="619"/>
                  <a:pt x="361" y="622"/>
                  <a:pt x="354" y="624"/>
                </a:cubicBezTo>
                <a:cubicBezTo>
                  <a:pt x="353" y="624"/>
                  <a:pt x="353" y="624"/>
                  <a:pt x="352" y="624"/>
                </a:cubicBezTo>
                <a:cubicBezTo>
                  <a:pt x="335" y="628"/>
                  <a:pt x="335" y="628"/>
                  <a:pt x="335" y="628"/>
                </a:cubicBezTo>
                <a:cubicBezTo>
                  <a:pt x="314" y="633"/>
                  <a:pt x="314" y="633"/>
                  <a:pt x="314" y="633"/>
                </a:cubicBezTo>
                <a:cubicBezTo>
                  <a:pt x="317" y="634"/>
                  <a:pt x="317" y="634"/>
                  <a:pt x="317" y="634"/>
                </a:cubicBezTo>
                <a:cubicBezTo>
                  <a:pt x="302" y="639"/>
                  <a:pt x="302" y="639"/>
                  <a:pt x="302" y="639"/>
                </a:cubicBezTo>
                <a:cubicBezTo>
                  <a:pt x="340" y="636"/>
                  <a:pt x="307" y="638"/>
                  <a:pt x="314" y="640"/>
                </a:cubicBezTo>
                <a:cubicBezTo>
                  <a:pt x="306" y="644"/>
                  <a:pt x="306" y="644"/>
                  <a:pt x="306" y="644"/>
                </a:cubicBezTo>
                <a:cubicBezTo>
                  <a:pt x="318" y="644"/>
                  <a:pt x="318" y="644"/>
                  <a:pt x="318" y="644"/>
                </a:cubicBezTo>
                <a:cubicBezTo>
                  <a:pt x="321" y="638"/>
                  <a:pt x="321" y="638"/>
                  <a:pt x="321" y="638"/>
                </a:cubicBezTo>
                <a:cubicBezTo>
                  <a:pt x="327" y="636"/>
                  <a:pt x="327" y="636"/>
                  <a:pt x="327" y="636"/>
                </a:cubicBezTo>
                <a:cubicBezTo>
                  <a:pt x="337" y="638"/>
                  <a:pt x="337" y="638"/>
                  <a:pt x="337" y="638"/>
                </a:cubicBezTo>
                <a:cubicBezTo>
                  <a:pt x="337" y="632"/>
                  <a:pt x="337" y="632"/>
                  <a:pt x="337" y="632"/>
                </a:cubicBezTo>
                <a:cubicBezTo>
                  <a:pt x="354" y="631"/>
                  <a:pt x="358" y="632"/>
                  <a:pt x="357" y="633"/>
                </a:cubicBezTo>
                <a:cubicBezTo>
                  <a:pt x="360" y="633"/>
                  <a:pt x="360" y="633"/>
                  <a:pt x="360" y="633"/>
                </a:cubicBezTo>
                <a:cubicBezTo>
                  <a:pt x="372" y="629"/>
                  <a:pt x="372" y="629"/>
                  <a:pt x="372" y="629"/>
                </a:cubicBezTo>
                <a:cubicBezTo>
                  <a:pt x="390" y="633"/>
                  <a:pt x="390" y="633"/>
                  <a:pt x="390" y="633"/>
                </a:cubicBezTo>
                <a:cubicBezTo>
                  <a:pt x="399" y="627"/>
                  <a:pt x="399" y="627"/>
                  <a:pt x="399" y="627"/>
                </a:cubicBezTo>
                <a:cubicBezTo>
                  <a:pt x="405" y="627"/>
                  <a:pt x="405" y="627"/>
                  <a:pt x="405" y="627"/>
                </a:cubicBezTo>
                <a:cubicBezTo>
                  <a:pt x="427" y="636"/>
                  <a:pt x="427" y="636"/>
                  <a:pt x="427" y="636"/>
                </a:cubicBezTo>
                <a:cubicBezTo>
                  <a:pt x="452" y="636"/>
                  <a:pt x="452" y="636"/>
                  <a:pt x="452" y="636"/>
                </a:cubicBezTo>
                <a:cubicBezTo>
                  <a:pt x="466" y="640"/>
                  <a:pt x="453" y="641"/>
                  <a:pt x="450" y="641"/>
                </a:cubicBezTo>
                <a:cubicBezTo>
                  <a:pt x="427" y="644"/>
                  <a:pt x="427" y="644"/>
                  <a:pt x="427" y="644"/>
                </a:cubicBezTo>
                <a:cubicBezTo>
                  <a:pt x="428" y="643"/>
                  <a:pt x="429" y="642"/>
                  <a:pt x="430" y="641"/>
                </a:cubicBezTo>
                <a:cubicBezTo>
                  <a:pt x="429" y="641"/>
                  <a:pt x="428" y="641"/>
                  <a:pt x="427" y="641"/>
                </a:cubicBezTo>
                <a:cubicBezTo>
                  <a:pt x="409" y="638"/>
                  <a:pt x="409" y="638"/>
                  <a:pt x="409" y="638"/>
                </a:cubicBezTo>
                <a:cubicBezTo>
                  <a:pt x="414" y="635"/>
                  <a:pt x="414" y="635"/>
                  <a:pt x="414" y="635"/>
                </a:cubicBezTo>
                <a:cubicBezTo>
                  <a:pt x="405" y="636"/>
                  <a:pt x="401" y="636"/>
                  <a:pt x="400" y="637"/>
                </a:cubicBezTo>
                <a:cubicBezTo>
                  <a:pt x="389" y="637"/>
                  <a:pt x="389" y="637"/>
                  <a:pt x="389" y="637"/>
                </a:cubicBezTo>
                <a:cubicBezTo>
                  <a:pt x="366" y="640"/>
                  <a:pt x="366" y="640"/>
                  <a:pt x="366" y="640"/>
                </a:cubicBezTo>
                <a:cubicBezTo>
                  <a:pt x="349" y="644"/>
                  <a:pt x="349" y="644"/>
                  <a:pt x="349" y="644"/>
                </a:cubicBezTo>
                <a:cubicBezTo>
                  <a:pt x="311" y="647"/>
                  <a:pt x="311" y="647"/>
                  <a:pt x="311" y="647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287" y="652"/>
                  <a:pt x="287" y="652"/>
                  <a:pt x="287" y="652"/>
                </a:cubicBezTo>
                <a:cubicBezTo>
                  <a:pt x="298" y="649"/>
                  <a:pt x="298" y="649"/>
                  <a:pt x="298" y="649"/>
                </a:cubicBezTo>
                <a:cubicBezTo>
                  <a:pt x="292" y="649"/>
                  <a:pt x="292" y="649"/>
                  <a:pt x="292" y="649"/>
                </a:cubicBezTo>
                <a:cubicBezTo>
                  <a:pt x="287" y="648"/>
                  <a:pt x="287" y="648"/>
                  <a:pt x="287" y="648"/>
                </a:cubicBezTo>
                <a:cubicBezTo>
                  <a:pt x="292" y="646"/>
                  <a:pt x="292" y="646"/>
                  <a:pt x="292" y="646"/>
                </a:cubicBezTo>
                <a:cubicBezTo>
                  <a:pt x="284" y="641"/>
                  <a:pt x="266" y="646"/>
                  <a:pt x="252" y="646"/>
                </a:cubicBezTo>
                <a:cubicBezTo>
                  <a:pt x="249" y="652"/>
                  <a:pt x="249" y="652"/>
                  <a:pt x="249" y="652"/>
                </a:cubicBezTo>
                <a:cubicBezTo>
                  <a:pt x="265" y="654"/>
                  <a:pt x="265" y="654"/>
                  <a:pt x="265" y="654"/>
                </a:cubicBezTo>
                <a:cubicBezTo>
                  <a:pt x="269" y="649"/>
                  <a:pt x="269" y="649"/>
                  <a:pt x="269" y="649"/>
                </a:cubicBezTo>
                <a:cubicBezTo>
                  <a:pt x="282" y="652"/>
                  <a:pt x="282" y="652"/>
                  <a:pt x="282" y="652"/>
                </a:cubicBezTo>
                <a:cubicBezTo>
                  <a:pt x="280" y="654"/>
                  <a:pt x="280" y="654"/>
                  <a:pt x="280" y="654"/>
                </a:cubicBezTo>
                <a:cubicBezTo>
                  <a:pt x="282" y="660"/>
                  <a:pt x="282" y="660"/>
                  <a:pt x="282" y="660"/>
                </a:cubicBezTo>
                <a:cubicBezTo>
                  <a:pt x="271" y="661"/>
                  <a:pt x="271" y="661"/>
                  <a:pt x="271" y="661"/>
                </a:cubicBezTo>
                <a:cubicBezTo>
                  <a:pt x="265" y="660"/>
                  <a:pt x="265" y="660"/>
                  <a:pt x="265" y="660"/>
                </a:cubicBezTo>
                <a:cubicBezTo>
                  <a:pt x="265" y="664"/>
                  <a:pt x="265" y="664"/>
                  <a:pt x="265" y="664"/>
                </a:cubicBezTo>
                <a:cubicBezTo>
                  <a:pt x="263" y="664"/>
                  <a:pt x="263" y="664"/>
                  <a:pt x="263" y="664"/>
                </a:cubicBezTo>
                <a:cubicBezTo>
                  <a:pt x="239" y="661"/>
                  <a:pt x="239" y="661"/>
                  <a:pt x="239" y="661"/>
                </a:cubicBezTo>
                <a:cubicBezTo>
                  <a:pt x="218" y="660"/>
                  <a:pt x="218" y="660"/>
                  <a:pt x="218" y="660"/>
                </a:cubicBezTo>
                <a:cubicBezTo>
                  <a:pt x="215" y="662"/>
                  <a:pt x="215" y="662"/>
                  <a:pt x="215" y="662"/>
                </a:cubicBezTo>
                <a:cubicBezTo>
                  <a:pt x="218" y="662"/>
                  <a:pt x="220" y="662"/>
                  <a:pt x="221" y="662"/>
                </a:cubicBezTo>
                <a:cubicBezTo>
                  <a:pt x="220" y="662"/>
                  <a:pt x="219" y="662"/>
                  <a:pt x="220" y="661"/>
                </a:cubicBezTo>
                <a:cubicBezTo>
                  <a:pt x="221" y="662"/>
                  <a:pt x="221" y="662"/>
                  <a:pt x="221" y="662"/>
                </a:cubicBezTo>
                <a:cubicBezTo>
                  <a:pt x="223" y="662"/>
                  <a:pt x="222" y="662"/>
                  <a:pt x="221" y="662"/>
                </a:cubicBezTo>
                <a:cubicBezTo>
                  <a:pt x="242" y="669"/>
                  <a:pt x="242" y="669"/>
                  <a:pt x="242" y="669"/>
                </a:cubicBezTo>
                <a:cubicBezTo>
                  <a:pt x="259" y="672"/>
                  <a:pt x="259" y="672"/>
                  <a:pt x="259" y="672"/>
                </a:cubicBezTo>
                <a:cubicBezTo>
                  <a:pt x="257" y="679"/>
                  <a:pt x="250" y="673"/>
                  <a:pt x="246" y="676"/>
                </a:cubicBezTo>
                <a:cubicBezTo>
                  <a:pt x="234" y="672"/>
                  <a:pt x="234" y="672"/>
                  <a:pt x="234" y="672"/>
                </a:cubicBezTo>
                <a:cubicBezTo>
                  <a:pt x="228" y="674"/>
                  <a:pt x="228" y="674"/>
                  <a:pt x="228" y="674"/>
                </a:cubicBezTo>
                <a:cubicBezTo>
                  <a:pt x="222" y="667"/>
                  <a:pt x="222" y="667"/>
                  <a:pt x="222" y="667"/>
                </a:cubicBezTo>
                <a:cubicBezTo>
                  <a:pt x="211" y="672"/>
                  <a:pt x="211" y="672"/>
                  <a:pt x="211" y="672"/>
                </a:cubicBezTo>
                <a:cubicBezTo>
                  <a:pt x="220" y="675"/>
                  <a:pt x="220" y="675"/>
                  <a:pt x="220" y="675"/>
                </a:cubicBezTo>
                <a:cubicBezTo>
                  <a:pt x="215" y="678"/>
                  <a:pt x="215" y="678"/>
                  <a:pt x="215" y="678"/>
                </a:cubicBezTo>
                <a:cubicBezTo>
                  <a:pt x="201" y="674"/>
                  <a:pt x="201" y="674"/>
                  <a:pt x="201" y="674"/>
                </a:cubicBezTo>
                <a:cubicBezTo>
                  <a:pt x="197" y="675"/>
                  <a:pt x="197" y="675"/>
                  <a:pt x="197" y="675"/>
                </a:cubicBezTo>
                <a:cubicBezTo>
                  <a:pt x="187" y="670"/>
                  <a:pt x="187" y="670"/>
                  <a:pt x="187" y="670"/>
                </a:cubicBezTo>
                <a:cubicBezTo>
                  <a:pt x="149" y="662"/>
                  <a:pt x="185" y="671"/>
                  <a:pt x="166" y="670"/>
                </a:cubicBezTo>
                <a:cubicBezTo>
                  <a:pt x="173" y="672"/>
                  <a:pt x="173" y="672"/>
                  <a:pt x="173" y="672"/>
                </a:cubicBezTo>
                <a:cubicBezTo>
                  <a:pt x="148" y="676"/>
                  <a:pt x="148" y="676"/>
                  <a:pt x="148" y="676"/>
                </a:cubicBezTo>
                <a:cubicBezTo>
                  <a:pt x="148" y="681"/>
                  <a:pt x="148" y="681"/>
                  <a:pt x="148" y="681"/>
                </a:cubicBezTo>
                <a:cubicBezTo>
                  <a:pt x="146" y="680"/>
                  <a:pt x="146" y="680"/>
                  <a:pt x="146" y="680"/>
                </a:cubicBezTo>
                <a:cubicBezTo>
                  <a:pt x="133" y="677"/>
                  <a:pt x="133" y="677"/>
                  <a:pt x="133" y="677"/>
                </a:cubicBezTo>
                <a:cubicBezTo>
                  <a:pt x="117" y="683"/>
                  <a:pt x="117" y="683"/>
                  <a:pt x="117" y="683"/>
                </a:cubicBezTo>
                <a:cubicBezTo>
                  <a:pt x="117" y="685"/>
                  <a:pt x="117" y="685"/>
                  <a:pt x="117" y="685"/>
                </a:cubicBezTo>
                <a:cubicBezTo>
                  <a:pt x="108" y="687"/>
                  <a:pt x="108" y="687"/>
                  <a:pt x="108" y="687"/>
                </a:cubicBezTo>
                <a:cubicBezTo>
                  <a:pt x="76" y="692"/>
                  <a:pt x="76" y="692"/>
                  <a:pt x="76" y="692"/>
                </a:cubicBezTo>
                <a:cubicBezTo>
                  <a:pt x="66" y="695"/>
                  <a:pt x="77" y="694"/>
                  <a:pt x="77" y="696"/>
                </a:cubicBezTo>
                <a:cubicBezTo>
                  <a:pt x="55" y="705"/>
                  <a:pt x="55" y="705"/>
                  <a:pt x="55" y="705"/>
                </a:cubicBezTo>
                <a:cubicBezTo>
                  <a:pt x="51" y="703"/>
                  <a:pt x="51" y="703"/>
                  <a:pt x="51" y="703"/>
                </a:cubicBezTo>
                <a:cubicBezTo>
                  <a:pt x="49" y="694"/>
                  <a:pt x="49" y="694"/>
                  <a:pt x="49" y="694"/>
                </a:cubicBezTo>
                <a:cubicBezTo>
                  <a:pt x="39" y="685"/>
                  <a:pt x="39" y="685"/>
                  <a:pt x="39" y="685"/>
                </a:cubicBezTo>
                <a:cubicBezTo>
                  <a:pt x="43" y="678"/>
                  <a:pt x="43" y="678"/>
                  <a:pt x="43" y="678"/>
                </a:cubicBezTo>
                <a:cubicBezTo>
                  <a:pt x="34" y="676"/>
                  <a:pt x="34" y="676"/>
                  <a:pt x="34" y="676"/>
                </a:cubicBezTo>
                <a:cubicBezTo>
                  <a:pt x="34" y="679"/>
                  <a:pt x="34" y="679"/>
                  <a:pt x="34" y="679"/>
                </a:cubicBezTo>
                <a:cubicBezTo>
                  <a:pt x="33" y="682"/>
                  <a:pt x="33" y="682"/>
                  <a:pt x="33" y="682"/>
                </a:cubicBezTo>
                <a:cubicBezTo>
                  <a:pt x="24" y="683"/>
                  <a:pt x="24" y="683"/>
                  <a:pt x="24" y="683"/>
                </a:cubicBezTo>
                <a:cubicBezTo>
                  <a:pt x="20" y="679"/>
                  <a:pt x="20" y="679"/>
                  <a:pt x="20" y="679"/>
                </a:cubicBezTo>
                <a:cubicBezTo>
                  <a:pt x="14" y="680"/>
                  <a:pt x="14" y="680"/>
                  <a:pt x="14" y="680"/>
                </a:cubicBezTo>
                <a:cubicBezTo>
                  <a:pt x="14" y="693"/>
                  <a:pt x="14" y="693"/>
                  <a:pt x="14" y="693"/>
                </a:cubicBezTo>
                <a:cubicBezTo>
                  <a:pt x="49" y="704"/>
                  <a:pt x="49" y="704"/>
                  <a:pt x="49" y="704"/>
                </a:cubicBezTo>
                <a:cubicBezTo>
                  <a:pt x="43" y="708"/>
                  <a:pt x="43" y="708"/>
                  <a:pt x="43" y="708"/>
                </a:cubicBezTo>
                <a:cubicBezTo>
                  <a:pt x="26" y="709"/>
                  <a:pt x="26" y="709"/>
                  <a:pt x="26" y="709"/>
                </a:cubicBezTo>
                <a:cubicBezTo>
                  <a:pt x="18" y="706"/>
                  <a:pt x="18" y="706"/>
                  <a:pt x="18" y="706"/>
                </a:cubicBezTo>
                <a:cubicBezTo>
                  <a:pt x="24" y="703"/>
                  <a:pt x="24" y="703"/>
                  <a:pt x="24" y="703"/>
                </a:cubicBezTo>
                <a:cubicBezTo>
                  <a:pt x="18" y="704"/>
                  <a:pt x="18" y="704"/>
                  <a:pt x="18" y="704"/>
                </a:cubicBezTo>
                <a:cubicBezTo>
                  <a:pt x="16" y="713"/>
                  <a:pt x="16" y="713"/>
                  <a:pt x="16" y="713"/>
                </a:cubicBezTo>
                <a:cubicBezTo>
                  <a:pt x="40" y="718"/>
                  <a:pt x="40" y="718"/>
                  <a:pt x="40" y="718"/>
                </a:cubicBezTo>
                <a:cubicBezTo>
                  <a:pt x="33" y="726"/>
                  <a:pt x="33" y="726"/>
                  <a:pt x="33" y="726"/>
                </a:cubicBezTo>
                <a:cubicBezTo>
                  <a:pt x="39" y="725"/>
                  <a:pt x="39" y="725"/>
                  <a:pt x="39" y="725"/>
                </a:cubicBezTo>
                <a:cubicBezTo>
                  <a:pt x="40" y="721"/>
                  <a:pt x="40" y="721"/>
                  <a:pt x="40" y="721"/>
                </a:cubicBezTo>
                <a:cubicBezTo>
                  <a:pt x="57" y="715"/>
                  <a:pt x="57" y="715"/>
                  <a:pt x="57" y="715"/>
                </a:cubicBezTo>
                <a:cubicBezTo>
                  <a:pt x="82" y="724"/>
                  <a:pt x="82" y="724"/>
                  <a:pt x="82" y="724"/>
                </a:cubicBezTo>
                <a:cubicBezTo>
                  <a:pt x="98" y="718"/>
                  <a:pt x="98" y="725"/>
                  <a:pt x="101" y="726"/>
                </a:cubicBezTo>
                <a:cubicBezTo>
                  <a:pt x="90" y="728"/>
                  <a:pt x="90" y="728"/>
                  <a:pt x="90" y="728"/>
                </a:cubicBezTo>
                <a:cubicBezTo>
                  <a:pt x="97" y="732"/>
                  <a:pt x="107" y="729"/>
                  <a:pt x="102" y="734"/>
                </a:cubicBezTo>
                <a:cubicBezTo>
                  <a:pt x="113" y="733"/>
                  <a:pt x="113" y="733"/>
                  <a:pt x="113" y="733"/>
                </a:cubicBezTo>
                <a:cubicBezTo>
                  <a:pt x="117" y="735"/>
                  <a:pt x="117" y="735"/>
                  <a:pt x="117" y="735"/>
                </a:cubicBezTo>
                <a:cubicBezTo>
                  <a:pt x="111" y="738"/>
                  <a:pt x="111" y="738"/>
                  <a:pt x="111" y="738"/>
                </a:cubicBezTo>
                <a:cubicBezTo>
                  <a:pt x="115" y="738"/>
                  <a:pt x="115" y="738"/>
                  <a:pt x="115" y="738"/>
                </a:cubicBezTo>
                <a:cubicBezTo>
                  <a:pt x="154" y="741"/>
                  <a:pt x="120" y="738"/>
                  <a:pt x="127" y="740"/>
                </a:cubicBezTo>
                <a:cubicBezTo>
                  <a:pt x="136" y="739"/>
                  <a:pt x="136" y="739"/>
                  <a:pt x="136" y="739"/>
                </a:cubicBezTo>
                <a:cubicBezTo>
                  <a:pt x="133" y="749"/>
                  <a:pt x="133" y="749"/>
                  <a:pt x="133" y="749"/>
                </a:cubicBezTo>
                <a:cubicBezTo>
                  <a:pt x="146" y="746"/>
                  <a:pt x="146" y="746"/>
                  <a:pt x="146" y="746"/>
                </a:cubicBezTo>
                <a:cubicBezTo>
                  <a:pt x="154" y="749"/>
                  <a:pt x="154" y="749"/>
                  <a:pt x="154" y="749"/>
                </a:cubicBezTo>
                <a:cubicBezTo>
                  <a:pt x="148" y="753"/>
                  <a:pt x="148" y="753"/>
                  <a:pt x="148" y="753"/>
                </a:cubicBezTo>
                <a:cubicBezTo>
                  <a:pt x="156" y="757"/>
                  <a:pt x="156" y="757"/>
                  <a:pt x="156" y="757"/>
                </a:cubicBezTo>
                <a:cubicBezTo>
                  <a:pt x="150" y="760"/>
                  <a:pt x="150" y="760"/>
                  <a:pt x="150" y="760"/>
                </a:cubicBezTo>
                <a:cubicBezTo>
                  <a:pt x="150" y="760"/>
                  <a:pt x="150" y="760"/>
                  <a:pt x="150" y="760"/>
                </a:cubicBezTo>
                <a:cubicBezTo>
                  <a:pt x="137" y="761"/>
                  <a:pt x="137" y="761"/>
                  <a:pt x="137" y="761"/>
                </a:cubicBezTo>
                <a:cubicBezTo>
                  <a:pt x="136" y="765"/>
                  <a:pt x="136" y="765"/>
                  <a:pt x="136" y="765"/>
                </a:cubicBezTo>
                <a:cubicBezTo>
                  <a:pt x="152" y="766"/>
                  <a:pt x="152" y="766"/>
                  <a:pt x="152" y="766"/>
                </a:cubicBezTo>
                <a:cubicBezTo>
                  <a:pt x="152" y="766"/>
                  <a:pt x="151" y="767"/>
                  <a:pt x="151" y="767"/>
                </a:cubicBezTo>
                <a:cubicBezTo>
                  <a:pt x="154" y="768"/>
                  <a:pt x="158" y="769"/>
                  <a:pt x="160" y="765"/>
                </a:cubicBezTo>
                <a:cubicBezTo>
                  <a:pt x="168" y="769"/>
                  <a:pt x="168" y="769"/>
                  <a:pt x="168" y="769"/>
                </a:cubicBezTo>
                <a:cubicBezTo>
                  <a:pt x="183" y="765"/>
                  <a:pt x="183" y="765"/>
                  <a:pt x="183" y="765"/>
                </a:cubicBezTo>
                <a:cubicBezTo>
                  <a:pt x="179" y="762"/>
                  <a:pt x="179" y="762"/>
                  <a:pt x="179" y="762"/>
                </a:cubicBezTo>
                <a:cubicBezTo>
                  <a:pt x="191" y="759"/>
                  <a:pt x="191" y="759"/>
                  <a:pt x="191" y="759"/>
                </a:cubicBezTo>
                <a:cubicBezTo>
                  <a:pt x="195" y="760"/>
                  <a:pt x="195" y="760"/>
                  <a:pt x="195" y="760"/>
                </a:cubicBezTo>
                <a:cubicBezTo>
                  <a:pt x="214" y="762"/>
                  <a:pt x="214" y="762"/>
                  <a:pt x="214" y="762"/>
                </a:cubicBezTo>
                <a:cubicBezTo>
                  <a:pt x="232" y="763"/>
                  <a:pt x="232" y="763"/>
                  <a:pt x="232" y="763"/>
                </a:cubicBezTo>
                <a:cubicBezTo>
                  <a:pt x="233" y="762"/>
                  <a:pt x="236" y="762"/>
                  <a:pt x="234" y="761"/>
                </a:cubicBezTo>
                <a:cubicBezTo>
                  <a:pt x="249" y="756"/>
                  <a:pt x="249" y="756"/>
                  <a:pt x="249" y="756"/>
                </a:cubicBezTo>
                <a:cubicBezTo>
                  <a:pt x="267" y="760"/>
                  <a:pt x="267" y="760"/>
                  <a:pt x="267" y="760"/>
                </a:cubicBezTo>
                <a:cubicBezTo>
                  <a:pt x="273" y="763"/>
                  <a:pt x="273" y="763"/>
                  <a:pt x="273" y="763"/>
                </a:cubicBezTo>
                <a:cubicBezTo>
                  <a:pt x="311" y="752"/>
                  <a:pt x="311" y="752"/>
                  <a:pt x="311" y="752"/>
                </a:cubicBezTo>
                <a:cubicBezTo>
                  <a:pt x="280" y="758"/>
                  <a:pt x="280" y="758"/>
                  <a:pt x="280" y="758"/>
                </a:cubicBezTo>
                <a:cubicBezTo>
                  <a:pt x="261" y="755"/>
                  <a:pt x="261" y="755"/>
                  <a:pt x="261" y="755"/>
                </a:cubicBezTo>
                <a:cubicBezTo>
                  <a:pt x="267" y="753"/>
                  <a:pt x="267" y="753"/>
                  <a:pt x="267" y="753"/>
                </a:cubicBezTo>
                <a:cubicBezTo>
                  <a:pt x="286" y="748"/>
                  <a:pt x="286" y="748"/>
                  <a:pt x="286" y="748"/>
                </a:cubicBezTo>
                <a:cubicBezTo>
                  <a:pt x="271" y="748"/>
                  <a:pt x="271" y="748"/>
                  <a:pt x="271" y="748"/>
                </a:cubicBezTo>
                <a:cubicBezTo>
                  <a:pt x="261" y="750"/>
                  <a:pt x="261" y="750"/>
                  <a:pt x="261" y="750"/>
                </a:cubicBezTo>
                <a:cubicBezTo>
                  <a:pt x="252" y="747"/>
                  <a:pt x="252" y="747"/>
                  <a:pt x="252" y="747"/>
                </a:cubicBezTo>
                <a:cubicBezTo>
                  <a:pt x="276" y="743"/>
                  <a:pt x="276" y="743"/>
                  <a:pt x="276" y="743"/>
                </a:cubicBezTo>
                <a:cubicBezTo>
                  <a:pt x="261" y="744"/>
                  <a:pt x="261" y="744"/>
                  <a:pt x="261" y="744"/>
                </a:cubicBezTo>
                <a:cubicBezTo>
                  <a:pt x="257" y="742"/>
                  <a:pt x="270" y="741"/>
                  <a:pt x="263" y="739"/>
                </a:cubicBezTo>
                <a:cubicBezTo>
                  <a:pt x="283" y="741"/>
                  <a:pt x="283" y="741"/>
                  <a:pt x="283" y="741"/>
                </a:cubicBezTo>
                <a:cubicBezTo>
                  <a:pt x="283" y="735"/>
                  <a:pt x="283" y="735"/>
                  <a:pt x="283" y="735"/>
                </a:cubicBezTo>
                <a:cubicBezTo>
                  <a:pt x="312" y="733"/>
                  <a:pt x="312" y="733"/>
                  <a:pt x="312" y="733"/>
                </a:cubicBezTo>
                <a:cubicBezTo>
                  <a:pt x="292" y="739"/>
                  <a:pt x="292" y="739"/>
                  <a:pt x="292" y="739"/>
                </a:cubicBezTo>
                <a:cubicBezTo>
                  <a:pt x="302" y="738"/>
                  <a:pt x="302" y="738"/>
                  <a:pt x="302" y="738"/>
                </a:cubicBezTo>
                <a:cubicBezTo>
                  <a:pt x="312" y="738"/>
                  <a:pt x="312" y="738"/>
                  <a:pt x="312" y="738"/>
                </a:cubicBezTo>
                <a:cubicBezTo>
                  <a:pt x="355" y="729"/>
                  <a:pt x="355" y="729"/>
                  <a:pt x="355" y="729"/>
                </a:cubicBezTo>
                <a:cubicBezTo>
                  <a:pt x="362" y="730"/>
                  <a:pt x="362" y="730"/>
                  <a:pt x="362" y="730"/>
                </a:cubicBezTo>
                <a:cubicBezTo>
                  <a:pt x="362" y="727"/>
                  <a:pt x="362" y="727"/>
                  <a:pt x="362" y="727"/>
                </a:cubicBezTo>
                <a:cubicBezTo>
                  <a:pt x="378" y="725"/>
                  <a:pt x="378" y="725"/>
                  <a:pt x="378" y="725"/>
                </a:cubicBezTo>
                <a:cubicBezTo>
                  <a:pt x="383" y="726"/>
                  <a:pt x="383" y="726"/>
                  <a:pt x="383" y="726"/>
                </a:cubicBezTo>
                <a:cubicBezTo>
                  <a:pt x="384" y="724"/>
                  <a:pt x="384" y="724"/>
                  <a:pt x="384" y="724"/>
                </a:cubicBezTo>
                <a:cubicBezTo>
                  <a:pt x="399" y="724"/>
                  <a:pt x="399" y="724"/>
                  <a:pt x="399" y="724"/>
                </a:cubicBezTo>
                <a:cubicBezTo>
                  <a:pt x="405" y="720"/>
                  <a:pt x="405" y="720"/>
                  <a:pt x="405" y="720"/>
                </a:cubicBezTo>
                <a:cubicBezTo>
                  <a:pt x="401" y="719"/>
                  <a:pt x="401" y="719"/>
                  <a:pt x="401" y="719"/>
                </a:cubicBezTo>
                <a:cubicBezTo>
                  <a:pt x="411" y="714"/>
                  <a:pt x="411" y="714"/>
                  <a:pt x="411" y="714"/>
                </a:cubicBezTo>
                <a:cubicBezTo>
                  <a:pt x="415" y="716"/>
                  <a:pt x="415" y="716"/>
                  <a:pt x="415" y="716"/>
                </a:cubicBezTo>
                <a:cubicBezTo>
                  <a:pt x="405" y="722"/>
                  <a:pt x="414" y="717"/>
                  <a:pt x="414" y="718"/>
                </a:cubicBezTo>
                <a:cubicBezTo>
                  <a:pt x="446" y="713"/>
                  <a:pt x="446" y="713"/>
                  <a:pt x="446" y="713"/>
                </a:cubicBezTo>
                <a:cubicBezTo>
                  <a:pt x="444" y="727"/>
                  <a:pt x="455" y="714"/>
                  <a:pt x="458" y="715"/>
                </a:cubicBezTo>
                <a:cubicBezTo>
                  <a:pt x="448" y="712"/>
                  <a:pt x="448" y="712"/>
                  <a:pt x="448" y="712"/>
                </a:cubicBezTo>
                <a:cubicBezTo>
                  <a:pt x="458" y="712"/>
                  <a:pt x="458" y="712"/>
                  <a:pt x="458" y="712"/>
                </a:cubicBezTo>
                <a:cubicBezTo>
                  <a:pt x="468" y="710"/>
                  <a:pt x="468" y="710"/>
                  <a:pt x="468" y="710"/>
                </a:cubicBezTo>
                <a:cubicBezTo>
                  <a:pt x="468" y="709"/>
                  <a:pt x="470" y="707"/>
                  <a:pt x="469" y="707"/>
                </a:cubicBezTo>
                <a:cubicBezTo>
                  <a:pt x="465" y="709"/>
                  <a:pt x="465" y="709"/>
                  <a:pt x="465" y="709"/>
                </a:cubicBezTo>
                <a:cubicBezTo>
                  <a:pt x="450" y="706"/>
                  <a:pt x="450" y="706"/>
                  <a:pt x="450" y="706"/>
                </a:cubicBezTo>
                <a:cubicBezTo>
                  <a:pt x="452" y="705"/>
                  <a:pt x="453" y="702"/>
                  <a:pt x="457" y="701"/>
                </a:cubicBezTo>
                <a:cubicBezTo>
                  <a:pt x="522" y="699"/>
                  <a:pt x="499" y="691"/>
                  <a:pt x="530" y="685"/>
                </a:cubicBezTo>
                <a:cubicBezTo>
                  <a:pt x="535" y="686"/>
                  <a:pt x="535" y="686"/>
                  <a:pt x="535" y="686"/>
                </a:cubicBezTo>
                <a:cubicBezTo>
                  <a:pt x="532" y="687"/>
                  <a:pt x="530" y="687"/>
                  <a:pt x="529" y="687"/>
                </a:cubicBezTo>
                <a:cubicBezTo>
                  <a:pt x="529" y="687"/>
                  <a:pt x="529" y="687"/>
                  <a:pt x="529" y="688"/>
                </a:cubicBezTo>
                <a:cubicBezTo>
                  <a:pt x="529" y="693"/>
                  <a:pt x="529" y="693"/>
                  <a:pt x="529" y="693"/>
                </a:cubicBezTo>
                <a:cubicBezTo>
                  <a:pt x="496" y="698"/>
                  <a:pt x="496" y="698"/>
                  <a:pt x="496" y="698"/>
                </a:cubicBezTo>
                <a:cubicBezTo>
                  <a:pt x="492" y="702"/>
                  <a:pt x="492" y="702"/>
                  <a:pt x="492" y="702"/>
                </a:cubicBezTo>
                <a:cubicBezTo>
                  <a:pt x="504" y="703"/>
                  <a:pt x="504" y="703"/>
                  <a:pt x="504" y="703"/>
                </a:cubicBezTo>
                <a:cubicBezTo>
                  <a:pt x="493" y="706"/>
                  <a:pt x="493" y="706"/>
                  <a:pt x="493" y="706"/>
                </a:cubicBezTo>
                <a:cubicBezTo>
                  <a:pt x="535" y="708"/>
                  <a:pt x="535" y="708"/>
                  <a:pt x="535" y="708"/>
                </a:cubicBezTo>
                <a:cubicBezTo>
                  <a:pt x="529" y="710"/>
                  <a:pt x="529" y="710"/>
                  <a:pt x="529" y="710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471" y="719"/>
                  <a:pt x="471" y="719"/>
                  <a:pt x="471" y="719"/>
                </a:cubicBezTo>
                <a:cubicBezTo>
                  <a:pt x="467" y="719"/>
                  <a:pt x="467" y="719"/>
                  <a:pt x="467" y="719"/>
                </a:cubicBezTo>
                <a:cubicBezTo>
                  <a:pt x="467" y="723"/>
                  <a:pt x="467" y="723"/>
                  <a:pt x="467" y="723"/>
                </a:cubicBezTo>
                <a:cubicBezTo>
                  <a:pt x="442" y="719"/>
                  <a:pt x="442" y="719"/>
                  <a:pt x="442" y="719"/>
                </a:cubicBezTo>
                <a:cubicBezTo>
                  <a:pt x="438" y="721"/>
                  <a:pt x="438" y="721"/>
                  <a:pt x="438" y="721"/>
                </a:cubicBezTo>
                <a:cubicBezTo>
                  <a:pt x="440" y="722"/>
                  <a:pt x="440" y="722"/>
                  <a:pt x="440" y="722"/>
                </a:cubicBezTo>
                <a:cubicBezTo>
                  <a:pt x="424" y="723"/>
                  <a:pt x="424" y="723"/>
                  <a:pt x="424" y="723"/>
                </a:cubicBezTo>
                <a:cubicBezTo>
                  <a:pt x="424" y="727"/>
                  <a:pt x="424" y="727"/>
                  <a:pt x="424" y="727"/>
                </a:cubicBezTo>
                <a:cubicBezTo>
                  <a:pt x="441" y="732"/>
                  <a:pt x="432" y="724"/>
                  <a:pt x="442" y="724"/>
                </a:cubicBezTo>
                <a:cubicBezTo>
                  <a:pt x="448" y="727"/>
                  <a:pt x="448" y="727"/>
                  <a:pt x="448" y="727"/>
                </a:cubicBezTo>
                <a:cubicBezTo>
                  <a:pt x="436" y="735"/>
                  <a:pt x="436" y="735"/>
                  <a:pt x="436" y="735"/>
                </a:cubicBezTo>
                <a:cubicBezTo>
                  <a:pt x="432" y="734"/>
                  <a:pt x="430" y="734"/>
                  <a:pt x="428" y="734"/>
                </a:cubicBezTo>
                <a:cubicBezTo>
                  <a:pt x="379" y="745"/>
                  <a:pt x="404" y="738"/>
                  <a:pt x="410" y="736"/>
                </a:cubicBezTo>
                <a:cubicBezTo>
                  <a:pt x="395" y="738"/>
                  <a:pt x="395" y="738"/>
                  <a:pt x="395" y="738"/>
                </a:cubicBezTo>
                <a:cubicBezTo>
                  <a:pt x="384" y="736"/>
                  <a:pt x="384" y="736"/>
                  <a:pt x="384" y="736"/>
                </a:cubicBezTo>
                <a:cubicBezTo>
                  <a:pt x="362" y="751"/>
                  <a:pt x="384" y="734"/>
                  <a:pt x="364" y="738"/>
                </a:cubicBezTo>
                <a:cubicBezTo>
                  <a:pt x="360" y="740"/>
                  <a:pt x="357" y="742"/>
                  <a:pt x="355" y="743"/>
                </a:cubicBezTo>
                <a:cubicBezTo>
                  <a:pt x="357" y="742"/>
                  <a:pt x="359" y="742"/>
                  <a:pt x="358" y="744"/>
                </a:cubicBezTo>
                <a:cubicBezTo>
                  <a:pt x="353" y="744"/>
                  <a:pt x="353" y="744"/>
                  <a:pt x="353" y="744"/>
                </a:cubicBezTo>
                <a:cubicBezTo>
                  <a:pt x="341" y="745"/>
                  <a:pt x="341" y="745"/>
                  <a:pt x="341" y="745"/>
                </a:cubicBezTo>
                <a:cubicBezTo>
                  <a:pt x="333" y="752"/>
                  <a:pt x="333" y="752"/>
                  <a:pt x="333" y="752"/>
                </a:cubicBezTo>
                <a:cubicBezTo>
                  <a:pt x="348" y="754"/>
                  <a:pt x="348" y="754"/>
                  <a:pt x="348" y="754"/>
                </a:cubicBezTo>
                <a:cubicBezTo>
                  <a:pt x="353" y="757"/>
                  <a:pt x="353" y="757"/>
                  <a:pt x="353" y="757"/>
                </a:cubicBezTo>
                <a:cubicBezTo>
                  <a:pt x="346" y="758"/>
                  <a:pt x="341" y="758"/>
                  <a:pt x="338" y="759"/>
                </a:cubicBezTo>
                <a:cubicBezTo>
                  <a:pt x="352" y="761"/>
                  <a:pt x="352" y="761"/>
                  <a:pt x="352" y="761"/>
                </a:cubicBezTo>
                <a:cubicBezTo>
                  <a:pt x="343" y="764"/>
                  <a:pt x="337" y="765"/>
                  <a:pt x="332" y="767"/>
                </a:cubicBezTo>
                <a:cubicBezTo>
                  <a:pt x="335" y="766"/>
                  <a:pt x="336" y="765"/>
                  <a:pt x="333" y="765"/>
                </a:cubicBezTo>
                <a:cubicBezTo>
                  <a:pt x="327" y="757"/>
                  <a:pt x="327" y="757"/>
                  <a:pt x="327" y="757"/>
                </a:cubicBezTo>
                <a:cubicBezTo>
                  <a:pt x="314" y="761"/>
                  <a:pt x="314" y="761"/>
                  <a:pt x="314" y="761"/>
                </a:cubicBezTo>
                <a:cubicBezTo>
                  <a:pt x="318" y="763"/>
                  <a:pt x="318" y="763"/>
                  <a:pt x="318" y="763"/>
                </a:cubicBezTo>
                <a:cubicBezTo>
                  <a:pt x="318" y="766"/>
                  <a:pt x="318" y="766"/>
                  <a:pt x="318" y="766"/>
                </a:cubicBezTo>
                <a:cubicBezTo>
                  <a:pt x="328" y="768"/>
                  <a:pt x="328" y="768"/>
                  <a:pt x="328" y="768"/>
                </a:cubicBezTo>
                <a:cubicBezTo>
                  <a:pt x="323" y="770"/>
                  <a:pt x="325" y="769"/>
                  <a:pt x="328" y="768"/>
                </a:cubicBezTo>
                <a:cubicBezTo>
                  <a:pt x="343" y="772"/>
                  <a:pt x="343" y="772"/>
                  <a:pt x="343" y="772"/>
                </a:cubicBezTo>
                <a:cubicBezTo>
                  <a:pt x="339" y="774"/>
                  <a:pt x="339" y="774"/>
                  <a:pt x="339" y="774"/>
                </a:cubicBezTo>
                <a:cubicBezTo>
                  <a:pt x="331" y="774"/>
                  <a:pt x="324" y="773"/>
                  <a:pt x="319" y="773"/>
                </a:cubicBezTo>
                <a:cubicBezTo>
                  <a:pt x="320" y="773"/>
                  <a:pt x="320" y="772"/>
                  <a:pt x="318" y="771"/>
                </a:cubicBezTo>
                <a:cubicBezTo>
                  <a:pt x="315" y="772"/>
                  <a:pt x="313" y="772"/>
                  <a:pt x="311" y="773"/>
                </a:cubicBezTo>
                <a:cubicBezTo>
                  <a:pt x="301" y="773"/>
                  <a:pt x="303" y="774"/>
                  <a:pt x="307" y="774"/>
                </a:cubicBezTo>
                <a:cubicBezTo>
                  <a:pt x="294" y="776"/>
                  <a:pt x="294" y="776"/>
                  <a:pt x="294" y="776"/>
                </a:cubicBezTo>
                <a:cubicBezTo>
                  <a:pt x="298" y="780"/>
                  <a:pt x="298" y="780"/>
                  <a:pt x="298" y="780"/>
                </a:cubicBezTo>
                <a:cubicBezTo>
                  <a:pt x="294" y="782"/>
                  <a:pt x="294" y="782"/>
                  <a:pt x="294" y="782"/>
                </a:cubicBezTo>
                <a:cubicBezTo>
                  <a:pt x="266" y="786"/>
                  <a:pt x="269" y="784"/>
                  <a:pt x="273" y="782"/>
                </a:cubicBezTo>
                <a:cubicBezTo>
                  <a:pt x="251" y="781"/>
                  <a:pt x="280" y="778"/>
                  <a:pt x="276" y="774"/>
                </a:cubicBezTo>
                <a:cubicBezTo>
                  <a:pt x="265" y="776"/>
                  <a:pt x="265" y="776"/>
                  <a:pt x="265" y="776"/>
                </a:cubicBezTo>
                <a:cubicBezTo>
                  <a:pt x="263" y="779"/>
                  <a:pt x="261" y="781"/>
                  <a:pt x="260" y="783"/>
                </a:cubicBezTo>
                <a:cubicBezTo>
                  <a:pt x="255" y="783"/>
                  <a:pt x="255" y="783"/>
                  <a:pt x="255" y="783"/>
                </a:cubicBezTo>
                <a:cubicBezTo>
                  <a:pt x="251" y="786"/>
                  <a:pt x="251" y="786"/>
                  <a:pt x="251" y="786"/>
                </a:cubicBezTo>
                <a:cubicBezTo>
                  <a:pt x="258" y="785"/>
                  <a:pt x="258" y="785"/>
                  <a:pt x="258" y="785"/>
                </a:cubicBezTo>
                <a:cubicBezTo>
                  <a:pt x="256" y="788"/>
                  <a:pt x="258" y="787"/>
                  <a:pt x="260" y="785"/>
                </a:cubicBezTo>
                <a:cubicBezTo>
                  <a:pt x="269" y="784"/>
                  <a:pt x="269" y="784"/>
                  <a:pt x="269" y="784"/>
                </a:cubicBezTo>
                <a:cubicBezTo>
                  <a:pt x="276" y="788"/>
                  <a:pt x="276" y="788"/>
                  <a:pt x="276" y="788"/>
                </a:cubicBezTo>
                <a:cubicBezTo>
                  <a:pt x="259" y="789"/>
                  <a:pt x="259" y="789"/>
                  <a:pt x="259" y="789"/>
                </a:cubicBezTo>
                <a:cubicBezTo>
                  <a:pt x="267" y="793"/>
                  <a:pt x="267" y="793"/>
                  <a:pt x="267" y="793"/>
                </a:cubicBezTo>
                <a:cubicBezTo>
                  <a:pt x="225" y="800"/>
                  <a:pt x="259" y="790"/>
                  <a:pt x="252" y="792"/>
                </a:cubicBezTo>
                <a:cubicBezTo>
                  <a:pt x="242" y="794"/>
                  <a:pt x="242" y="794"/>
                  <a:pt x="242" y="794"/>
                </a:cubicBezTo>
                <a:cubicBezTo>
                  <a:pt x="252" y="802"/>
                  <a:pt x="252" y="802"/>
                  <a:pt x="252" y="802"/>
                </a:cubicBezTo>
                <a:cubicBezTo>
                  <a:pt x="230" y="808"/>
                  <a:pt x="230" y="808"/>
                  <a:pt x="230" y="808"/>
                </a:cubicBezTo>
                <a:cubicBezTo>
                  <a:pt x="214" y="803"/>
                  <a:pt x="214" y="803"/>
                  <a:pt x="214" y="803"/>
                </a:cubicBezTo>
                <a:cubicBezTo>
                  <a:pt x="214" y="804"/>
                  <a:pt x="214" y="804"/>
                  <a:pt x="214" y="804"/>
                </a:cubicBezTo>
                <a:cubicBezTo>
                  <a:pt x="208" y="805"/>
                  <a:pt x="208" y="805"/>
                  <a:pt x="208" y="805"/>
                </a:cubicBezTo>
                <a:cubicBezTo>
                  <a:pt x="199" y="804"/>
                  <a:pt x="199" y="804"/>
                  <a:pt x="199" y="804"/>
                </a:cubicBezTo>
                <a:cubicBezTo>
                  <a:pt x="208" y="802"/>
                  <a:pt x="208" y="802"/>
                  <a:pt x="208" y="802"/>
                </a:cubicBezTo>
                <a:cubicBezTo>
                  <a:pt x="201" y="802"/>
                  <a:pt x="201" y="802"/>
                  <a:pt x="201" y="802"/>
                </a:cubicBezTo>
                <a:cubicBezTo>
                  <a:pt x="201" y="798"/>
                  <a:pt x="201" y="798"/>
                  <a:pt x="201" y="798"/>
                </a:cubicBezTo>
                <a:cubicBezTo>
                  <a:pt x="173" y="802"/>
                  <a:pt x="173" y="802"/>
                  <a:pt x="173" y="802"/>
                </a:cubicBezTo>
                <a:cubicBezTo>
                  <a:pt x="177" y="811"/>
                  <a:pt x="177" y="811"/>
                  <a:pt x="177" y="811"/>
                </a:cubicBezTo>
                <a:cubicBezTo>
                  <a:pt x="160" y="808"/>
                  <a:pt x="160" y="808"/>
                  <a:pt x="160" y="808"/>
                </a:cubicBezTo>
                <a:cubicBezTo>
                  <a:pt x="156" y="811"/>
                  <a:pt x="156" y="811"/>
                  <a:pt x="156" y="811"/>
                </a:cubicBezTo>
                <a:cubicBezTo>
                  <a:pt x="170" y="811"/>
                  <a:pt x="170" y="811"/>
                  <a:pt x="170" y="811"/>
                </a:cubicBezTo>
                <a:cubicBezTo>
                  <a:pt x="193" y="818"/>
                  <a:pt x="193" y="818"/>
                  <a:pt x="193" y="818"/>
                </a:cubicBezTo>
                <a:cubicBezTo>
                  <a:pt x="177" y="824"/>
                  <a:pt x="177" y="824"/>
                  <a:pt x="177" y="824"/>
                </a:cubicBezTo>
                <a:cubicBezTo>
                  <a:pt x="162" y="824"/>
                  <a:pt x="162" y="824"/>
                  <a:pt x="162" y="824"/>
                </a:cubicBezTo>
                <a:cubicBezTo>
                  <a:pt x="173" y="830"/>
                  <a:pt x="173" y="830"/>
                  <a:pt x="173" y="830"/>
                </a:cubicBezTo>
                <a:cubicBezTo>
                  <a:pt x="170" y="832"/>
                  <a:pt x="170" y="832"/>
                  <a:pt x="170" y="832"/>
                </a:cubicBezTo>
                <a:cubicBezTo>
                  <a:pt x="185" y="832"/>
                  <a:pt x="185" y="832"/>
                  <a:pt x="185" y="832"/>
                </a:cubicBezTo>
                <a:cubicBezTo>
                  <a:pt x="210" y="828"/>
                  <a:pt x="220" y="826"/>
                  <a:pt x="222" y="824"/>
                </a:cubicBezTo>
                <a:cubicBezTo>
                  <a:pt x="230" y="826"/>
                  <a:pt x="230" y="826"/>
                  <a:pt x="230" y="826"/>
                </a:cubicBezTo>
                <a:cubicBezTo>
                  <a:pt x="239" y="821"/>
                  <a:pt x="232" y="825"/>
                  <a:pt x="232" y="824"/>
                </a:cubicBezTo>
                <a:cubicBezTo>
                  <a:pt x="226" y="824"/>
                  <a:pt x="226" y="824"/>
                  <a:pt x="226" y="824"/>
                </a:cubicBezTo>
                <a:cubicBezTo>
                  <a:pt x="241" y="820"/>
                  <a:pt x="226" y="821"/>
                  <a:pt x="226" y="820"/>
                </a:cubicBezTo>
                <a:cubicBezTo>
                  <a:pt x="236" y="823"/>
                  <a:pt x="241" y="815"/>
                  <a:pt x="245" y="813"/>
                </a:cubicBezTo>
                <a:cubicBezTo>
                  <a:pt x="263" y="810"/>
                  <a:pt x="263" y="810"/>
                  <a:pt x="263" y="810"/>
                </a:cubicBezTo>
                <a:cubicBezTo>
                  <a:pt x="261" y="807"/>
                  <a:pt x="261" y="807"/>
                  <a:pt x="261" y="807"/>
                </a:cubicBezTo>
                <a:cubicBezTo>
                  <a:pt x="273" y="807"/>
                  <a:pt x="273" y="807"/>
                  <a:pt x="273" y="807"/>
                </a:cubicBezTo>
                <a:cubicBezTo>
                  <a:pt x="267" y="804"/>
                  <a:pt x="267" y="804"/>
                  <a:pt x="267" y="804"/>
                </a:cubicBezTo>
                <a:cubicBezTo>
                  <a:pt x="302" y="798"/>
                  <a:pt x="302" y="798"/>
                  <a:pt x="302" y="798"/>
                </a:cubicBezTo>
                <a:cubicBezTo>
                  <a:pt x="304" y="800"/>
                  <a:pt x="304" y="800"/>
                  <a:pt x="304" y="800"/>
                </a:cubicBezTo>
                <a:cubicBezTo>
                  <a:pt x="321" y="802"/>
                  <a:pt x="321" y="802"/>
                  <a:pt x="321" y="802"/>
                </a:cubicBezTo>
                <a:cubicBezTo>
                  <a:pt x="344" y="791"/>
                  <a:pt x="313" y="803"/>
                  <a:pt x="317" y="796"/>
                </a:cubicBezTo>
                <a:cubicBezTo>
                  <a:pt x="323" y="796"/>
                  <a:pt x="327" y="796"/>
                  <a:pt x="330" y="796"/>
                </a:cubicBezTo>
                <a:cubicBezTo>
                  <a:pt x="328" y="796"/>
                  <a:pt x="327" y="796"/>
                  <a:pt x="329" y="796"/>
                </a:cubicBezTo>
                <a:cubicBezTo>
                  <a:pt x="331" y="796"/>
                  <a:pt x="331" y="796"/>
                  <a:pt x="331" y="796"/>
                </a:cubicBezTo>
                <a:cubicBezTo>
                  <a:pt x="342" y="796"/>
                  <a:pt x="336" y="795"/>
                  <a:pt x="332" y="796"/>
                </a:cubicBezTo>
                <a:cubicBezTo>
                  <a:pt x="348" y="792"/>
                  <a:pt x="348" y="792"/>
                  <a:pt x="348" y="792"/>
                </a:cubicBezTo>
                <a:cubicBezTo>
                  <a:pt x="372" y="790"/>
                  <a:pt x="372" y="790"/>
                  <a:pt x="372" y="790"/>
                </a:cubicBezTo>
                <a:cubicBezTo>
                  <a:pt x="378" y="793"/>
                  <a:pt x="378" y="793"/>
                  <a:pt x="378" y="793"/>
                </a:cubicBezTo>
                <a:cubicBezTo>
                  <a:pt x="384" y="793"/>
                  <a:pt x="384" y="793"/>
                  <a:pt x="384" y="793"/>
                </a:cubicBezTo>
                <a:cubicBezTo>
                  <a:pt x="386" y="796"/>
                  <a:pt x="386" y="796"/>
                  <a:pt x="386" y="796"/>
                </a:cubicBezTo>
                <a:cubicBezTo>
                  <a:pt x="386" y="794"/>
                  <a:pt x="386" y="794"/>
                  <a:pt x="386" y="794"/>
                </a:cubicBezTo>
                <a:cubicBezTo>
                  <a:pt x="390" y="793"/>
                  <a:pt x="390" y="793"/>
                  <a:pt x="390" y="793"/>
                </a:cubicBezTo>
                <a:cubicBezTo>
                  <a:pt x="411" y="798"/>
                  <a:pt x="411" y="798"/>
                  <a:pt x="411" y="798"/>
                </a:cubicBezTo>
                <a:cubicBezTo>
                  <a:pt x="417" y="797"/>
                  <a:pt x="417" y="797"/>
                  <a:pt x="417" y="797"/>
                </a:cubicBezTo>
                <a:cubicBezTo>
                  <a:pt x="399" y="793"/>
                  <a:pt x="399" y="793"/>
                  <a:pt x="399" y="793"/>
                </a:cubicBezTo>
                <a:cubicBezTo>
                  <a:pt x="396" y="789"/>
                  <a:pt x="396" y="789"/>
                  <a:pt x="396" y="789"/>
                </a:cubicBezTo>
                <a:cubicBezTo>
                  <a:pt x="378" y="790"/>
                  <a:pt x="378" y="790"/>
                  <a:pt x="378" y="790"/>
                </a:cubicBezTo>
                <a:cubicBezTo>
                  <a:pt x="374" y="789"/>
                  <a:pt x="374" y="789"/>
                  <a:pt x="374" y="789"/>
                </a:cubicBezTo>
                <a:cubicBezTo>
                  <a:pt x="401" y="777"/>
                  <a:pt x="401" y="777"/>
                  <a:pt x="401" y="777"/>
                </a:cubicBezTo>
                <a:cubicBezTo>
                  <a:pt x="420" y="777"/>
                  <a:pt x="420" y="777"/>
                  <a:pt x="420" y="777"/>
                </a:cubicBezTo>
                <a:cubicBezTo>
                  <a:pt x="430" y="772"/>
                  <a:pt x="430" y="772"/>
                  <a:pt x="430" y="772"/>
                </a:cubicBezTo>
                <a:cubicBezTo>
                  <a:pt x="440" y="774"/>
                  <a:pt x="440" y="774"/>
                  <a:pt x="440" y="774"/>
                </a:cubicBezTo>
                <a:cubicBezTo>
                  <a:pt x="473" y="767"/>
                  <a:pt x="473" y="767"/>
                  <a:pt x="473" y="767"/>
                </a:cubicBezTo>
                <a:cubicBezTo>
                  <a:pt x="502" y="771"/>
                  <a:pt x="502" y="771"/>
                  <a:pt x="502" y="771"/>
                </a:cubicBezTo>
                <a:cubicBezTo>
                  <a:pt x="493" y="774"/>
                  <a:pt x="493" y="774"/>
                  <a:pt x="493" y="774"/>
                </a:cubicBezTo>
                <a:cubicBezTo>
                  <a:pt x="504" y="774"/>
                  <a:pt x="504" y="774"/>
                  <a:pt x="504" y="774"/>
                </a:cubicBezTo>
                <a:cubicBezTo>
                  <a:pt x="504" y="776"/>
                  <a:pt x="504" y="776"/>
                  <a:pt x="504" y="776"/>
                </a:cubicBezTo>
                <a:cubicBezTo>
                  <a:pt x="508" y="773"/>
                  <a:pt x="508" y="773"/>
                  <a:pt x="508" y="773"/>
                </a:cubicBezTo>
                <a:cubicBezTo>
                  <a:pt x="520" y="776"/>
                  <a:pt x="520" y="776"/>
                  <a:pt x="520" y="776"/>
                </a:cubicBezTo>
                <a:cubicBezTo>
                  <a:pt x="551" y="774"/>
                  <a:pt x="551" y="774"/>
                  <a:pt x="551" y="774"/>
                </a:cubicBezTo>
                <a:cubicBezTo>
                  <a:pt x="570" y="779"/>
                  <a:pt x="570" y="779"/>
                  <a:pt x="570" y="779"/>
                </a:cubicBezTo>
                <a:cubicBezTo>
                  <a:pt x="609" y="780"/>
                  <a:pt x="609" y="780"/>
                  <a:pt x="609" y="780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10" y="782"/>
                  <a:pt x="614" y="787"/>
                  <a:pt x="607" y="785"/>
                </a:cubicBezTo>
                <a:cubicBezTo>
                  <a:pt x="590" y="782"/>
                  <a:pt x="590" y="782"/>
                  <a:pt x="590" y="782"/>
                </a:cubicBezTo>
                <a:cubicBezTo>
                  <a:pt x="592" y="784"/>
                  <a:pt x="592" y="784"/>
                  <a:pt x="592" y="784"/>
                </a:cubicBezTo>
                <a:cubicBezTo>
                  <a:pt x="576" y="783"/>
                  <a:pt x="576" y="783"/>
                  <a:pt x="576" y="783"/>
                </a:cubicBezTo>
                <a:cubicBezTo>
                  <a:pt x="620" y="787"/>
                  <a:pt x="566" y="783"/>
                  <a:pt x="586" y="789"/>
                </a:cubicBezTo>
                <a:cubicBezTo>
                  <a:pt x="584" y="789"/>
                  <a:pt x="583" y="792"/>
                  <a:pt x="576" y="792"/>
                </a:cubicBezTo>
                <a:cubicBezTo>
                  <a:pt x="568" y="789"/>
                  <a:pt x="568" y="789"/>
                  <a:pt x="568" y="789"/>
                </a:cubicBezTo>
                <a:cubicBezTo>
                  <a:pt x="571" y="787"/>
                  <a:pt x="571" y="787"/>
                  <a:pt x="571" y="787"/>
                </a:cubicBezTo>
                <a:cubicBezTo>
                  <a:pt x="559" y="786"/>
                  <a:pt x="559" y="786"/>
                  <a:pt x="559" y="786"/>
                </a:cubicBezTo>
                <a:cubicBezTo>
                  <a:pt x="564" y="794"/>
                  <a:pt x="564" y="794"/>
                  <a:pt x="564" y="794"/>
                </a:cubicBezTo>
                <a:cubicBezTo>
                  <a:pt x="555" y="799"/>
                  <a:pt x="555" y="799"/>
                  <a:pt x="555" y="799"/>
                </a:cubicBezTo>
                <a:cubicBezTo>
                  <a:pt x="530" y="803"/>
                  <a:pt x="530" y="803"/>
                  <a:pt x="530" y="803"/>
                </a:cubicBezTo>
                <a:cubicBezTo>
                  <a:pt x="492" y="809"/>
                  <a:pt x="492" y="809"/>
                  <a:pt x="492" y="809"/>
                </a:cubicBezTo>
                <a:cubicBezTo>
                  <a:pt x="473" y="810"/>
                  <a:pt x="473" y="810"/>
                  <a:pt x="473" y="810"/>
                </a:cubicBezTo>
                <a:cubicBezTo>
                  <a:pt x="452" y="811"/>
                  <a:pt x="452" y="811"/>
                  <a:pt x="452" y="811"/>
                </a:cubicBezTo>
                <a:cubicBezTo>
                  <a:pt x="448" y="813"/>
                  <a:pt x="448" y="813"/>
                  <a:pt x="448" y="813"/>
                </a:cubicBezTo>
                <a:cubicBezTo>
                  <a:pt x="479" y="813"/>
                  <a:pt x="479" y="813"/>
                  <a:pt x="479" y="813"/>
                </a:cubicBezTo>
                <a:cubicBezTo>
                  <a:pt x="460" y="828"/>
                  <a:pt x="469" y="811"/>
                  <a:pt x="452" y="820"/>
                </a:cubicBezTo>
                <a:cubicBezTo>
                  <a:pt x="444" y="819"/>
                  <a:pt x="444" y="819"/>
                  <a:pt x="444" y="819"/>
                </a:cubicBezTo>
                <a:cubicBezTo>
                  <a:pt x="446" y="822"/>
                  <a:pt x="446" y="822"/>
                  <a:pt x="446" y="822"/>
                </a:cubicBezTo>
                <a:cubicBezTo>
                  <a:pt x="415" y="828"/>
                  <a:pt x="415" y="828"/>
                  <a:pt x="415" y="828"/>
                </a:cubicBezTo>
                <a:cubicBezTo>
                  <a:pt x="405" y="831"/>
                  <a:pt x="405" y="831"/>
                  <a:pt x="405" y="831"/>
                </a:cubicBezTo>
                <a:cubicBezTo>
                  <a:pt x="374" y="836"/>
                  <a:pt x="374" y="836"/>
                  <a:pt x="374" y="836"/>
                </a:cubicBezTo>
                <a:cubicBezTo>
                  <a:pt x="366" y="836"/>
                  <a:pt x="366" y="836"/>
                  <a:pt x="366" y="836"/>
                </a:cubicBezTo>
                <a:cubicBezTo>
                  <a:pt x="364" y="834"/>
                  <a:pt x="364" y="834"/>
                  <a:pt x="364" y="834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55" y="837"/>
                  <a:pt x="355" y="837"/>
                  <a:pt x="355" y="837"/>
                </a:cubicBezTo>
                <a:cubicBezTo>
                  <a:pt x="345" y="841"/>
                  <a:pt x="345" y="841"/>
                  <a:pt x="345" y="841"/>
                </a:cubicBezTo>
                <a:cubicBezTo>
                  <a:pt x="349" y="844"/>
                  <a:pt x="349" y="844"/>
                  <a:pt x="349" y="844"/>
                </a:cubicBezTo>
                <a:cubicBezTo>
                  <a:pt x="335" y="846"/>
                  <a:pt x="335" y="846"/>
                  <a:pt x="335" y="846"/>
                </a:cubicBezTo>
                <a:cubicBezTo>
                  <a:pt x="341" y="849"/>
                  <a:pt x="341" y="849"/>
                  <a:pt x="341" y="849"/>
                </a:cubicBezTo>
                <a:cubicBezTo>
                  <a:pt x="318" y="853"/>
                  <a:pt x="318" y="853"/>
                  <a:pt x="318" y="853"/>
                </a:cubicBezTo>
                <a:cubicBezTo>
                  <a:pt x="321" y="854"/>
                  <a:pt x="321" y="854"/>
                  <a:pt x="321" y="854"/>
                </a:cubicBezTo>
                <a:cubicBezTo>
                  <a:pt x="318" y="860"/>
                  <a:pt x="317" y="855"/>
                  <a:pt x="314" y="855"/>
                </a:cubicBezTo>
                <a:cubicBezTo>
                  <a:pt x="304" y="853"/>
                  <a:pt x="304" y="853"/>
                  <a:pt x="304" y="853"/>
                </a:cubicBezTo>
                <a:cubicBezTo>
                  <a:pt x="298" y="859"/>
                  <a:pt x="298" y="859"/>
                  <a:pt x="298" y="859"/>
                </a:cubicBezTo>
                <a:cubicBezTo>
                  <a:pt x="252" y="872"/>
                  <a:pt x="252" y="872"/>
                  <a:pt x="252" y="872"/>
                </a:cubicBezTo>
                <a:cubicBezTo>
                  <a:pt x="230" y="877"/>
                  <a:pt x="230" y="877"/>
                  <a:pt x="230" y="877"/>
                </a:cubicBezTo>
                <a:cubicBezTo>
                  <a:pt x="226" y="880"/>
                  <a:pt x="226" y="880"/>
                  <a:pt x="226" y="880"/>
                </a:cubicBezTo>
                <a:cubicBezTo>
                  <a:pt x="215" y="880"/>
                  <a:pt x="215" y="880"/>
                  <a:pt x="215" y="880"/>
                </a:cubicBezTo>
                <a:cubicBezTo>
                  <a:pt x="204" y="885"/>
                  <a:pt x="204" y="885"/>
                  <a:pt x="204" y="885"/>
                </a:cubicBezTo>
                <a:cubicBezTo>
                  <a:pt x="175" y="887"/>
                  <a:pt x="167" y="890"/>
                  <a:pt x="160" y="900"/>
                </a:cubicBezTo>
                <a:cubicBezTo>
                  <a:pt x="137" y="903"/>
                  <a:pt x="137" y="903"/>
                  <a:pt x="137" y="903"/>
                </a:cubicBezTo>
                <a:cubicBezTo>
                  <a:pt x="142" y="907"/>
                  <a:pt x="142" y="907"/>
                  <a:pt x="142" y="907"/>
                </a:cubicBezTo>
                <a:cubicBezTo>
                  <a:pt x="150" y="907"/>
                  <a:pt x="150" y="907"/>
                  <a:pt x="150" y="907"/>
                </a:cubicBezTo>
                <a:cubicBezTo>
                  <a:pt x="151" y="913"/>
                  <a:pt x="140" y="907"/>
                  <a:pt x="136" y="912"/>
                </a:cubicBezTo>
                <a:cubicBezTo>
                  <a:pt x="136" y="915"/>
                  <a:pt x="136" y="915"/>
                  <a:pt x="136" y="915"/>
                </a:cubicBezTo>
                <a:cubicBezTo>
                  <a:pt x="165" y="923"/>
                  <a:pt x="127" y="918"/>
                  <a:pt x="139" y="923"/>
                </a:cubicBezTo>
                <a:cubicBezTo>
                  <a:pt x="134" y="929"/>
                  <a:pt x="151" y="926"/>
                  <a:pt x="156" y="928"/>
                </a:cubicBezTo>
                <a:cubicBezTo>
                  <a:pt x="152" y="926"/>
                  <a:pt x="152" y="926"/>
                  <a:pt x="152" y="926"/>
                </a:cubicBezTo>
                <a:cubicBezTo>
                  <a:pt x="156" y="923"/>
                  <a:pt x="156" y="923"/>
                  <a:pt x="156" y="923"/>
                </a:cubicBezTo>
                <a:cubicBezTo>
                  <a:pt x="150" y="921"/>
                  <a:pt x="150" y="921"/>
                  <a:pt x="150" y="921"/>
                </a:cubicBezTo>
                <a:cubicBezTo>
                  <a:pt x="152" y="913"/>
                  <a:pt x="152" y="913"/>
                  <a:pt x="152" y="913"/>
                </a:cubicBezTo>
                <a:cubicBezTo>
                  <a:pt x="158" y="910"/>
                  <a:pt x="158" y="910"/>
                  <a:pt x="158" y="910"/>
                </a:cubicBezTo>
                <a:cubicBezTo>
                  <a:pt x="177" y="908"/>
                  <a:pt x="177" y="908"/>
                  <a:pt x="177" y="908"/>
                </a:cubicBezTo>
                <a:cubicBezTo>
                  <a:pt x="174" y="913"/>
                  <a:pt x="174" y="913"/>
                  <a:pt x="174" y="913"/>
                </a:cubicBezTo>
                <a:cubicBezTo>
                  <a:pt x="177" y="913"/>
                  <a:pt x="177" y="913"/>
                  <a:pt x="177" y="913"/>
                </a:cubicBezTo>
                <a:cubicBezTo>
                  <a:pt x="183" y="912"/>
                  <a:pt x="183" y="912"/>
                  <a:pt x="183" y="912"/>
                </a:cubicBezTo>
                <a:cubicBezTo>
                  <a:pt x="189" y="914"/>
                  <a:pt x="189" y="914"/>
                  <a:pt x="189" y="914"/>
                </a:cubicBezTo>
                <a:cubicBezTo>
                  <a:pt x="199" y="924"/>
                  <a:pt x="199" y="924"/>
                  <a:pt x="199" y="924"/>
                </a:cubicBezTo>
                <a:cubicBezTo>
                  <a:pt x="193" y="927"/>
                  <a:pt x="193" y="927"/>
                  <a:pt x="193" y="927"/>
                </a:cubicBezTo>
                <a:cubicBezTo>
                  <a:pt x="199" y="930"/>
                  <a:pt x="199" y="930"/>
                  <a:pt x="199" y="930"/>
                </a:cubicBezTo>
                <a:cubicBezTo>
                  <a:pt x="211" y="927"/>
                  <a:pt x="211" y="927"/>
                  <a:pt x="211" y="927"/>
                </a:cubicBezTo>
                <a:cubicBezTo>
                  <a:pt x="222" y="928"/>
                  <a:pt x="213" y="928"/>
                  <a:pt x="214" y="929"/>
                </a:cubicBezTo>
                <a:cubicBezTo>
                  <a:pt x="174" y="941"/>
                  <a:pt x="174" y="941"/>
                  <a:pt x="174" y="941"/>
                </a:cubicBezTo>
                <a:cubicBezTo>
                  <a:pt x="158" y="952"/>
                  <a:pt x="158" y="952"/>
                  <a:pt x="158" y="952"/>
                </a:cubicBezTo>
                <a:cubicBezTo>
                  <a:pt x="146" y="952"/>
                  <a:pt x="146" y="952"/>
                  <a:pt x="146" y="952"/>
                </a:cubicBezTo>
                <a:cubicBezTo>
                  <a:pt x="139" y="950"/>
                  <a:pt x="139" y="950"/>
                  <a:pt x="139" y="950"/>
                </a:cubicBezTo>
                <a:cubicBezTo>
                  <a:pt x="131" y="953"/>
                  <a:pt x="131" y="953"/>
                  <a:pt x="131" y="953"/>
                </a:cubicBezTo>
                <a:cubicBezTo>
                  <a:pt x="130" y="954"/>
                  <a:pt x="126" y="957"/>
                  <a:pt x="129" y="956"/>
                </a:cubicBezTo>
                <a:cubicBezTo>
                  <a:pt x="139" y="955"/>
                  <a:pt x="139" y="955"/>
                  <a:pt x="139" y="955"/>
                </a:cubicBezTo>
                <a:cubicBezTo>
                  <a:pt x="154" y="958"/>
                  <a:pt x="154" y="958"/>
                  <a:pt x="154" y="958"/>
                </a:cubicBezTo>
                <a:cubicBezTo>
                  <a:pt x="154" y="960"/>
                  <a:pt x="154" y="960"/>
                  <a:pt x="154" y="960"/>
                </a:cubicBezTo>
                <a:cubicBezTo>
                  <a:pt x="167" y="961"/>
                  <a:pt x="174" y="961"/>
                  <a:pt x="178" y="961"/>
                </a:cubicBezTo>
                <a:cubicBezTo>
                  <a:pt x="183" y="963"/>
                  <a:pt x="183" y="963"/>
                  <a:pt x="183" y="963"/>
                </a:cubicBezTo>
                <a:cubicBezTo>
                  <a:pt x="158" y="975"/>
                  <a:pt x="158" y="975"/>
                  <a:pt x="158" y="975"/>
                </a:cubicBezTo>
                <a:cubicBezTo>
                  <a:pt x="157" y="974"/>
                  <a:pt x="154" y="975"/>
                  <a:pt x="154" y="976"/>
                </a:cubicBezTo>
                <a:cubicBezTo>
                  <a:pt x="139" y="982"/>
                  <a:pt x="139" y="982"/>
                  <a:pt x="139" y="982"/>
                </a:cubicBezTo>
                <a:cubicBezTo>
                  <a:pt x="146" y="982"/>
                  <a:pt x="146" y="982"/>
                  <a:pt x="146" y="982"/>
                </a:cubicBezTo>
                <a:cubicBezTo>
                  <a:pt x="166" y="986"/>
                  <a:pt x="147" y="987"/>
                  <a:pt x="146" y="988"/>
                </a:cubicBezTo>
                <a:cubicBezTo>
                  <a:pt x="150" y="988"/>
                  <a:pt x="154" y="988"/>
                  <a:pt x="157" y="988"/>
                </a:cubicBezTo>
                <a:cubicBezTo>
                  <a:pt x="160" y="977"/>
                  <a:pt x="160" y="977"/>
                  <a:pt x="160" y="977"/>
                </a:cubicBezTo>
                <a:cubicBezTo>
                  <a:pt x="159" y="976"/>
                  <a:pt x="159" y="975"/>
                  <a:pt x="158" y="975"/>
                </a:cubicBezTo>
                <a:cubicBezTo>
                  <a:pt x="166" y="975"/>
                  <a:pt x="166" y="975"/>
                  <a:pt x="166" y="975"/>
                </a:cubicBezTo>
                <a:cubicBezTo>
                  <a:pt x="179" y="974"/>
                  <a:pt x="179" y="974"/>
                  <a:pt x="179" y="974"/>
                </a:cubicBezTo>
                <a:cubicBezTo>
                  <a:pt x="183" y="976"/>
                  <a:pt x="183" y="976"/>
                  <a:pt x="183" y="976"/>
                </a:cubicBezTo>
                <a:cubicBezTo>
                  <a:pt x="185" y="978"/>
                  <a:pt x="185" y="978"/>
                  <a:pt x="185" y="978"/>
                </a:cubicBezTo>
                <a:cubicBezTo>
                  <a:pt x="177" y="983"/>
                  <a:pt x="177" y="983"/>
                  <a:pt x="177" y="983"/>
                </a:cubicBezTo>
                <a:cubicBezTo>
                  <a:pt x="205" y="987"/>
                  <a:pt x="205" y="987"/>
                  <a:pt x="205" y="987"/>
                </a:cubicBezTo>
                <a:cubicBezTo>
                  <a:pt x="206" y="989"/>
                  <a:pt x="206" y="991"/>
                  <a:pt x="206" y="992"/>
                </a:cubicBezTo>
                <a:cubicBezTo>
                  <a:pt x="224" y="990"/>
                  <a:pt x="224" y="990"/>
                  <a:pt x="224" y="990"/>
                </a:cubicBezTo>
                <a:cubicBezTo>
                  <a:pt x="236" y="995"/>
                  <a:pt x="236" y="995"/>
                  <a:pt x="236" y="995"/>
                </a:cubicBezTo>
                <a:cubicBezTo>
                  <a:pt x="230" y="998"/>
                  <a:pt x="230" y="998"/>
                  <a:pt x="230" y="998"/>
                </a:cubicBezTo>
                <a:cubicBezTo>
                  <a:pt x="226" y="994"/>
                  <a:pt x="223" y="1000"/>
                  <a:pt x="211" y="999"/>
                </a:cubicBezTo>
                <a:cubicBezTo>
                  <a:pt x="214" y="999"/>
                  <a:pt x="214" y="999"/>
                  <a:pt x="214" y="999"/>
                </a:cubicBezTo>
                <a:cubicBezTo>
                  <a:pt x="199" y="1007"/>
                  <a:pt x="199" y="1007"/>
                  <a:pt x="199" y="1007"/>
                </a:cubicBezTo>
                <a:cubicBezTo>
                  <a:pt x="183" y="1012"/>
                  <a:pt x="183" y="1012"/>
                  <a:pt x="183" y="1012"/>
                </a:cubicBezTo>
                <a:cubicBezTo>
                  <a:pt x="168" y="1021"/>
                  <a:pt x="168" y="1021"/>
                  <a:pt x="168" y="1021"/>
                </a:cubicBezTo>
                <a:cubicBezTo>
                  <a:pt x="150" y="1024"/>
                  <a:pt x="150" y="1024"/>
                  <a:pt x="150" y="1024"/>
                </a:cubicBezTo>
                <a:cubicBezTo>
                  <a:pt x="136" y="1024"/>
                  <a:pt x="136" y="1024"/>
                  <a:pt x="136" y="1024"/>
                </a:cubicBezTo>
                <a:cubicBezTo>
                  <a:pt x="139" y="1018"/>
                  <a:pt x="139" y="1018"/>
                  <a:pt x="139" y="1018"/>
                </a:cubicBezTo>
                <a:cubicBezTo>
                  <a:pt x="166" y="1012"/>
                  <a:pt x="166" y="1012"/>
                  <a:pt x="166" y="1012"/>
                </a:cubicBezTo>
                <a:cubicBezTo>
                  <a:pt x="154" y="1010"/>
                  <a:pt x="154" y="1010"/>
                  <a:pt x="154" y="1010"/>
                </a:cubicBezTo>
                <a:cubicBezTo>
                  <a:pt x="154" y="1007"/>
                  <a:pt x="154" y="1007"/>
                  <a:pt x="154" y="1007"/>
                </a:cubicBezTo>
                <a:cubicBezTo>
                  <a:pt x="148" y="1008"/>
                  <a:pt x="148" y="1008"/>
                  <a:pt x="148" y="1008"/>
                </a:cubicBezTo>
                <a:cubicBezTo>
                  <a:pt x="146" y="1005"/>
                  <a:pt x="146" y="1005"/>
                  <a:pt x="146" y="1005"/>
                </a:cubicBezTo>
                <a:cubicBezTo>
                  <a:pt x="139" y="1005"/>
                  <a:pt x="139" y="1005"/>
                  <a:pt x="139" y="1005"/>
                </a:cubicBezTo>
                <a:cubicBezTo>
                  <a:pt x="142" y="1008"/>
                  <a:pt x="142" y="1008"/>
                  <a:pt x="142" y="1008"/>
                </a:cubicBezTo>
                <a:cubicBezTo>
                  <a:pt x="129" y="1008"/>
                  <a:pt x="129" y="1008"/>
                  <a:pt x="129" y="1008"/>
                </a:cubicBezTo>
                <a:cubicBezTo>
                  <a:pt x="137" y="1015"/>
                  <a:pt x="137" y="1015"/>
                  <a:pt x="137" y="1015"/>
                </a:cubicBezTo>
                <a:cubicBezTo>
                  <a:pt x="140" y="1031"/>
                  <a:pt x="122" y="1018"/>
                  <a:pt x="111" y="1024"/>
                </a:cubicBezTo>
                <a:cubicBezTo>
                  <a:pt x="94" y="1029"/>
                  <a:pt x="94" y="1029"/>
                  <a:pt x="94" y="1029"/>
                </a:cubicBezTo>
                <a:cubicBezTo>
                  <a:pt x="113" y="1031"/>
                  <a:pt x="113" y="1031"/>
                  <a:pt x="113" y="1031"/>
                </a:cubicBezTo>
                <a:cubicBezTo>
                  <a:pt x="113" y="1033"/>
                  <a:pt x="113" y="1033"/>
                  <a:pt x="113" y="1033"/>
                </a:cubicBezTo>
                <a:cubicBezTo>
                  <a:pt x="110" y="1035"/>
                  <a:pt x="107" y="1033"/>
                  <a:pt x="105" y="1033"/>
                </a:cubicBezTo>
                <a:cubicBezTo>
                  <a:pt x="86" y="1039"/>
                  <a:pt x="86" y="1039"/>
                  <a:pt x="86" y="1039"/>
                </a:cubicBezTo>
                <a:cubicBezTo>
                  <a:pt x="93" y="1038"/>
                  <a:pt x="98" y="1037"/>
                  <a:pt x="102" y="1036"/>
                </a:cubicBezTo>
                <a:cubicBezTo>
                  <a:pt x="108" y="1038"/>
                  <a:pt x="108" y="1038"/>
                  <a:pt x="108" y="1038"/>
                </a:cubicBezTo>
                <a:cubicBezTo>
                  <a:pt x="123" y="1044"/>
                  <a:pt x="104" y="1041"/>
                  <a:pt x="107" y="1044"/>
                </a:cubicBezTo>
                <a:cubicBezTo>
                  <a:pt x="96" y="1044"/>
                  <a:pt x="96" y="1044"/>
                  <a:pt x="96" y="1044"/>
                </a:cubicBezTo>
                <a:cubicBezTo>
                  <a:pt x="77" y="1050"/>
                  <a:pt x="77" y="1050"/>
                  <a:pt x="77" y="1050"/>
                </a:cubicBezTo>
                <a:cubicBezTo>
                  <a:pt x="51" y="1053"/>
                  <a:pt x="51" y="1053"/>
                  <a:pt x="51" y="1053"/>
                </a:cubicBezTo>
                <a:cubicBezTo>
                  <a:pt x="52" y="1058"/>
                  <a:pt x="53" y="1061"/>
                  <a:pt x="52" y="1063"/>
                </a:cubicBezTo>
                <a:cubicBezTo>
                  <a:pt x="65" y="1055"/>
                  <a:pt x="65" y="1055"/>
                  <a:pt x="65" y="1055"/>
                </a:cubicBezTo>
                <a:cubicBezTo>
                  <a:pt x="76" y="1054"/>
                  <a:pt x="76" y="1054"/>
                  <a:pt x="76" y="1054"/>
                </a:cubicBezTo>
                <a:cubicBezTo>
                  <a:pt x="77" y="1053"/>
                  <a:pt x="77" y="1053"/>
                  <a:pt x="77" y="1053"/>
                </a:cubicBezTo>
                <a:cubicBezTo>
                  <a:pt x="96" y="1052"/>
                  <a:pt x="96" y="1052"/>
                  <a:pt x="96" y="1052"/>
                </a:cubicBezTo>
                <a:cubicBezTo>
                  <a:pt x="98" y="1055"/>
                  <a:pt x="98" y="1055"/>
                  <a:pt x="98" y="1055"/>
                </a:cubicBezTo>
                <a:cubicBezTo>
                  <a:pt x="92" y="1055"/>
                  <a:pt x="92" y="1055"/>
                  <a:pt x="92" y="1055"/>
                </a:cubicBezTo>
                <a:cubicBezTo>
                  <a:pt x="86" y="1060"/>
                  <a:pt x="86" y="1060"/>
                  <a:pt x="86" y="1060"/>
                </a:cubicBezTo>
                <a:cubicBezTo>
                  <a:pt x="83" y="1055"/>
                  <a:pt x="81" y="1058"/>
                  <a:pt x="80" y="1058"/>
                </a:cubicBezTo>
                <a:cubicBezTo>
                  <a:pt x="80" y="1063"/>
                  <a:pt x="80" y="1063"/>
                  <a:pt x="80" y="1063"/>
                </a:cubicBezTo>
                <a:cubicBezTo>
                  <a:pt x="77" y="1063"/>
                  <a:pt x="77" y="1063"/>
                  <a:pt x="77" y="1063"/>
                </a:cubicBezTo>
                <a:cubicBezTo>
                  <a:pt x="53" y="1070"/>
                  <a:pt x="53" y="1070"/>
                  <a:pt x="53" y="1070"/>
                </a:cubicBezTo>
                <a:cubicBezTo>
                  <a:pt x="49" y="1067"/>
                  <a:pt x="49" y="1067"/>
                  <a:pt x="49" y="1067"/>
                </a:cubicBezTo>
                <a:cubicBezTo>
                  <a:pt x="36" y="1072"/>
                  <a:pt x="36" y="1072"/>
                  <a:pt x="36" y="1072"/>
                </a:cubicBezTo>
                <a:cubicBezTo>
                  <a:pt x="53" y="1079"/>
                  <a:pt x="53" y="1079"/>
                  <a:pt x="53" y="1079"/>
                </a:cubicBezTo>
                <a:cubicBezTo>
                  <a:pt x="45" y="1084"/>
                  <a:pt x="45" y="1084"/>
                  <a:pt x="45" y="1084"/>
                </a:cubicBezTo>
                <a:cubicBezTo>
                  <a:pt x="45" y="1093"/>
                  <a:pt x="45" y="1093"/>
                  <a:pt x="45" y="1093"/>
                </a:cubicBezTo>
                <a:cubicBezTo>
                  <a:pt x="26" y="1093"/>
                  <a:pt x="26" y="1093"/>
                  <a:pt x="26" y="1093"/>
                </a:cubicBezTo>
                <a:cubicBezTo>
                  <a:pt x="0" y="1085"/>
                  <a:pt x="29" y="1095"/>
                  <a:pt x="9" y="1093"/>
                </a:cubicBezTo>
                <a:cubicBezTo>
                  <a:pt x="14" y="1099"/>
                  <a:pt x="14" y="1099"/>
                  <a:pt x="14" y="1099"/>
                </a:cubicBezTo>
                <a:cubicBezTo>
                  <a:pt x="30" y="1103"/>
                  <a:pt x="30" y="1103"/>
                  <a:pt x="30" y="1103"/>
                </a:cubicBezTo>
                <a:cubicBezTo>
                  <a:pt x="24" y="1105"/>
                  <a:pt x="24" y="1105"/>
                  <a:pt x="24" y="1105"/>
                </a:cubicBezTo>
                <a:cubicBezTo>
                  <a:pt x="24" y="1107"/>
                  <a:pt x="24" y="1107"/>
                  <a:pt x="24" y="1107"/>
                </a:cubicBezTo>
                <a:cubicBezTo>
                  <a:pt x="29" y="1109"/>
                  <a:pt x="29" y="1109"/>
                  <a:pt x="29" y="1109"/>
                </a:cubicBezTo>
                <a:cubicBezTo>
                  <a:pt x="34" y="1110"/>
                  <a:pt x="34" y="1110"/>
                  <a:pt x="34" y="1110"/>
                </a:cubicBezTo>
                <a:cubicBezTo>
                  <a:pt x="43" y="1107"/>
                  <a:pt x="43" y="1107"/>
                  <a:pt x="43" y="1107"/>
                </a:cubicBezTo>
                <a:cubicBezTo>
                  <a:pt x="40" y="1106"/>
                  <a:pt x="40" y="1106"/>
                  <a:pt x="40" y="1106"/>
                </a:cubicBezTo>
                <a:cubicBezTo>
                  <a:pt x="51" y="1104"/>
                  <a:pt x="51" y="1104"/>
                  <a:pt x="51" y="1104"/>
                </a:cubicBezTo>
                <a:cubicBezTo>
                  <a:pt x="51" y="1100"/>
                  <a:pt x="51" y="1100"/>
                  <a:pt x="51" y="1100"/>
                </a:cubicBezTo>
                <a:cubicBezTo>
                  <a:pt x="65" y="1094"/>
                  <a:pt x="65" y="1094"/>
                  <a:pt x="65" y="1094"/>
                </a:cubicBezTo>
                <a:cubicBezTo>
                  <a:pt x="67" y="1091"/>
                  <a:pt x="67" y="1091"/>
                  <a:pt x="67" y="1091"/>
                </a:cubicBezTo>
                <a:cubicBezTo>
                  <a:pt x="69" y="1088"/>
                  <a:pt x="69" y="1088"/>
                  <a:pt x="69" y="1088"/>
                </a:cubicBezTo>
                <a:cubicBezTo>
                  <a:pt x="70" y="1088"/>
                  <a:pt x="72" y="1089"/>
                  <a:pt x="72" y="1090"/>
                </a:cubicBezTo>
                <a:cubicBezTo>
                  <a:pt x="74" y="1089"/>
                  <a:pt x="76" y="1088"/>
                  <a:pt x="77" y="1088"/>
                </a:cubicBezTo>
                <a:cubicBezTo>
                  <a:pt x="74" y="1088"/>
                  <a:pt x="71" y="1088"/>
                  <a:pt x="69" y="1088"/>
                </a:cubicBezTo>
                <a:cubicBezTo>
                  <a:pt x="76" y="1079"/>
                  <a:pt x="76" y="1079"/>
                  <a:pt x="76" y="1079"/>
                </a:cubicBezTo>
                <a:cubicBezTo>
                  <a:pt x="65" y="1076"/>
                  <a:pt x="65" y="1076"/>
                  <a:pt x="65" y="1076"/>
                </a:cubicBezTo>
                <a:cubicBezTo>
                  <a:pt x="77" y="1076"/>
                  <a:pt x="77" y="1076"/>
                  <a:pt x="77" y="1076"/>
                </a:cubicBezTo>
                <a:cubicBezTo>
                  <a:pt x="80" y="1068"/>
                  <a:pt x="84" y="1066"/>
                  <a:pt x="88" y="1066"/>
                </a:cubicBezTo>
                <a:cubicBezTo>
                  <a:pt x="88" y="1066"/>
                  <a:pt x="88" y="1066"/>
                  <a:pt x="88" y="1066"/>
                </a:cubicBezTo>
                <a:cubicBezTo>
                  <a:pt x="107" y="1070"/>
                  <a:pt x="107" y="1070"/>
                  <a:pt x="107" y="1070"/>
                </a:cubicBezTo>
                <a:cubicBezTo>
                  <a:pt x="104" y="1079"/>
                  <a:pt x="104" y="1071"/>
                  <a:pt x="101" y="1072"/>
                </a:cubicBezTo>
                <a:cubicBezTo>
                  <a:pt x="101" y="1077"/>
                  <a:pt x="101" y="1077"/>
                  <a:pt x="101" y="1077"/>
                </a:cubicBezTo>
                <a:cubicBezTo>
                  <a:pt x="105" y="1076"/>
                  <a:pt x="105" y="1076"/>
                  <a:pt x="105" y="1076"/>
                </a:cubicBezTo>
                <a:cubicBezTo>
                  <a:pt x="123" y="1078"/>
                  <a:pt x="123" y="1078"/>
                  <a:pt x="123" y="1078"/>
                </a:cubicBezTo>
                <a:cubicBezTo>
                  <a:pt x="125" y="1076"/>
                  <a:pt x="125" y="1076"/>
                  <a:pt x="125" y="1076"/>
                </a:cubicBezTo>
                <a:cubicBezTo>
                  <a:pt x="117" y="1069"/>
                  <a:pt x="117" y="1069"/>
                  <a:pt x="117" y="1069"/>
                </a:cubicBezTo>
                <a:cubicBezTo>
                  <a:pt x="139" y="1069"/>
                  <a:pt x="139" y="1069"/>
                  <a:pt x="139" y="1069"/>
                </a:cubicBezTo>
                <a:cubicBezTo>
                  <a:pt x="139" y="1076"/>
                  <a:pt x="139" y="1076"/>
                  <a:pt x="139" y="1076"/>
                </a:cubicBezTo>
                <a:cubicBezTo>
                  <a:pt x="112" y="1098"/>
                  <a:pt x="139" y="1082"/>
                  <a:pt x="139" y="1084"/>
                </a:cubicBezTo>
                <a:cubicBezTo>
                  <a:pt x="131" y="1087"/>
                  <a:pt x="131" y="1087"/>
                  <a:pt x="131" y="1087"/>
                </a:cubicBezTo>
                <a:cubicBezTo>
                  <a:pt x="133" y="1088"/>
                  <a:pt x="133" y="1088"/>
                  <a:pt x="133" y="1088"/>
                </a:cubicBezTo>
                <a:cubicBezTo>
                  <a:pt x="117" y="1095"/>
                  <a:pt x="117" y="1095"/>
                  <a:pt x="117" y="1095"/>
                </a:cubicBezTo>
                <a:cubicBezTo>
                  <a:pt x="131" y="1095"/>
                  <a:pt x="131" y="1095"/>
                  <a:pt x="131" y="1095"/>
                </a:cubicBezTo>
                <a:cubicBezTo>
                  <a:pt x="131" y="1098"/>
                  <a:pt x="131" y="1098"/>
                  <a:pt x="131" y="1098"/>
                </a:cubicBezTo>
                <a:cubicBezTo>
                  <a:pt x="137" y="1106"/>
                  <a:pt x="122" y="1100"/>
                  <a:pt x="119" y="1103"/>
                </a:cubicBezTo>
                <a:cubicBezTo>
                  <a:pt x="121" y="1108"/>
                  <a:pt x="121" y="1108"/>
                  <a:pt x="121" y="1108"/>
                </a:cubicBezTo>
                <a:cubicBezTo>
                  <a:pt x="117" y="1110"/>
                  <a:pt x="117" y="1110"/>
                  <a:pt x="117" y="1110"/>
                </a:cubicBezTo>
                <a:cubicBezTo>
                  <a:pt x="140" y="1106"/>
                  <a:pt x="102" y="1114"/>
                  <a:pt x="111" y="1115"/>
                </a:cubicBezTo>
                <a:cubicBezTo>
                  <a:pt x="111" y="1118"/>
                  <a:pt x="111" y="1118"/>
                  <a:pt x="111" y="1118"/>
                </a:cubicBezTo>
                <a:cubicBezTo>
                  <a:pt x="107" y="1121"/>
                  <a:pt x="107" y="1121"/>
                  <a:pt x="107" y="1121"/>
                </a:cubicBezTo>
                <a:cubicBezTo>
                  <a:pt x="92" y="1121"/>
                  <a:pt x="92" y="1121"/>
                  <a:pt x="92" y="1121"/>
                </a:cubicBezTo>
                <a:cubicBezTo>
                  <a:pt x="92" y="1130"/>
                  <a:pt x="92" y="1130"/>
                  <a:pt x="92" y="1130"/>
                </a:cubicBezTo>
                <a:cubicBezTo>
                  <a:pt x="105" y="1135"/>
                  <a:pt x="105" y="1135"/>
                  <a:pt x="105" y="1135"/>
                </a:cubicBezTo>
                <a:cubicBezTo>
                  <a:pt x="77" y="1140"/>
                  <a:pt x="77" y="1140"/>
                  <a:pt x="77" y="1140"/>
                </a:cubicBezTo>
                <a:cubicBezTo>
                  <a:pt x="74" y="1135"/>
                  <a:pt x="61" y="1140"/>
                  <a:pt x="57" y="1142"/>
                </a:cubicBezTo>
                <a:cubicBezTo>
                  <a:pt x="65" y="1143"/>
                  <a:pt x="65" y="1143"/>
                  <a:pt x="65" y="1143"/>
                </a:cubicBezTo>
                <a:cubicBezTo>
                  <a:pt x="61" y="1146"/>
                  <a:pt x="61" y="1146"/>
                  <a:pt x="61" y="1146"/>
                </a:cubicBezTo>
                <a:cubicBezTo>
                  <a:pt x="65" y="1151"/>
                  <a:pt x="65" y="1151"/>
                  <a:pt x="65" y="1151"/>
                </a:cubicBezTo>
                <a:cubicBezTo>
                  <a:pt x="80" y="1146"/>
                  <a:pt x="89" y="1142"/>
                  <a:pt x="93" y="1140"/>
                </a:cubicBezTo>
                <a:cubicBezTo>
                  <a:pt x="107" y="1138"/>
                  <a:pt x="107" y="1138"/>
                  <a:pt x="107" y="1138"/>
                </a:cubicBezTo>
                <a:cubicBezTo>
                  <a:pt x="115" y="1133"/>
                  <a:pt x="115" y="1133"/>
                  <a:pt x="115" y="1133"/>
                </a:cubicBezTo>
                <a:cubicBezTo>
                  <a:pt x="119" y="1134"/>
                  <a:pt x="119" y="1134"/>
                  <a:pt x="119" y="1134"/>
                </a:cubicBezTo>
                <a:cubicBezTo>
                  <a:pt x="136" y="1127"/>
                  <a:pt x="136" y="1127"/>
                  <a:pt x="136" y="1127"/>
                </a:cubicBezTo>
                <a:cubicBezTo>
                  <a:pt x="152" y="1129"/>
                  <a:pt x="152" y="1129"/>
                  <a:pt x="152" y="1129"/>
                </a:cubicBezTo>
                <a:cubicBezTo>
                  <a:pt x="158" y="1125"/>
                  <a:pt x="158" y="1125"/>
                  <a:pt x="158" y="1125"/>
                </a:cubicBezTo>
                <a:cubicBezTo>
                  <a:pt x="164" y="1125"/>
                  <a:pt x="176" y="1126"/>
                  <a:pt x="174" y="1123"/>
                </a:cubicBezTo>
                <a:cubicBezTo>
                  <a:pt x="211" y="1121"/>
                  <a:pt x="211" y="1121"/>
                  <a:pt x="211" y="1121"/>
                </a:cubicBezTo>
                <a:cubicBezTo>
                  <a:pt x="216" y="1128"/>
                  <a:pt x="211" y="1121"/>
                  <a:pt x="210" y="1123"/>
                </a:cubicBezTo>
                <a:cubicBezTo>
                  <a:pt x="195" y="1125"/>
                  <a:pt x="195" y="1125"/>
                  <a:pt x="195" y="1125"/>
                </a:cubicBezTo>
                <a:cubicBezTo>
                  <a:pt x="197" y="1135"/>
                  <a:pt x="197" y="1135"/>
                  <a:pt x="197" y="1135"/>
                </a:cubicBezTo>
                <a:cubicBezTo>
                  <a:pt x="183" y="1135"/>
                  <a:pt x="183" y="1135"/>
                  <a:pt x="183" y="1135"/>
                </a:cubicBezTo>
                <a:cubicBezTo>
                  <a:pt x="183" y="1138"/>
                  <a:pt x="183" y="1138"/>
                  <a:pt x="183" y="1138"/>
                </a:cubicBezTo>
                <a:cubicBezTo>
                  <a:pt x="211" y="1138"/>
                  <a:pt x="211" y="1138"/>
                  <a:pt x="211" y="1138"/>
                </a:cubicBezTo>
                <a:cubicBezTo>
                  <a:pt x="180" y="1149"/>
                  <a:pt x="180" y="1149"/>
                  <a:pt x="180" y="1149"/>
                </a:cubicBezTo>
                <a:cubicBezTo>
                  <a:pt x="173" y="1147"/>
                  <a:pt x="173" y="1147"/>
                  <a:pt x="173" y="1147"/>
                </a:cubicBezTo>
                <a:cubicBezTo>
                  <a:pt x="166" y="1150"/>
                  <a:pt x="166" y="1150"/>
                  <a:pt x="166" y="1150"/>
                </a:cubicBezTo>
                <a:cubicBezTo>
                  <a:pt x="179" y="1150"/>
                  <a:pt x="179" y="1150"/>
                  <a:pt x="179" y="1150"/>
                </a:cubicBezTo>
                <a:cubicBezTo>
                  <a:pt x="171" y="1157"/>
                  <a:pt x="177" y="1153"/>
                  <a:pt x="177" y="1153"/>
                </a:cubicBezTo>
                <a:cubicBezTo>
                  <a:pt x="183" y="1156"/>
                  <a:pt x="183" y="1156"/>
                  <a:pt x="183" y="1156"/>
                </a:cubicBezTo>
                <a:cubicBezTo>
                  <a:pt x="179" y="1156"/>
                  <a:pt x="179" y="1156"/>
                  <a:pt x="179" y="1156"/>
                </a:cubicBezTo>
                <a:cubicBezTo>
                  <a:pt x="156" y="1157"/>
                  <a:pt x="156" y="1157"/>
                  <a:pt x="156" y="1157"/>
                </a:cubicBezTo>
                <a:cubicBezTo>
                  <a:pt x="173" y="1160"/>
                  <a:pt x="173" y="1160"/>
                  <a:pt x="173" y="1160"/>
                </a:cubicBezTo>
                <a:cubicBezTo>
                  <a:pt x="168" y="1162"/>
                  <a:pt x="168" y="1162"/>
                  <a:pt x="168" y="1162"/>
                </a:cubicBezTo>
                <a:cubicBezTo>
                  <a:pt x="169" y="1168"/>
                  <a:pt x="172" y="1170"/>
                  <a:pt x="174" y="1169"/>
                </a:cubicBezTo>
                <a:cubicBezTo>
                  <a:pt x="166" y="1174"/>
                  <a:pt x="166" y="1174"/>
                  <a:pt x="166" y="1174"/>
                </a:cubicBezTo>
                <a:cubicBezTo>
                  <a:pt x="149" y="1194"/>
                  <a:pt x="167" y="1178"/>
                  <a:pt x="174" y="1181"/>
                </a:cubicBezTo>
                <a:cubicBezTo>
                  <a:pt x="173" y="1184"/>
                  <a:pt x="173" y="1184"/>
                  <a:pt x="173" y="1184"/>
                </a:cubicBezTo>
                <a:cubicBezTo>
                  <a:pt x="156" y="1185"/>
                  <a:pt x="156" y="1185"/>
                  <a:pt x="156" y="1185"/>
                </a:cubicBezTo>
                <a:cubicBezTo>
                  <a:pt x="170" y="1201"/>
                  <a:pt x="155" y="1183"/>
                  <a:pt x="174" y="1189"/>
                </a:cubicBezTo>
                <a:cubicBezTo>
                  <a:pt x="174" y="1191"/>
                  <a:pt x="174" y="1191"/>
                  <a:pt x="174" y="1191"/>
                </a:cubicBezTo>
                <a:cubicBezTo>
                  <a:pt x="168" y="1193"/>
                  <a:pt x="168" y="1193"/>
                  <a:pt x="168" y="1193"/>
                </a:cubicBezTo>
                <a:cubicBezTo>
                  <a:pt x="171" y="1198"/>
                  <a:pt x="175" y="1199"/>
                  <a:pt x="179" y="1200"/>
                </a:cubicBezTo>
                <a:cubicBezTo>
                  <a:pt x="168" y="1207"/>
                  <a:pt x="168" y="1207"/>
                  <a:pt x="168" y="1207"/>
                </a:cubicBezTo>
                <a:cubicBezTo>
                  <a:pt x="173" y="1209"/>
                  <a:pt x="173" y="1209"/>
                  <a:pt x="173" y="1209"/>
                </a:cubicBezTo>
                <a:cubicBezTo>
                  <a:pt x="166" y="1211"/>
                  <a:pt x="166" y="1211"/>
                  <a:pt x="166" y="1211"/>
                </a:cubicBezTo>
                <a:cubicBezTo>
                  <a:pt x="158" y="1218"/>
                  <a:pt x="158" y="1218"/>
                  <a:pt x="158" y="1218"/>
                </a:cubicBezTo>
                <a:cubicBezTo>
                  <a:pt x="185" y="1215"/>
                  <a:pt x="185" y="1215"/>
                  <a:pt x="185" y="1215"/>
                </a:cubicBezTo>
                <a:cubicBezTo>
                  <a:pt x="185" y="1217"/>
                  <a:pt x="185" y="1217"/>
                  <a:pt x="185" y="1217"/>
                </a:cubicBezTo>
                <a:cubicBezTo>
                  <a:pt x="208" y="1210"/>
                  <a:pt x="208" y="1210"/>
                  <a:pt x="208" y="1210"/>
                </a:cubicBezTo>
                <a:cubicBezTo>
                  <a:pt x="201" y="1210"/>
                  <a:pt x="193" y="1211"/>
                  <a:pt x="191" y="1213"/>
                </a:cubicBezTo>
                <a:cubicBezTo>
                  <a:pt x="185" y="1210"/>
                  <a:pt x="185" y="1210"/>
                  <a:pt x="185" y="1210"/>
                </a:cubicBezTo>
                <a:cubicBezTo>
                  <a:pt x="185" y="1209"/>
                  <a:pt x="185" y="1209"/>
                  <a:pt x="185" y="1209"/>
                </a:cubicBezTo>
                <a:cubicBezTo>
                  <a:pt x="191" y="1206"/>
                  <a:pt x="191" y="1206"/>
                  <a:pt x="191" y="1206"/>
                </a:cubicBezTo>
                <a:cubicBezTo>
                  <a:pt x="193" y="1207"/>
                  <a:pt x="193" y="1207"/>
                  <a:pt x="193" y="1207"/>
                </a:cubicBezTo>
                <a:cubicBezTo>
                  <a:pt x="211" y="1199"/>
                  <a:pt x="211" y="1199"/>
                  <a:pt x="211" y="1199"/>
                </a:cubicBezTo>
                <a:cubicBezTo>
                  <a:pt x="246" y="1193"/>
                  <a:pt x="246" y="1193"/>
                  <a:pt x="246" y="1193"/>
                </a:cubicBezTo>
                <a:cubicBezTo>
                  <a:pt x="246" y="1200"/>
                  <a:pt x="246" y="1200"/>
                  <a:pt x="246" y="1200"/>
                </a:cubicBezTo>
                <a:cubicBezTo>
                  <a:pt x="252" y="1203"/>
                  <a:pt x="252" y="1203"/>
                  <a:pt x="252" y="1203"/>
                </a:cubicBezTo>
                <a:cubicBezTo>
                  <a:pt x="242" y="1204"/>
                  <a:pt x="242" y="1204"/>
                  <a:pt x="242" y="1204"/>
                </a:cubicBezTo>
                <a:cubicBezTo>
                  <a:pt x="239" y="1214"/>
                  <a:pt x="239" y="1214"/>
                  <a:pt x="239" y="1214"/>
                </a:cubicBezTo>
                <a:cubicBezTo>
                  <a:pt x="251" y="1210"/>
                  <a:pt x="251" y="1210"/>
                  <a:pt x="251" y="1210"/>
                </a:cubicBezTo>
                <a:cubicBezTo>
                  <a:pt x="257" y="1210"/>
                  <a:pt x="257" y="1210"/>
                  <a:pt x="257" y="1210"/>
                </a:cubicBezTo>
                <a:cubicBezTo>
                  <a:pt x="245" y="1217"/>
                  <a:pt x="245" y="1217"/>
                  <a:pt x="245" y="1217"/>
                </a:cubicBezTo>
                <a:cubicBezTo>
                  <a:pt x="248" y="1218"/>
                  <a:pt x="250" y="1218"/>
                  <a:pt x="252" y="1218"/>
                </a:cubicBezTo>
                <a:cubicBezTo>
                  <a:pt x="258" y="1217"/>
                  <a:pt x="262" y="1217"/>
                  <a:pt x="265" y="1216"/>
                </a:cubicBezTo>
                <a:cubicBezTo>
                  <a:pt x="266" y="1216"/>
                  <a:pt x="266" y="1215"/>
                  <a:pt x="267" y="1215"/>
                </a:cubicBezTo>
                <a:cubicBezTo>
                  <a:pt x="259" y="1215"/>
                  <a:pt x="259" y="1215"/>
                  <a:pt x="259" y="1215"/>
                </a:cubicBezTo>
                <a:cubicBezTo>
                  <a:pt x="263" y="1209"/>
                  <a:pt x="263" y="1209"/>
                  <a:pt x="263" y="1209"/>
                </a:cubicBezTo>
                <a:cubicBezTo>
                  <a:pt x="257" y="1202"/>
                  <a:pt x="257" y="1202"/>
                  <a:pt x="257" y="1202"/>
                </a:cubicBezTo>
                <a:cubicBezTo>
                  <a:pt x="263" y="1201"/>
                  <a:pt x="263" y="1201"/>
                  <a:pt x="263" y="1201"/>
                </a:cubicBezTo>
                <a:cubicBezTo>
                  <a:pt x="261" y="1189"/>
                  <a:pt x="283" y="1194"/>
                  <a:pt x="276" y="1190"/>
                </a:cubicBezTo>
                <a:cubicBezTo>
                  <a:pt x="300" y="1182"/>
                  <a:pt x="300" y="1182"/>
                  <a:pt x="300" y="1182"/>
                </a:cubicBezTo>
                <a:cubicBezTo>
                  <a:pt x="302" y="1185"/>
                  <a:pt x="302" y="1185"/>
                  <a:pt x="302" y="1185"/>
                </a:cubicBezTo>
                <a:cubicBezTo>
                  <a:pt x="311" y="1187"/>
                  <a:pt x="311" y="1187"/>
                  <a:pt x="311" y="1187"/>
                </a:cubicBezTo>
                <a:cubicBezTo>
                  <a:pt x="306" y="1189"/>
                  <a:pt x="306" y="1189"/>
                  <a:pt x="306" y="1189"/>
                </a:cubicBezTo>
                <a:cubicBezTo>
                  <a:pt x="304" y="1189"/>
                  <a:pt x="303" y="1189"/>
                  <a:pt x="301" y="1189"/>
                </a:cubicBezTo>
                <a:cubicBezTo>
                  <a:pt x="296" y="1193"/>
                  <a:pt x="296" y="1193"/>
                  <a:pt x="296" y="1193"/>
                </a:cubicBezTo>
                <a:cubicBezTo>
                  <a:pt x="302" y="1201"/>
                  <a:pt x="302" y="1201"/>
                  <a:pt x="302" y="1201"/>
                </a:cubicBezTo>
                <a:cubicBezTo>
                  <a:pt x="290" y="1204"/>
                  <a:pt x="290" y="1204"/>
                  <a:pt x="290" y="1204"/>
                </a:cubicBezTo>
                <a:cubicBezTo>
                  <a:pt x="286" y="1211"/>
                  <a:pt x="286" y="1211"/>
                  <a:pt x="286" y="1211"/>
                </a:cubicBezTo>
                <a:cubicBezTo>
                  <a:pt x="277" y="1212"/>
                  <a:pt x="277" y="1212"/>
                  <a:pt x="277" y="1212"/>
                </a:cubicBezTo>
                <a:cubicBezTo>
                  <a:pt x="276" y="1215"/>
                  <a:pt x="276" y="1215"/>
                  <a:pt x="276" y="1215"/>
                </a:cubicBezTo>
                <a:cubicBezTo>
                  <a:pt x="282" y="1215"/>
                  <a:pt x="282" y="1215"/>
                  <a:pt x="282" y="1215"/>
                </a:cubicBezTo>
                <a:cubicBezTo>
                  <a:pt x="311" y="1204"/>
                  <a:pt x="311" y="1204"/>
                  <a:pt x="311" y="1204"/>
                </a:cubicBezTo>
                <a:cubicBezTo>
                  <a:pt x="312" y="1204"/>
                  <a:pt x="312" y="1204"/>
                  <a:pt x="312" y="1204"/>
                </a:cubicBezTo>
                <a:cubicBezTo>
                  <a:pt x="314" y="1212"/>
                  <a:pt x="314" y="1212"/>
                  <a:pt x="314" y="1212"/>
                </a:cubicBezTo>
                <a:cubicBezTo>
                  <a:pt x="308" y="1215"/>
                  <a:pt x="308" y="1215"/>
                  <a:pt x="308" y="1215"/>
                </a:cubicBezTo>
                <a:cubicBezTo>
                  <a:pt x="302" y="1216"/>
                  <a:pt x="297" y="1216"/>
                  <a:pt x="294" y="1217"/>
                </a:cubicBezTo>
                <a:cubicBezTo>
                  <a:pt x="295" y="1223"/>
                  <a:pt x="293" y="1215"/>
                  <a:pt x="290" y="1219"/>
                </a:cubicBezTo>
                <a:cubicBezTo>
                  <a:pt x="292" y="1223"/>
                  <a:pt x="292" y="1223"/>
                  <a:pt x="292" y="1223"/>
                </a:cubicBezTo>
                <a:cubicBezTo>
                  <a:pt x="280" y="1227"/>
                  <a:pt x="280" y="1227"/>
                  <a:pt x="280" y="1227"/>
                </a:cubicBezTo>
                <a:cubicBezTo>
                  <a:pt x="294" y="1227"/>
                  <a:pt x="294" y="1227"/>
                  <a:pt x="294" y="1227"/>
                </a:cubicBezTo>
                <a:cubicBezTo>
                  <a:pt x="308" y="1219"/>
                  <a:pt x="308" y="1219"/>
                  <a:pt x="308" y="1219"/>
                </a:cubicBezTo>
                <a:cubicBezTo>
                  <a:pt x="321" y="1218"/>
                  <a:pt x="321" y="1218"/>
                  <a:pt x="321" y="1218"/>
                </a:cubicBezTo>
                <a:cubicBezTo>
                  <a:pt x="352" y="1210"/>
                  <a:pt x="344" y="1219"/>
                  <a:pt x="344" y="1220"/>
                </a:cubicBezTo>
                <a:cubicBezTo>
                  <a:pt x="327" y="1225"/>
                  <a:pt x="327" y="1225"/>
                  <a:pt x="327" y="1225"/>
                </a:cubicBezTo>
                <a:cubicBezTo>
                  <a:pt x="333" y="1231"/>
                  <a:pt x="333" y="1231"/>
                  <a:pt x="333" y="1231"/>
                </a:cubicBezTo>
                <a:cubicBezTo>
                  <a:pt x="323" y="1231"/>
                  <a:pt x="323" y="1231"/>
                  <a:pt x="323" y="1231"/>
                </a:cubicBezTo>
                <a:cubicBezTo>
                  <a:pt x="327" y="1235"/>
                  <a:pt x="327" y="1235"/>
                  <a:pt x="327" y="1235"/>
                </a:cubicBezTo>
                <a:cubicBezTo>
                  <a:pt x="308" y="1239"/>
                  <a:pt x="308" y="1239"/>
                  <a:pt x="308" y="1239"/>
                </a:cubicBezTo>
                <a:cubicBezTo>
                  <a:pt x="321" y="1243"/>
                  <a:pt x="321" y="1243"/>
                  <a:pt x="321" y="1243"/>
                </a:cubicBezTo>
                <a:cubicBezTo>
                  <a:pt x="311" y="1251"/>
                  <a:pt x="311" y="1251"/>
                  <a:pt x="311" y="1251"/>
                </a:cubicBezTo>
                <a:cubicBezTo>
                  <a:pt x="329" y="1260"/>
                  <a:pt x="329" y="1260"/>
                  <a:pt x="329" y="1260"/>
                </a:cubicBezTo>
                <a:cubicBezTo>
                  <a:pt x="348" y="1257"/>
                  <a:pt x="348" y="1257"/>
                  <a:pt x="348" y="1257"/>
                </a:cubicBezTo>
                <a:cubicBezTo>
                  <a:pt x="355" y="1260"/>
                  <a:pt x="355" y="1260"/>
                  <a:pt x="355" y="1260"/>
                </a:cubicBezTo>
                <a:cubicBezTo>
                  <a:pt x="360" y="1258"/>
                  <a:pt x="360" y="1258"/>
                  <a:pt x="360" y="1258"/>
                </a:cubicBezTo>
                <a:cubicBezTo>
                  <a:pt x="358" y="1247"/>
                  <a:pt x="378" y="1254"/>
                  <a:pt x="372" y="1251"/>
                </a:cubicBezTo>
                <a:cubicBezTo>
                  <a:pt x="378" y="1251"/>
                  <a:pt x="378" y="1251"/>
                  <a:pt x="378" y="1251"/>
                </a:cubicBezTo>
                <a:cubicBezTo>
                  <a:pt x="366" y="1258"/>
                  <a:pt x="366" y="1258"/>
                  <a:pt x="366" y="1258"/>
                </a:cubicBezTo>
                <a:cubicBezTo>
                  <a:pt x="368" y="1259"/>
                  <a:pt x="368" y="1259"/>
                  <a:pt x="368" y="1259"/>
                </a:cubicBezTo>
                <a:cubicBezTo>
                  <a:pt x="348" y="1268"/>
                  <a:pt x="348" y="1268"/>
                  <a:pt x="348" y="1268"/>
                </a:cubicBezTo>
                <a:cubicBezTo>
                  <a:pt x="360" y="1269"/>
                  <a:pt x="360" y="1269"/>
                  <a:pt x="360" y="1269"/>
                </a:cubicBezTo>
                <a:cubicBezTo>
                  <a:pt x="356" y="1269"/>
                  <a:pt x="359" y="1268"/>
                  <a:pt x="358" y="1268"/>
                </a:cubicBezTo>
                <a:cubicBezTo>
                  <a:pt x="378" y="1259"/>
                  <a:pt x="378" y="1259"/>
                  <a:pt x="378" y="1259"/>
                </a:cubicBezTo>
                <a:cubicBezTo>
                  <a:pt x="426" y="1242"/>
                  <a:pt x="426" y="1242"/>
                  <a:pt x="426" y="1242"/>
                </a:cubicBezTo>
                <a:cubicBezTo>
                  <a:pt x="442" y="1242"/>
                  <a:pt x="442" y="1242"/>
                  <a:pt x="442" y="1242"/>
                </a:cubicBezTo>
                <a:cubicBezTo>
                  <a:pt x="433" y="1255"/>
                  <a:pt x="431" y="1241"/>
                  <a:pt x="417" y="1248"/>
                </a:cubicBezTo>
                <a:cubicBezTo>
                  <a:pt x="426" y="1248"/>
                  <a:pt x="426" y="1248"/>
                  <a:pt x="426" y="1248"/>
                </a:cubicBezTo>
                <a:cubicBezTo>
                  <a:pt x="415" y="1255"/>
                  <a:pt x="427" y="1251"/>
                  <a:pt x="424" y="1251"/>
                </a:cubicBezTo>
                <a:cubicBezTo>
                  <a:pt x="434" y="1251"/>
                  <a:pt x="434" y="1251"/>
                  <a:pt x="434" y="1251"/>
                </a:cubicBezTo>
                <a:cubicBezTo>
                  <a:pt x="407" y="1266"/>
                  <a:pt x="407" y="1266"/>
                  <a:pt x="407" y="1266"/>
                </a:cubicBezTo>
                <a:cubicBezTo>
                  <a:pt x="415" y="1266"/>
                  <a:pt x="415" y="1266"/>
                  <a:pt x="415" y="1266"/>
                </a:cubicBezTo>
                <a:cubicBezTo>
                  <a:pt x="413" y="1267"/>
                  <a:pt x="406" y="1270"/>
                  <a:pt x="399" y="1270"/>
                </a:cubicBezTo>
                <a:cubicBezTo>
                  <a:pt x="407" y="1275"/>
                  <a:pt x="407" y="1275"/>
                  <a:pt x="407" y="1275"/>
                </a:cubicBezTo>
                <a:cubicBezTo>
                  <a:pt x="403" y="1278"/>
                  <a:pt x="403" y="1278"/>
                  <a:pt x="403" y="1278"/>
                </a:cubicBezTo>
                <a:cubicBezTo>
                  <a:pt x="409" y="1281"/>
                  <a:pt x="409" y="1281"/>
                  <a:pt x="409" y="1281"/>
                </a:cubicBezTo>
                <a:cubicBezTo>
                  <a:pt x="432" y="1284"/>
                  <a:pt x="432" y="1284"/>
                  <a:pt x="432" y="1284"/>
                </a:cubicBezTo>
                <a:cubicBezTo>
                  <a:pt x="446" y="1276"/>
                  <a:pt x="446" y="1276"/>
                  <a:pt x="446" y="1276"/>
                </a:cubicBezTo>
                <a:cubicBezTo>
                  <a:pt x="463" y="1276"/>
                  <a:pt x="463" y="1276"/>
                  <a:pt x="463" y="1276"/>
                </a:cubicBezTo>
                <a:cubicBezTo>
                  <a:pt x="471" y="1274"/>
                  <a:pt x="471" y="1274"/>
                  <a:pt x="471" y="1274"/>
                </a:cubicBezTo>
                <a:cubicBezTo>
                  <a:pt x="471" y="1277"/>
                  <a:pt x="471" y="1277"/>
                  <a:pt x="471" y="1277"/>
                </a:cubicBezTo>
                <a:cubicBezTo>
                  <a:pt x="489" y="1270"/>
                  <a:pt x="489" y="1270"/>
                  <a:pt x="489" y="1270"/>
                </a:cubicBezTo>
                <a:cubicBezTo>
                  <a:pt x="473" y="1271"/>
                  <a:pt x="473" y="1271"/>
                  <a:pt x="473" y="1271"/>
                </a:cubicBezTo>
                <a:cubicBezTo>
                  <a:pt x="498" y="1258"/>
                  <a:pt x="498" y="1258"/>
                  <a:pt x="498" y="1258"/>
                </a:cubicBezTo>
                <a:cubicBezTo>
                  <a:pt x="514" y="1257"/>
                  <a:pt x="514" y="1257"/>
                  <a:pt x="514" y="1257"/>
                </a:cubicBezTo>
                <a:cubicBezTo>
                  <a:pt x="514" y="1259"/>
                  <a:pt x="514" y="1259"/>
                  <a:pt x="514" y="1259"/>
                </a:cubicBezTo>
                <a:cubicBezTo>
                  <a:pt x="499" y="1263"/>
                  <a:pt x="499" y="1263"/>
                  <a:pt x="499" y="1263"/>
                </a:cubicBezTo>
                <a:cubicBezTo>
                  <a:pt x="492" y="1268"/>
                  <a:pt x="492" y="1268"/>
                  <a:pt x="492" y="1268"/>
                </a:cubicBezTo>
                <a:cubicBezTo>
                  <a:pt x="528" y="1259"/>
                  <a:pt x="495" y="1267"/>
                  <a:pt x="504" y="1268"/>
                </a:cubicBezTo>
                <a:cubicBezTo>
                  <a:pt x="514" y="1262"/>
                  <a:pt x="514" y="1262"/>
                  <a:pt x="514" y="1262"/>
                </a:cubicBezTo>
                <a:cubicBezTo>
                  <a:pt x="545" y="1257"/>
                  <a:pt x="545" y="1257"/>
                  <a:pt x="545" y="1257"/>
                </a:cubicBezTo>
                <a:cubicBezTo>
                  <a:pt x="559" y="1259"/>
                  <a:pt x="559" y="1259"/>
                  <a:pt x="559" y="1259"/>
                </a:cubicBezTo>
                <a:cubicBezTo>
                  <a:pt x="566" y="1262"/>
                  <a:pt x="566" y="1262"/>
                  <a:pt x="566" y="1262"/>
                </a:cubicBezTo>
                <a:cubicBezTo>
                  <a:pt x="558" y="1266"/>
                  <a:pt x="558" y="1266"/>
                  <a:pt x="558" y="1266"/>
                </a:cubicBezTo>
                <a:cubicBezTo>
                  <a:pt x="547" y="1265"/>
                  <a:pt x="547" y="1265"/>
                  <a:pt x="547" y="1265"/>
                </a:cubicBezTo>
                <a:cubicBezTo>
                  <a:pt x="547" y="1272"/>
                  <a:pt x="547" y="1272"/>
                  <a:pt x="547" y="1272"/>
                </a:cubicBezTo>
                <a:cubicBezTo>
                  <a:pt x="533" y="1279"/>
                  <a:pt x="533" y="1279"/>
                  <a:pt x="533" y="1279"/>
                </a:cubicBezTo>
                <a:cubicBezTo>
                  <a:pt x="520" y="1279"/>
                  <a:pt x="520" y="1279"/>
                  <a:pt x="520" y="1279"/>
                </a:cubicBezTo>
                <a:cubicBezTo>
                  <a:pt x="524" y="1281"/>
                  <a:pt x="524" y="1281"/>
                  <a:pt x="524" y="1281"/>
                </a:cubicBezTo>
                <a:cubicBezTo>
                  <a:pt x="529" y="1281"/>
                  <a:pt x="529" y="1281"/>
                  <a:pt x="529" y="1281"/>
                </a:cubicBezTo>
                <a:cubicBezTo>
                  <a:pt x="559" y="1274"/>
                  <a:pt x="569" y="1272"/>
                  <a:pt x="570" y="1273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07" y="1268"/>
                  <a:pt x="607" y="1268"/>
                  <a:pt x="607" y="1268"/>
                </a:cubicBezTo>
                <a:cubicBezTo>
                  <a:pt x="605" y="1266"/>
                  <a:pt x="605" y="1266"/>
                  <a:pt x="605" y="1266"/>
                </a:cubicBezTo>
                <a:cubicBezTo>
                  <a:pt x="615" y="1264"/>
                  <a:pt x="615" y="1264"/>
                  <a:pt x="615" y="1264"/>
                </a:cubicBezTo>
                <a:cubicBezTo>
                  <a:pt x="617" y="1266"/>
                  <a:pt x="617" y="1266"/>
                  <a:pt x="617" y="1266"/>
                </a:cubicBezTo>
                <a:cubicBezTo>
                  <a:pt x="650" y="1270"/>
                  <a:pt x="650" y="1270"/>
                  <a:pt x="650" y="1270"/>
                </a:cubicBezTo>
                <a:cubicBezTo>
                  <a:pt x="642" y="1276"/>
                  <a:pt x="642" y="1276"/>
                  <a:pt x="642" y="1276"/>
                </a:cubicBezTo>
                <a:cubicBezTo>
                  <a:pt x="646" y="1278"/>
                  <a:pt x="646" y="1278"/>
                  <a:pt x="646" y="1278"/>
                </a:cubicBezTo>
                <a:cubicBezTo>
                  <a:pt x="630" y="1290"/>
                  <a:pt x="630" y="1290"/>
                  <a:pt x="630" y="1290"/>
                </a:cubicBezTo>
                <a:cubicBezTo>
                  <a:pt x="617" y="1291"/>
                  <a:pt x="617" y="1291"/>
                  <a:pt x="617" y="1291"/>
                </a:cubicBezTo>
                <a:cubicBezTo>
                  <a:pt x="614" y="1300"/>
                  <a:pt x="587" y="1298"/>
                  <a:pt x="580" y="1304"/>
                </a:cubicBezTo>
                <a:cubicBezTo>
                  <a:pt x="584" y="1304"/>
                  <a:pt x="584" y="1304"/>
                  <a:pt x="584" y="1304"/>
                </a:cubicBezTo>
                <a:cubicBezTo>
                  <a:pt x="599" y="1314"/>
                  <a:pt x="599" y="1314"/>
                  <a:pt x="599" y="1314"/>
                </a:cubicBezTo>
                <a:cubicBezTo>
                  <a:pt x="609" y="1316"/>
                  <a:pt x="609" y="1316"/>
                  <a:pt x="609" y="1316"/>
                </a:cubicBezTo>
                <a:cubicBezTo>
                  <a:pt x="627" y="1315"/>
                  <a:pt x="627" y="1315"/>
                  <a:pt x="627" y="1315"/>
                </a:cubicBezTo>
                <a:cubicBezTo>
                  <a:pt x="633" y="1311"/>
                  <a:pt x="633" y="1311"/>
                  <a:pt x="633" y="1311"/>
                </a:cubicBezTo>
                <a:cubicBezTo>
                  <a:pt x="615" y="1316"/>
                  <a:pt x="626" y="1307"/>
                  <a:pt x="617" y="1309"/>
                </a:cubicBezTo>
                <a:cubicBezTo>
                  <a:pt x="627" y="1301"/>
                  <a:pt x="627" y="1301"/>
                  <a:pt x="627" y="1301"/>
                </a:cubicBezTo>
                <a:cubicBezTo>
                  <a:pt x="642" y="1301"/>
                  <a:pt x="642" y="1301"/>
                  <a:pt x="642" y="1301"/>
                </a:cubicBezTo>
                <a:cubicBezTo>
                  <a:pt x="645" y="1302"/>
                  <a:pt x="643" y="1306"/>
                  <a:pt x="638" y="1308"/>
                </a:cubicBezTo>
                <a:cubicBezTo>
                  <a:pt x="650" y="1309"/>
                  <a:pt x="650" y="1309"/>
                  <a:pt x="650" y="1309"/>
                </a:cubicBezTo>
                <a:cubicBezTo>
                  <a:pt x="664" y="1303"/>
                  <a:pt x="664" y="1303"/>
                  <a:pt x="664" y="1303"/>
                </a:cubicBezTo>
                <a:cubicBezTo>
                  <a:pt x="673" y="1306"/>
                  <a:pt x="673" y="1306"/>
                  <a:pt x="673" y="1306"/>
                </a:cubicBezTo>
                <a:cubicBezTo>
                  <a:pt x="658" y="1309"/>
                  <a:pt x="658" y="1309"/>
                  <a:pt x="658" y="1309"/>
                </a:cubicBezTo>
                <a:cubicBezTo>
                  <a:pt x="640" y="1320"/>
                  <a:pt x="640" y="1320"/>
                  <a:pt x="640" y="1320"/>
                </a:cubicBezTo>
                <a:cubicBezTo>
                  <a:pt x="646" y="1318"/>
                  <a:pt x="650" y="1317"/>
                  <a:pt x="654" y="1316"/>
                </a:cubicBezTo>
                <a:cubicBezTo>
                  <a:pt x="654" y="1316"/>
                  <a:pt x="654" y="1316"/>
                  <a:pt x="654" y="1315"/>
                </a:cubicBezTo>
                <a:cubicBezTo>
                  <a:pt x="659" y="1314"/>
                  <a:pt x="659" y="1314"/>
                  <a:pt x="659" y="1314"/>
                </a:cubicBezTo>
                <a:cubicBezTo>
                  <a:pt x="663" y="1313"/>
                  <a:pt x="665" y="1313"/>
                  <a:pt x="665" y="1313"/>
                </a:cubicBezTo>
                <a:cubicBezTo>
                  <a:pt x="673" y="1311"/>
                  <a:pt x="673" y="1311"/>
                  <a:pt x="673" y="1311"/>
                </a:cubicBezTo>
                <a:cubicBezTo>
                  <a:pt x="677" y="1308"/>
                  <a:pt x="677" y="1308"/>
                  <a:pt x="677" y="1308"/>
                </a:cubicBezTo>
                <a:cubicBezTo>
                  <a:pt x="692" y="1306"/>
                  <a:pt x="692" y="1306"/>
                  <a:pt x="692" y="1306"/>
                </a:cubicBezTo>
                <a:cubicBezTo>
                  <a:pt x="693" y="1304"/>
                  <a:pt x="693" y="1304"/>
                  <a:pt x="693" y="1304"/>
                </a:cubicBezTo>
                <a:cubicBezTo>
                  <a:pt x="755" y="1284"/>
                  <a:pt x="755" y="1284"/>
                  <a:pt x="755" y="1284"/>
                </a:cubicBezTo>
                <a:cubicBezTo>
                  <a:pt x="765" y="1287"/>
                  <a:pt x="765" y="1287"/>
                  <a:pt x="765" y="1287"/>
                </a:cubicBezTo>
                <a:cubicBezTo>
                  <a:pt x="780" y="1279"/>
                  <a:pt x="780" y="1279"/>
                  <a:pt x="780" y="1279"/>
                </a:cubicBezTo>
                <a:cubicBezTo>
                  <a:pt x="802" y="1275"/>
                  <a:pt x="802" y="1275"/>
                  <a:pt x="802" y="1275"/>
                </a:cubicBezTo>
                <a:cubicBezTo>
                  <a:pt x="846" y="1264"/>
                  <a:pt x="846" y="1264"/>
                  <a:pt x="846" y="1264"/>
                </a:cubicBezTo>
                <a:cubicBezTo>
                  <a:pt x="842" y="1262"/>
                  <a:pt x="842" y="1262"/>
                  <a:pt x="842" y="1262"/>
                </a:cubicBezTo>
                <a:cubicBezTo>
                  <a:pt x="829" y="1259"/>
                  <a:pt x="829" y="1259"/>
                  <a:pt x="829" y="1259"/>
                </a:cubicBezTo>
                <a:cubicBezTo>
                  <a:pt x="813" y="1260"/>
                  <a:pt x="813" y="1260"/>
                  <a:pt x="813" y="1260"/>
                </a:cubicBezTo>
                <a:cubicBezTo>
                  <a:pt x="815" y="1257"/>
                  <a:pt x="815" y="1257"/>
                  <a:pt x="815" y="1257"/>
                </a:cubicBezTo>
                <a:cubicBezTo>
                  <a:pt x="897" y="1232"/>
                  <a:pt x="897" y="1232"/>
                  <a:pt x="897" y="1232"/>
                </a:cubicBezTo>
                <a:cubicBezTo>
                  <a:pt x="940" y="1224"/>
                  <a:pt x="940" y="1224"/>
                  <a:pt x="940" y="1224"/>
                </a:cubicBezTo>
                <a:cubicBezTo>
                  <a:pt x="959" y="1227"/>
                  <a:pt x="959" y="1227"/>
                  <a:pt x="959" y="1227"/>
                </a:cubicBezTo>
                <a:cubicBezTo>
                  <a:pt x="949" y="1229"/>
                  <a:pt x="949" y="1229"/>
                  <a:pt x="949" y="1229"/>
                </a:cubicBezTo>
                <a:cubicBezTo>
                  <a:pt x="940" y="1227"/>
                  <a:pt x="940" y="1227"/>
                  <a:pt x="940" y="1227"/>
                </a:cubicBezTo>
                <a:cubicBezTo>
                  <a:pt x="940" y="1227"/>
                  <a:pt x="940" y="1227"/>
                  <a:pt x="940" y="1227"/>
                </a:cubicBezTo>
                <a:cubicBezTo>
                  <a:pt x="939" y="1230"/>
                  <a:pt x="939" y="1230"/>
                  <a:pt x="939" y="1230"/>
                </a:cubicBezTo>
                <a:cubicBezTo>
                  <a:pt x="942" y="1232"/>
                  <a:pt x="942" y="1232"/>
                  <a:pt x="942" y="1232"/>
                </a:cubicBezTo>
                <a:cubicBezTo>
                  <a:pt x="930" y="1238"/>
                  <a:pt x="930" y="1238"/>
                  <a:pt x="930" y="1238"/>
                </a:cubicBezTo>
                <a:cubicBezTo>
                  <a:pt x="911" y="1245"/>
                  <a:pt x="911" y="1245"/>
                  <a:pt x="911" y="1245"/>
                </a:cubicBezTo>
                <a:cubicBezTo>
                  <a:pt x="897" y="1246"/>
                  <a:pt x="897" y="1246"/>
                  <a:pt x="897" y="1246"/>
                </a:cubicBezTo>
                <a:cubicBezTo>
                  <a:pt x="871" y="1242"/>
                  <a:pt x="898" y="1245"/>
                  <a:pt x="893" y="1241"/>
                </a:cubicBezTo>
                <a:cubicBezTo>
                  <a:pt x="887" y="1240"/>
                  <a:pt x="887" y="1240"/>
                  <a:pt x="887" y="1240"/>
                </a:cubicBezTo>
                <a:cubicBezTo>
                  <a:pt x="883" y="1245"/>
                  <a:pt x="883" y="1245"/>
                  <a:pt x="883" y="1245"/>
                </a:cubicBezTo>
                <a:cubicBezTo>
                  <a:pt x="873" y="1245"/>
                  <a:pt x="873" y="1245"/>
                  <a:pt x="873" y="1245"/>
                </a:cubicBezTo>
                <a:cubicBezTo>
                  <a:pt x="862" y="1250"/>
                  <a:pt x="862" y="1250"/>
                  <a:pt x="862" y="1250"/>
                </a:cubicBezTo>
                <a:cubicBezTo>
                  <a:pt x="864" y="1251"/>
                  <a:pt x="864" y="1251"/>
                  <a:pt x="864" y="1251"/>
                </a:cubicBezTo>
                <a:cubicBezTo>
                  <a:pt x="837" y="1257"/>
                  <a:pt x="837" y="1257"/>
                  <a:pt x="837" y="1257"/>
                </a:cubicBezTo>
                <a:cubicBezTo>
                  <a:pt x="842" y="1257"/>
                  <a:pt x="842" y="1257"/>
                  <a:pt x="842" y="1257"/>
                </a:cubicBezTo>
                <a:cubicBezTo>
                  <a:pt x="852" y="1259"/>
                  <a:pt x="852" y="1259"/>
                  <a:pt x="852" y="1259"/>
                </a:cubicBezTo>
                <a:cubicBezTo>
                  <a:pt x="852" y="1262"/>
                  <a:pt x="852" y="1262"/>
                  <a:pt x="852" y="1262"/>
                </a:cubicBezTo>
                <a:cubicBezTo>
                  <a:pt x="870" y="1262"/>
                  <a:pt x="870" y="1262"/>
                  <a:pt x="870" y="1262"/>
                </a:cubicBezTo>
                <a:cubicBezTo>
                  <a:pt x="864" y="1260"/>
                  <a:pt x="864" y="1260"/>
                  <a:pt x="864" y="1260"/>
                </a:cubicBezTo>
                <a:cubicBezTo>
                  <a:pt x="870" y="1257"/>
                  <a:pt x="870" y="1257"/>
                  <a:pt x="870" y="1257"/>
                </a:cubicBezTo>
                <a:cubicBezTo>
                  <a:pt x="862" y="1254"/>
                  <a:pt x="862" y="1254"/>
                  <a:pt x="862" y="1254"/>
                </a:cubicBezTo>
                <a:cubicBezTo>
                  <a:pt x="874" y="1247"/>
                  <a:pt x="874" y="1247"/>
                  <a:pt x="874" y="1247"/>
                </a:cubicBezTo>
                <a:cubicBezTo>
                  <a:pt x="877" y="1248"/>
                  <a:pt x="877" y="1248"/>
                  <a:pt x="877" y="1248"/>
                </a:cubicBezTo>
                <a:cubicBezTo>
                  <a:pt x="893" y="1252"/>
                  <a:pt x="893" y="1252"/>
                  <a:pt x="893" y="1252"/>
                </a:cubicBezTo>
                <a:cubicBezTo>
                  <a:pt x="899" y="1251"/>
                  <a:pt x="899" y="1251"/>
                  <a:pt x="899" y="1251"/>
                </a:cubicBezTo>
                <a:cubicBezTo>
                  <a:pt x="903" y="1248"/>
                  <a:pt x="903" y="1248"/>
                  <a:pt x="903" y="1248"/>
                </a:cubicBezTo>
                <a:cubicBezTo>
                  <a:pt x="922" y="1246"/>
                  <a:pt x="922" y="1246"/>
                  <a:pt x="922" y="1246"/>
                </a:cubicBezTo>
                <a:cubicBezTo>
                  <a:pt x="914" y="1244"/>
                  <a:pt x="929" y="1242"/>
                  <a:pt x="934" y="1240"/>
                </a:cubicBezTo>
                <a:cubicBezTo>
                  <a:pt x="945" y="1245"/>
                  <a:pt x="945" y="1245"/>
                  <a:pt x="945" y="1245"/>
                </a:cubicBezTo>
                <a:cubicBezTo>
                  <a:pt x="940" y="1246"/>
                  <a:pt x="940" y="1246"/>
                  <a:pt x="940" y="1246"/>
                </a:cubicBezTo>
                <a:cubicBezTo>
                  <a:pt x="932" y="1248"/>
                  <a:pt x="932" y="1248"/>
                  <a:pt x="932" y="1248"/>
                </a:cubicBezTo>
                <a:cubicBezTo>
                  <a:pt x="940" y="1248"/>
                  <a:pt x="940" y="1248"/>
                  <a:pt x="940" y="1248"/>
                </a:cubicBezTo>
                <a:cubicBezTo>
                  <a:pt x="940" y="1247"/>
                  <a:pt x="940" y="1247"/>
                  <a:pt x="940" y="1247"/>
                </a:cubicBezTo>
                <a:cubicBezTo>
                  <a:pt x="965" y="1248"/>
                  <a:pt x="965" y="1248"/>
                  <a:pt x="965" y="1248"/>
                </a:cubicBezTo>
                <a:cubicBezTo>
                  <a:pt x="945" y="1241"/>
                  <a:pt x="945" y="1241"/>
                  <a:pt x="945" y="1241"/>
                </a:cubicBezTo>
                <a:cubicBezTo>
                  <a:pt x="945" y="1236"/>
                  <a:pt x="951" y="1237"/>
                  <a:pt x="957" y="1236"/>
                </a:cubicBezTo>
                <a:cubicBezTo>
                  <a:pt x="951" y="1236"/>
                  <a:pt x="951" y="1236"/>
                  <a:pt x="951" y="1236"/>
                </a:cubicBezTo>
                <a:cubicBezTo>
                  <a:pt x="948" y="1235"/>
                  <a:pt x="951" y="1234"/>
                  <a:pt x="952" y="1232"/>
                </a:cubicBezTo>
                <a:cubicBezTo>
                  <a:pt x="982" y="1232"/>
                  <a:pt x="982" y="1232"/>
                  <a:pt x="982" y="1232"/>
                </a:cubicBezTo>
                <a:cubicBezTo>
                  <a:pt x="973" y="1240"/>
                  <a:pt x="973" y="1240"/>
                  <a:pt x="973" y="1240"/>
                </a:cubicBezTo>
                <a:cubicBezTo>
                  <a:pt x="994" y="1240"/>
                  <a:pt x="994" y="1240"/>
                  <a:pt x="994" y="1240"/>
                </a:cubicBezTo>
                <a:cubicBezTo>
                  <a:pt x="992" y="1244"/>
                  <a:pt x="992" y="1244"/>
                  <a:pt x="992" y="1244"/>
                </a:cubicBezTo>
                <a:cubicBezTo>
                  <a:pt x="1008" y="1245"/>
                  <a:pt x="1008" y="1245"/>
                  <a:pt x="1008" y="1245"/>
                </a:cubicBezTo>
                <a:cubicBezTo>
                  <a:pt x="1014" y="1249"/>
                  <a:pt x="1014" y="1249"/>
                  <a:pt x="1014" y="1249"/>
                </a:cubicBezTo>
                <a:cubicBezTo>
                  <a:pt x="1042" y="1243"/>
                  <a:pt x="1042" y="1243"/>
                  <a:pt x="1042" y="1243"/>
                </a:cubicBezTo>
                <a:cubicBezTo>
                  <a:pt x="1042" y="1240"/>
                  <a:pt x="1042" y="1240"/>
                  <a:pt x="1042" y="1240"/>
                </a:cubicBezTo>
                <a:cubicBezTo>
                  <a:pt x="1044" y="1239"/>
                  <a:pt x="1045" y="1238"/>
                  <a:pt x="1047" y="1238"/>
                </a:cubicBezTo>
                <a:cubicBezTo>
                  <a:pt x="1054" y="1241"/>
                  <a:pt x="1054" y="1241"/>
                  <a:pt x="1054" y="1241"/>
                </a:cubicBezTo>
                <a:cubicBezTo>
                  <a:pt x="1064" y="1240"/>
                  <a:pt x="1064" y="1240"/>
                  <a:pt x="1064" y="1240"/>
                </a:cubicBezTo>
                <a:cubicBezTo>
                  <a:pt x="1055" y="1236"/>
                  <a:pt x="1055" y="1236"/>
                  <a:pt x="1055" y="1236"/>
                </a:cubicBezTo>
                <a:cubicBezTo>
                  <a:pt x="1115" y="1221"/>
                  <a:pt x="1115" y="1221"/>
                  <a:pt x="1115" y="1221"/>
                </a:cubicBezTo>
                <a:cubicBezTo>
                  <a:pt x="1120" y="1223"/>
                  <a:pt x="1120" y="1223"/>
                  <a:pt x="1120" y="1223"/>
                </a:cubicBezTo>
                <a:cubicBezTo>
                  <a:pt x="1114" y="1225"/>
                  <a:pt x="1114" y="1225"/>
                  <a:pt x="1114" y="1225"/>
                </a:cubicBezTo>
                <a:cubicBezTo>
                  <a:pt x="1120" y="1228"/>
                  <a:pt x="1120" y="1228"/>
                  <a:pt x="1120" y="1228"/>
                </a:cubicBezTo>
                <a:cubicBezTo>
                  <a:pt x="1111" y="1230"/>
                  <a:pt x="1111" y="1230"/>
                  <a:pt x="1111" y="1230"/>
                </a:cubicBezTo>
                <a:cubicBezTo>
                  <a:pt x="1107" y="1227"/>
                  <a:pt x="1107" y="1227"/>
                  <a:pt x="1107" y="1227"/>
                </a:cubicBezTo>
                <a:cubicBezTo>
                  <a:pt x="1101" y="1229"/>
                  <a:pt x="1101" y="1229"/>
                  <a:pt x="1101" y="1229"/>
                </a:cubicBezTo>
                <a:cubicBezTo>
                  <a:pt x="1101" y="1231"/>
                  <a:pt x="1101" y="1231"/>
                  <a:pt x="1101" y="1231"/>
                </a:cubicBezTo>
                <a:cubicBezTo>
                  <a:pt x="1103" y="1237"/>
                  <a:pt x="1103" y="1237"/>
                  <a:pt x="1103" y="1237"/>
                </a:cubicBezTo>
                <a:cubicBezTo>
                  <a:pt x="1114" y="1235"/>
                  <a:pt x="1114" y="1235"/>
                  <a:pt x="1114" y="1235"/>
                </a:cubicBezTo>
                <a:cubicBezTo>
                  <a:pt x="1117" y="1237"/>
                  <a:pt x="1117" y="1237"/>
                  <a:pt x="1117" y="1237"/>
                </a:cubicBezTo>
                <a:cubicBezTo>
                  <a:pt x="1111" y="1241"/>
                  <a:pt x="1111" y="1241"/>
                  <a:pt x="1111" y="1241"/>
                </a:cubicBezTo>
                <a:cubicBezTo>
                  <a:pt x="1095" y="1237"/>
                  <a:pt x="1095" y="1237"/>
                  <a:pt x="1095" y="1237"/>
                </a:cubicBezTo>
                <a:cubicBezTo>
                  <a:pt x="1080" y="1240"/>
                  <a:pt x="1080" y="1240"/>
                  <a:pt x="1080" y="1240"/>
                </a:cubicBezTo>
                <a:cubicBezTo>
                  <a:pt x="1093" y="1242"/>
                  <a:pt x="1093" y="1242"/>
                  <a:pt x="1093" y="1242"/>
                </a:cubicBezTo>
                <a:cubicBezTo>
                  <a:pt x="1097" y="1246"/>
                  <a:pt x="1097" y="1246"/>
                  <a:pt x="1097" y="1246"/>
                </a:cubicBezTo>
                <a:cubicBezTo>
                  <a:pt x="1105" y="1246"/>
                  <a:pt x="1105" y="1246"/>
                  <a:pt x="1105" y="1246"/>
                </a:cubicBezTo>
                <a:cubicBezTo>
                  <a:pt x="1130" y="1242"/>
                  <a:pt x="1130" y="1242"/>
                  <a:pt x="1130" y="1242"/>
                </a:cubicBezTo>
                <a:cubicBezTo>
                  <a:pt x="1112" y="1240"/>
                  <a:pt x="1130" y="1239"/>
                  <a:pt x="1130" y="1237"/>
                </a:cubicBezTo>
                <a:cubicBezTo>
                  <a:pt x="1140" y="1236"/>
                  <a:pt x="1140" y="1236"/>
                  <a:pt x="1140" y="1236"/>
                </a:cubicBezTo>
                <a:cubicBezTo>
                  <a:pt x="1145" y="1243"/>
                  <a:pt x="1145" y="1243"/>
                  <a:pt x="1145" y="1243"/>
                </a:cubicBezTo>
                <a:cubicBezTo>
                  <a:pt x="1151" y="1240"/>
                  <a:pt x="1151" y="1240"/>
                  <a:pt x="1151" y="1240"/>
                </a:cubicBezTo>
                <a:cubicBezTo>
                  <a:pt x="1164" y="1247"/>
                  <a:pt x="1157" y="1239"/>
                  <a:pt x="1167" y="1240"/>
                </a:cubicBezTo>
                <a:cubicBezTo>
                  <a:pt x="1171" y="1245"/>
                  <a:pt x="1171" y="1245"/>
                  <a:pt x="1171" y="1245"/>
                </a:cubicBezTo>
                <a:cubicBezTo>
                  <a:pt x="1162" y="1251"/>
                  <a:pt x="1162" y="1251"/>
                  <a:pt x="1162" y="1251"/>
                </a:cubicBezTo>
                <a:cubicBezTo>
                  <a:pt x="1151" y="1251"/>
                  <a:pt x="1151" y="1251"/>
                  <a:pt x="1151" y="1251"/>
                </a:cubicBezTo>
                <a:cubicBezTo>
                  <a:pt x="1132" y="1252"/>
                  <a:pt x="1132" y="1252"/>
                  <a:pt x="1132" y="1252"/>
                </a:cubicBezTo>
                <a:cubicBezTo>
                  <a:pt x="1132" y="1255"/>
                  <a:pt x="1132" y="1255"/>
                  <a:pt x="1132" y="1255"/>
                </a:cubicBezTo>
                <a:cubicBezTo>
                  <a:pt x="1115" y="1255"/>
                  <a:pt x="1115" y="1255"/>
                  <a:pt x="1115" y="1255"/>
                </a:cubicBezTo>
                <a:cubicBezTo>
                  <a:pt x="1114" y="1262"/>
                  <a:pt x="1114" y="1262"/>
                  <a:pt x="1114" y="1262"/>
                </a:cubicBezTo>
                <a:cubicBezTo>
                  <a:pt x="1101" y="1264"/>
                  <a:pt x="1101" y="1264"/>
                  <a:pt x="1101" y="1264"/>
                </a:cubicBezTo>
                <a:cubicBezTo>
                  <a:pt x="1088" y="1262"/>
                  <a:pt x="1088" y="1262"/>
                  <a:pt x="1088" y="1262"/>
                </a:cubicBezTo>
                <a:cubicBezTo>
                  <a:pt x="1091" y="1261"/>
                  <a:pt x="1093" y="1260"/>
                  <a:pt x="1090" y="1259"/>
                </a:cubicBezTo>
                <a:cubicBezTo>
                  <a:pt x="1089" y="1260"/>
                  <a:pt x="1089" y="1260"/>
                  <a:pt x="1089" y="1260"/>
                </a:cubicBezTo>
                <a:cubicBezTo>
                  <a:pt x="1066" y="1263"/>
                  <a:pt x="1066" y="1263"/>
                  <a:pt x="1066" y="1263"/>
                </a:cubicBezTo>
                <a:cubicBezTo>
                  <a:pt x="1070" y="1263"/>
                  <a:pt x="1070" y="1263"/>
                  <a:pt x="1070" y="1263"/>
                </a:cubicBezTo>
                <a:cubicBezTo>
                  <a:pt x="1086" y="1268"/>
                  <a:pt x="1086" y="1268"/>
                  <a:pt x="1086" y="1268"/>
                </a:cubicBezTo>
                <a:cubicBezTo>
                  <a:pt x="1083" y="1269"/>
                  <a:pt x="1083" y="1269"/>
                  <a:pt x="1083" y="1269"/>
                </a:cubicBezTo>
                <a:cubicBezTo>
                  <a:pt x="1083" y="1273"/>
                  <a:pt x="1083" y="1273"/>
                  <a:pt x="1083" y="1273"/>
                </a:cubicBezTo>
                <a:cubicBezTo>
                  <a:pt x="1076" y="1273"/>
                  <a:pt x="1076" y="1273"/>
                  <a:pt x="1076" y="1273"/>
                </a:cubicBezTo>
                <a:cubicBezTo>
                  <a:pt x="1052" y="1271"/>
                  <a:pt x="1052" y="1271"/>
                  <a:pt x="1052" y="1271"/>
                </a:cubicBezTo>
                <a:cubicBezTo>
                  <a:pt x="1045" y="1273"/>
                  <a:pt x="1045" y="1273"/>
                  <a:pt x="1045" y="1273"/>
                </a:cubicBezTo>
                <a:cubicBezTo>
                  <a:pt x="1060" y="1276"/>
                  <a:pt x="1060" y="1276"/>
                  <a:pt x="1060" y="1276"/>
                </a:cubicBezTo>
                <a:cubicBezTo>
                  <a:pt x="1046" y="1278"/>
                  <a:pt x="1057" y="1277"/>
                  <a:pt x="1055" y="1277"/>
                </a:cubicBezTo>
                <a:cubicBezTo>
                  <a:pt x="1055" y="1283"/>
                  <a:pt x="1055" y="1283"/>
                  <a:pt x="1055" y="1283"/>
                </a:cubicBezTo>
                <a:cubicBezTo>
                  <a:pt x="1045" y="1285"/>
                  <a:pt x="1045" y="1285"/>
                  <a:pt x="1045" y="1285"/>
                </a:cubicBezTo>
                <a:cubicBezTo>
                  <a:pt x="1045" y="1294"/>
                  <a:pt x="1045" y="1294"/>
                  <a:pt x="1045" y="1294"/>
                </a:cubicBezTo>
                <a:cubicBezTo>
                  <a:pt x="1066" y="1300"/>
                  <a:pt x="1066" y="1300"/>
                  <a:pt x="1066" y="1300"/>
                </a:cubicBezTo>
                <a:cubicBezTo>
                  <a:pt x="1058" y="1304"/>
                  <a:pt x="1058" y="1304"/>
                  <a:pt x="1058" y="1304"/>
                </a:cubicBezTo>
                <a:cubicBezTo>
                  <a:pt x="1074" y="1307"/>
                  <a:pt x="1074" y="1307"/>
                  <a:pt x="1074" y="1307"/>
                </a:cubicBezTo>
                <a:cubicBezTo>
                  <a:pt x="1074" y="1312"/>
                  <a:pt x="1074" y="1312"/>
                  <a:pt x="1074" y="1312"/>
                </a:cubicBezTo>
                <a:cubicBezTo>
                  <a:pt x="1068" y="1315"/>
                  <a:pt x="1068" y="1315"/>
                  <a:pt x="1068" y="1315"/>
                </a:cubicBezTo>
                <a:cubicBezTo>
                  <a:pt x="1079" y="1317"/>
                  <a:pt x="1079" y="1317"/>
                  <a:pt x="1079" y="1317"/>
                </a:cubicBezTo>
                <a:cubicBezTo>
                  <a:pt x="1062" y="1320"/>
                  <a:pt x="1062" y="1320"/>
                  <a:pt x="1062" y="1320"/>
                </a:cubicBezTo>
                <a:cubicBezTo>
                  <a:pt x="1066" y="1321"/>
                  <a:pt x="1066" y="1321"/>
                  <a:pt x="1066" y="1321"/>
                </a:cubicBezTo>
                <a:cubicBezTo>
                  <a:pt x="1062" y="1323"/>
                  <a:pt x="1062" y="1323"/>
                  <a:pt x="1062" y="1323"/>
                </a:cubicBezTo>
                <a:cubicBezTo>
                  <a:pt x="1048" y="1322"/>
                  <a:pt x="1048" y="1322"/>
                  <a:pt x="1048" y="1322"/>
                </a:cubicBezTo>
                <a:cubicBezTo>
                  <a:pt x="1035" y="1328"/>
                  <a:pt x="1035" y="1328"/>
                  <a:pt x="1035" y="1328"/>
                </a:cubicBezTo>
                <a:cubicBezTo>
                  <a:pt x="1037" y="1327"/>
                  <a:pt x="1037" y="1327"/>
                  <a:pt x="1037" y="1327"/>
                </a:cubicBezTo>
                <a:cubicBezTo>
                  <a:pt x="1049" y="1332"/>
                  <a:pt x="1049" y="1332"/>
                  <a:pt x="1049" y="1332"/>
                </a:cubicBezTo>
                <a:cubicBezTo>
                  <a:pt x="1073" y="1337"/>
                  <a:pt x="1084" y="1339"/>
                  <a:pt x="1088" y="1340"/>
                </a:cubicBezTo>
                <a:cubicBezTo>
                  <a:pt x="1090" y="1341"/>
                  <a:pt x="1090" y="1341"/>
                  <a:pt x="1090" y="1341"/>
                </a:cubicBezTo>
                <a:cubicBezTo>
                  <a:pt x="1074" y="1343"/>
                  <a:pt x="1074" y="1343"/>
                  <a:pt x="1074" y="1343"/>
                </a:cubicBezTo>
                <a:cubicBezTo>
                  <a:pt x="1074" y="1344"/>
                  <a:pt x="1074" y="1344"/>
                  <a:pt x="1074" y="1344"/>
                </a:cubicBezTo>
                <a:cubicBezTo>
                  <a:pt x="1060" y="1345"/>
                  <a:pt x="1060" y="1345"/>
                  <a:pt x="1060" y="1345"/>
                </a:cubicBezTo>
                <a:cubicBezTo>
                  <a:pt x="1054" y="1348"/>
                  <a:pt x="1054" y="1348"/>
                  <a:pt x="1054" y="1348"/>
                </a:cubicBezTo>
                <a:cubicBezTo>
                  <a:pt x="1043" y="1348"/>
                  <a:pt x="1043" y="1348"/>
                  <a:pt x="1043" y="1348"/>
                </a:cubicBezTo>
                <a:cubicBezTo>
                  <a:pt x="1073" y="1359"/>
                  <a:pt x="1030" y="1351"/>
                  <a:pt x="1043" y="1359"/>
                </a:cubicBezTo>
                <a:cubicBezTo>
                  <a:pt x="1045" y="1359"/>
                  <a:pt x="1045" y="1359"/>
                  <a:pt x="1045" y="1359"/>
                </a:cubicBezTo>
                <a:cubicBezTo>
                  <a:pt x="1060" y="1358"/>
                  <a:pt x="1060" y="1358"/>
                  <a:pt x="1060" y="1358"/>
                </a:cubicBezTo>
                <a:cubicBezTo>
                  <a:pt x="1068" y="1361"/>
                  <a:pt x="1068" y="1361"/>
                  <a:pt x="1068" y="1361"/>
                </a:cubicBezTo>
                <a:cubicBezTo>
                  <a:pt x="1063" y="1361"/>
                  <a:pt x="1063" y="1361"/>
                  <a:pt x="1063" y="1361"/>
                </a:cubicBezTo>
                <a:cubicBezTo>
                  <a:pt x="1064" y="1361"/>
                  <a:pt x="1063" y="1361"/>
                  <a:pt x="1062" y="1362"/>
                </a:cubicBezTo>
                <a:cubicBezTo>
                  <a:pt x="1066" y="1364"/>
                  <a:pt x="1066" y="1364"/>
                  <a:pt x="1066" y="1364"/>
                </a:cubicBezTo>
                <a:cubicBezTo>
                  <a:pt x="1070" y="1362"/>
                  <a:pt x="1070" y="1362"/>
                  <a:pt x="1070" y="1362"/>
                </a:cubicBezTo>
                <a:cubicBezTo>
                  <a:pt x="1091" y="1360"/>
                  <a:pt x="1076" y="1364"/>
                  <a:pt x="1083" y="1366"/>
                </a:cubicBezTo>
                <a:cubicBezTo>
                  <a:pt x="1074" y="1368"/>
                  <a:pt x="1069" y="1368"/>
                  <a:pt x="1067" y="1368"/>
                </a:cubicBezTo>
                <a:cubicBezTo>
                  <a:pt x="1067" y="1368"/>
                  <a:pt x="1068" y="1369"/>
                  <a:pt x="1068" y="1369"/>
                </a:cubicBezTo>
                <a:cubicBezTo>
                  <a:pt x="1088" y="1379"/>
                  <a:pt x="1069" y="1372"/>
                  <a:pt x="1068" y="1373"/>
                </a:cubicBezTo>
                <a:cubicBezTo>
                  <a:pt x="1062" y="1365"/>
                  <a:pt x="1056" y="1375"/>
                  <a:pt x="1046" y="1374"/>
                </a:cubicBezTo>
                <a:cubicBezTo>
                  <a:pt x="1053" y="1372"/>
                  <a:pt x="1048" y="1372"/>
                  <a:pt x="1044" y="1373"/>
                </a:cubicBezTo>
                <a:cubicBezTo>
                  <a:pt x="1042" y="1371"/>
                  <a:pt x="1042" y="1371"/>
                  <a:pt x="1042" y="1371"/>
                </a:cubicBezTo>
                <a:cubicBezTo>
                  <a:pt x="1033" y="1373"/>
                  <a:pt x="1035" y="1375"/>
                  <a:pt x="1036" y="1376"/>
                </a:cubicBezTo>
                <a:cubicBezTo>
                  <a:pt x="1039" y="1375"/>
                  <a:pt x="1041" y="1375"/>
                  <a:pt x="1043" y="1374"/>
                </a:cubicBezTo>
                <a:cubicBezTo>
                  <a:pt x="1070" y="1375"/>
                  <a:pt x="1070" y="1375"/>
                  <a:pt x="1070" y="1375"/>
                </a:cubicBezTo>
                <a:cubicBezTo>
                  <a:pt x="1064" y="1378"/>
                  <a:pt x="1064" y="1378"/>
                  <a:pt x="1064" y="1378"/>
                </a:cubicBezTo>
                <a:cubicBezTo>
                  <a:pt x="1070" y="1381"/>
                  <a:pt x="1070" y="1381"/>
                  <a:pt x="1070" y="1381"/>
                </a:cubicBezTo>
                <a:cubicBezTo>
                  <a:pt x="1083" y="1373"/>
                  <a:pt x="1083" y="1373"/>
                  <a:pt x="1083" y="1373"/>
                </a:cubicBezTo>
                <a:cubicBezTo>
                  <a:pt x="1103" y="1372"/>
                  <a:pt x="1103" y="1372"/>
                  <a:pt x="1103" y="1372"/>
                </a:cubicBezTo>
                <a:cubicBezTo>
                  <a:pt x="1111" y="1375"/>
                  <a:pt x="1111" y="1375"/>
                  <a:pt x="1111" y="1375"/>
                </a:cubicBezTo>
                <a:cubicBezTo>
                  <a:pt x="1121" y="1375"/>
                  <a:pt x="1121" y="1375"/>
                  <a:pt x="1121" y="1375"/>
                </a:cubicBezTo>
                <a:cubicBezTo>
                  <a:pt x="1109" y="1373"/>
                  <a:pt x="1109" y="1373"/>
                  <a:pt x="1109" y="1373"/>
                </a:cubicBezTo>
                <a:cubicBezTo>
                  <a:pt x="1127" y="1370"/>
                  <a:pt x="1127" y="1370"/>
                  <a:pt x="1127" y="1370"/>
                </a:cubicBezTo>
                <a:cubicBezTo>
                  <a:pt x="1133" y="1372"/>
                  <a:pt x="1133" y="1372"/>
                  <a:pt x="1133" y="1372"/>
                </a:cubicBezTo>
                <a:cubicBezTo>
                  <a:pt x="1132" y="1373"/>
                  <a:pt x="1132" y="1373"/>
                  <a:pt x="1132" y="1373"/>
                </a:cubicBezTo>
                <a:cubicBezTo>
                  <a:pt x="1121" y="1375"/>
                  <a:pt x="1121" y="1375"/>
                  <a:pt x="1121" y="1375"/>
                </a:cubicBezTo>
                <a:cubicBezTo>
                  <a:pt x="1121" y="1376"/>
                  <a:pt x="1119" y="1376"/>
                  <a:pt x="1120" y="1377"/>
                </a:cubicBezTo>
                <a:cubicBezTo>
                  <a:pt x="1134" y="1378"/>
                  <a:pt x="1134" y="1378"/>
                  <a:pt x="1134" y="1378"/>
                </a:cubicBezTo>
                <a:cubicBezTo>
                  <a:pt x="1138" y="1375"/>
                  <a:pt x="1139" y="1373"/>
                  <a:pt x="1140" y="1372"/>
                </a:cubicBezTo>
                <a:cubicBezTo>
                  <a:pt x="1146" y="1371"/>
                  <a:pt x="1146" y="1371"/>
                  <a:pt x="1146" y="1371"/>
                </a:cubicBezTo>
                <a:cubicBezTo>
                  <a:pt x="1161" y="1372"/>
                  <a:pt x="1161" y="1372"/>
                  <a:pt x="1161" y="1372"/>
                </a:cubicBezTo>
                <a:cubicBezTo>
                  <a:pt x="1165" y="1374"/>
                  <a:pt x="1165" y="1374"/>
                  <a:pt x="1165" y="1374"/>
                </a:cubicBezTo>
                <a:cubicBezTo>
                  <a:pt x="1192" y="1376"/>
                  <a:pt x="1192" y="1376"/>
                  <a:pt x="1192" y="1376"/>
                </a:cubicBezTo>
                <a:cubicBezTo>
                  <a:pt x="1196" y="1381"/>
                  <a:pt x="1196" y="1381"/>
                  <a:pt x="1196" y="1381"/>
                </a:cubicBezTo>
                <a:cubicBezTo>
                  <a:pt x="1177" y="1378"/>
                  <a:pt x="1177" y="1378"/>
                  <a:pt x="1177" y="1378"/>
                </a:cubicBezTo>
                <a:cubicBezTo>
                  <a:pt x="1179" y="1381"/>
                  <a:pt x="1179" y="1381"/>
                  <a:pt x="1179" y="1381"/>
                </a:cubicBezTo>
                <a:cubicBezTo>
                  <a:pt x="1175" y="1381"/>
                  <a:pt x="1175" y="1381"/>
                  <a:pt x="1175" y="1381"/>
                </a:cubicBezTo>
                <a:cubicBezTo>
                  <a:pt x="1167" y="1381"/>
                  <a:pt x="1167" y="1381"/>
                  <a:pt x="1167" y="1381"/>
                </a:cubicBezTo>
                <a:cubicBezTo>
                  <a:pt x="1175" y="1384"/>
                  <a:pt x="1175" y="1384"/>
                  <a:pt x="1175" y="1384"/>
                </a:cubicBezTo>
                <a:cubicBezTo>
                  <a:pt x="1198" y="1381"/>
                  <a:pt x="1198" y="1381"/>
                  <a:pt x="1198" y="1381"/>
                </a:cubicBezTo>
                <a:cubicBezTo>
                  <a:pt x="1202" y="1384"/>
                  <a:pt x="1203" y="1385"/>
                  <a:pt x="1203" y="1386"/>
                </a:cubicBezTo>
                <a:cubicBezTo>
                  <a:pt x="1229" y="1390"/>
                  <a:pt x="1229" y="1390"/>
                  <a:pt x="1229" y="1390"/>
                </a:cubicBezTo>
                <a:cubicBezTo>
                  <a:pt x="1245" y="1389"/>
                  <a:pt x="1245" y="1389"/>
                  <a:pt x="1245" y="1389"/>
                </a:cubicBezTo>
                <a:cubicBezTo>
                  <a:pt x="1246" y="1390"/>
                  <a:pt x="1243" y="1392"/>
                  <a:pt x="1247" y="1393"/>
                </a:cubicBezTo>
                <a:cubicBezTo>
                  <a:pt x="1214" y="1395"/>
                  <a:pt x="1214" y="1395"/>
                  <a:pt x="1214" y="1395"/>
                </a:cubicBezTo>
                <a:cubicBezTo>
                  <a:pt x="1211" y="1393"/>
                  <a:pt x="1212" y="1401"/>
                  <a:pt x="1204" y="1398"/>
                </a:cubicBezTo>
                <a:cubicBezTo>
                  <a:pt x="1204" y="1403"/>
                  <a:pt x="1204" y="1403"/>
                  <a:pt x="1204" y="1403"/>
                </a:cubicBezTo>
                <a:cubicBezTo>
                  <a:pt x="1198" y="1403"/>
                  <a:pt x="1194" y="1403"/>
                  <a:pt x="1191" y="1403"/>
                </a:cubicBezTo>
                <a:cubicBezTo>
                  <a:pt x="1191" y="1402"/>
                  <a:pt x="1191" y="1402"/>
                  <a:pt x="1188" y="1401"/>
                </a:cubicBezTo>
                <a:cubicBezTo>
                  <a:pt x="1206" y="1404"/>
                  <a:pt x="1194" y="1400"/>
                  <a:pt x="1198" y="1399"/>
                </a:cubicBezTo>
                <a:cubicBezTo>
                  <a:pt x="1183" y="1394"/>
                  <a:pt x="1183" y="1394"/>
                  <a:pt x="1183" y="1394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79" y="1390"/>
                  <a:pt x="1179" y="1390"/>
                  <a:pt x="1179" y="1390"/>
                </a:cubicBezTo>
                <a:cubicBezTo>
                  <a:pt x="1183" y="1389"/>
                  <a:pt x="1183" y="1389"/>
                  <a:pt x="1183" y="1389"/>
                </a:cubicBezTo>
                <a:cubicBezTo>
                  <a:pt x="1175" y="1389"/>
                  <a:pt x="1175" y="1389"/>
                  <a:pt x="1175" y="1389"/>
                </a:cubicBezTo>
                <a:cubicBezTo>
                  <a:pt x="1162" y="1391"/>
                  <a:pt x="1153" y="1393"/>
                  <a:pt x="1146" y="1394"/>
                </a:cubicBezTo>
                <a:cubicBezTo>
                  <a:pt x="1146" y="1394"/>
                  <a:pt x="1145" y="1394"/>
                  <a:pt x="1145" y="1393"/>
                </a:cubicBezTo>
                <a:cubicBezTo>
                  <a:pt x="1143" y="1392"/>
                  <a:pt x="1142" y="1392"/>
                  <a:pt x="1142" y="1391"/>
                </a:cubicBezTo>
                <a:cubicBezTo>
                  <a:pt x="1138" y="1394"/>
                  <a:pt x="1138" y="1394"/>
                  <a:pt x="1138" y="1394"/>
                </a:cubicBezTo>
                <a:cubicBezTo>
                  <a:pt x="1141" y="1395"/>
                  <a:pt x="1141" y="1395"/>
                  <a:pt x="1141" y="1395"/>
                </a:cubicBezTo>
                <a:cubicBezTo>
                  <a:pt x="1120" y="1399"/>
                  <a:pt x="1136" y="1399"/>
                  <a:pt x="1143" y="1396"/>
                </a:cubicBezTo>
                <a:cubicBezTo>
                  <a:pt x="1140" y="1398"/>
                  <a:pt x="1140" y="1398"/>
                  <a:pt x="1140" y="1398"/>
                </a:cubicBezTo>
                <a:cubicBezTo>
                  <a:pt x="1136" y="1399"/>
                  <a:pt x="1133" y="1400"/>
                  <a:pt x="1131" y="1400"/>
                </a:cubicBezTo>
                <a:cubicBezTo>
                  <a:pt x="1138" y="1403"/>
                  <a:pt x="1138" y="1403"/>
                  <a:pt x="1138" y="1403"/>
                </a:cubicBezTo>
                <a:cubicBezTo>
                  <a:pt x="1126" y="1403"/>
                  <a:pt x="1126" y="1403"/>
                  <a:pt x="1126" y="1403"/>
                </a:cubicBezTo>
                <a:cubicBezTo>
                  <a:pt x="1117" y="1407"/>
                  <a:pt x="1117" y="1407"/>
                  <a:pt x="1117" y="1407"/>
                </a:cubicBezTo>
                <a:cubicBezTo>
                  <a:pt x="1115" y="1406"/>
                  <a:pt x="1115" y="1406"/>
                  <a:pt x="1115" y="1406"/>
                </a:cubicBezTo>
                <a:cubicBezTo>
                  <a:pt x="1114" y="1406"/>
                  <a:pt x="1113" y="1406"/>
                  <a:pt x="1112" y="1406"/>
                </a:cubicBezTo>
                <a:cubicBezTo>
                  <a:pt x="1114" y="1407"/>
                  <a:pt x="1114" y="1407"/>
                  <a:pt x="1114" y="1407"/>
                </a:cubicBezTo>
                <a:cubicBezTo>
                  <a:pt x="1097" y="1418"/>
                  <a:pt x="1110" y="1408"/>
                  <a:pt x="1103" y="1409"/>
                </a:cubicBezTo>
                <a:cubicBezTo>
                  <a:pt x="1103" y="1407"/>
                  <a:pt x="1103" y="1407"/>
                  <a:pt x="1103" y="1407"/>
                </a:cubicBezTo>
                <a:cubicBezTo>
                  <a:pt x="1103" y="1407"/>
                  <a:pt x="1103" y="1407"/>
                  <a:pt x="1103" y="1407"/>
                </a:cubicBezTo>
                <a:cubicBezTo>
                  <a:pt x="1101" y="1410"/>
                  <a:pt x="1101" y="1410"/>
                  <a:pt x="1101" y="1410"/>
                </a:cubicBezTo>
                <a:cubicBezTo>
                  <a:pt x="1097" y="1410"/>
                  <a:pt x="1097" y="1410"/>
                  <a:pt x="1097" y="1410"/>
                </a:cubicBezTo>
                <a:cubicBezTo>
                  <a:pt x="1086" y="1407"/>
                  <a:pt x="1086" y="1407"/>
                  <a:pt x="1086" y="1407"/>
                </a:cubicBezTo>
                <a:cubicBezTo>
                  <a:pt x="1086" y="1410"/>
                  <a:pt x="1086" y="1410"/>
                  <a:pt x="1086" y="1410"/>
                </a:cubicBezTo>
                <a:cubicBezTo>
                  <a:pt x="1089" y="1414"/>
                  <a:pt x="1089" y="1414"/>
                  <a:pt x="1089" y="1414"/>
                </a:cubicBezTo>
                <a:cubicBezTo>
                  <a:pt x="1080" y="1422"/>
                  <a:pt x="1080" y="1422"/>
                  <a:pt x="1080" y="1422"/>
                </a:cubicBezTo>
                <a:cubicBezTo>
                  <a:pt x="1076" y="1420"/>
                  <a:pt x="1076" y="1420"/>
                  <a:pt x="1076" y="1420"/>
                </a:cubicBezTo>
                <a:cubicBezTo>
                  <a:pt x="1073" y="1421"/>
                  <a:pt x="1070" y="1422"/>
                  <a:pt x="1069" y="1422"/>
                </a:cubicBezTo>
                <a:cubicBezTo>
                  <a:pt x="1068" y="1422"/>
                  <a:pt x="1068" y="1422"/>
                  <a:pt x="1068" y="1422"/>
                </a:cubicBezTo>
                <a:cubicBezTo>
                  <a:pt x="1069" y="1422"/>
                  <a:pt x="1069" y="1422"/>
                  <a:pt x="1069" y="1422"/>
                </a:cubicBezTo>
                <a:cubicBezTo>
                  <a:pt x="1058" y="1426"/>
                  <a:pt x="1073" y="1424"/>
                  <a:pt x="1069" y="1422"/>
                </a:cubicBezTo>
                <a:cubicBezTo>
                  <a:pt x="1079" y="1425"/>
                  <a:pt x="1079" y="1425"/>
                  <a:pt x="1079" y="1425"/>
                </a:cubicBezTo>
                <a:cubicBezTo>
                  <a:pt x="1071" y="1440"/>
                  <a:pt x="1079" y="1425"/>
                  <a:pt x="1070" y="1430"/>
                </a:cubicBezTo>
                <a:cubicBezTo>
                  <a:pt x="1076" y="1433"/>
                  <a:pt x="1076" y="1433"/>
                  <a:pt x="1076" y="1433"/>
                </a:cubicBezTo>
                <a:cubicBezTo>
                  <a:pt x="1070" y="1436"/>
                  <a:pt x="1070" y="1436"/>
                  <a:pt x="1070" y="1436"/>
                </a:cubicBezTo>
                <a:cubicBezTo>
                  <a:pt x="1068" y="1435"/>
                  <a:pt x="1068" y="1435"/>
                  <a:pt x="1068" y="1435"/>
                </a:cubicBezTo>
                <a:cubicBezTo>
                  <a:pt x="1069" y="1435"/>
                  <a:pt x="1071" y="1434"/>
                  <a:pt x="1070" y="1433"/>
                </a:cubicBezTo>
                <a:cubicBezTo>
                  <a:pt x="1045" y="1435"/>
                  <a:pt x="1045" y="1435"/>
                  <a:pt x="1045" y="1435"/>
                </a:cubicBezTo>
                <a:cubicBezTo>
                  <a:pt x="1042" y="1434"/>
                  <a:pt x="1042" y="1434"/>
                  <a:pt x="1042" y="1434"/>
                </a:cubicBezTo>
                <a:cubicBezTo>
                  <a:pt x="1011" y="1441"/>
                  <a:pt x="1011" y="1441"/>
                  <a:pt x="1011" y="1441"/>
                </a:cubicBezTo>
                <a:cubicBezTo>
                  <a:pt x="1012" y="1442"/>
                  <a:pt x="1012" y="1442"/>
                  <a:pt x="1012" y="1442"/>
                </a:cubicBezTo>
                <a:cubicBezTo>
                  <a:pt x="1002" y="1445"/>
                  <a:pt x="1002" y="1445"/>
                  <a:pt x="1002" y="1445"/>
                </a:cubicBezTo>
                <a:cubicBezTo>
                  <a:pt x="1012" y="1447"/>
                  <a:pt x="1012" y="1447"/>
                  <a:pt x="1012" y="1447"/>
                </a:cubicBezTo>
                <a:cubicBezTo>
                  <a:pt x="1004" y="1455"/>
                  <a:pt x="1004" y="1455"/>
                  <a:pt x="1004" y="1455"/>
                </a:cubicBezTo>
                <a:cubicBezTo>
                  <a:pt x="992" y="1456"/>
                  <a:pt x="992" y="1456"/>
                  <a:pt x="992" y="1456"/>
                </a:cubicBezTo>
                <a:cubicBezTo>
                  <a:pt x="988" y="1463"/>
                  <a:pt x="993" y="1458"/>
                  <a:pt x="994" y="1458"/>
                </a:cubicBezTo>
                <a:cubicBezTo>
                  <a:pt x="1008" y="1456"/>
                  <a:pt x="1008" y="1456"/>
                  <a:pt x="1008" y="1456"/>
                </a:cubicBezTo>
                <a:cubicBezTo>
                  <a:pt x="996" y="1464"/>
                  <a:pt x="998" y="1465"/>
                  <a:pt x="1002" y="1464"/>
                </a:cubicBezTo>
                <a:cubicBezTo>
                  <a:pt x="1002" y="1465"/>
                  <a:pt x="1002" y="1465"/>
                  <a:pt x="1002" y="1465"/>
                </a:cubicBezTo>
                <a:cubicBezTo>
                  <a:pt x="1011" y="1465"/>
                  <a:pt x="1011" y="1465"/>
                  <a:pt x="1011" y="1465"/>
                </a:cubicBezTo>
                <a:cubicBezTo>
                  <a:pt x="1024" y="1462"/>
                  <a:pt x="1024" y="1462"/>
                  <a:pt x="1024" y="1462"/>
                </a:cubicBezTo>
                <a:cubicBezTo>
                  <a:pt x="1029" y="1456"/>
                  <a:pt x="1029" y="1456"/>
                  <a:pt x="1029" y="1456"/>
                </a:cubicBezTo>
                <a:cubicBezTo>
                  <a:pt x="1033" y="1456"/>
                  <a:pt x="1033" y="1456"/>
                  <a:pt x="1033" y="1456"/>
                </a:cubicBezTo>
                <a:cubicBezTo>
                  <a:pt x="1049" y="1457"/>
                  <a:pt x="1049" y="1457"/>
                  <a:pt x="1049" y="1457"/>
                </a:cubicBezTo>
                <a:cubicBezTo>
                  <a:pt x="1049" y="1456"/>
                  <a:pt x="1049" y="1456"/>
                  <a:pt x="1049" y="1456"/>
                </a:cubicBezTo>
                <a:cubicBezTo>
                  <a:pt x="1059" y="1454"/>
                  <a:pt x="1039" y="1454"/>
                  <a:pt x="1039" y="1451"/>
                </a:cubicBezTo>
                <a:cubicBezTo>
                  <a:pt x="1062" y="1449"/>
                  <a:pt x="1062" y="1449"/>
                  <a:pt x="1062" y="1449"/>
                </a:cubicBezTo>
                <a:cubicBezTo>
                  <a:pt x="1062" y="1448"/>
                  <a:pt x="1062" y="1448"/>
                  <a:pt x="1062" y="1448"/>
                </a:cubicBezTo>
                <a:cubicBezTo>
                  <a:pt x="1058" y="1446"/>
                  <a:pt x="1058" y="1446"/>
                  <a:pt x="1058" y="1446"/>
                </a:cubicBezTo>
                <a:cubicBezTo>
                  <a:pt x="1049" y="1443"/>
                  <a:pt x="1049" y="1443"/>
                  <a:pt x="1049" y="1443"/>
                </a:cubicBezTo>
                <a:cubicBezTo>
                  <a:pt x="1078" y="1433"/>
                  <a:pt x="1058" y="1447"/>
                  <a:pt x="1068" y="1441"/>
                </a:cubicBezTo>
                <a:cubicBezTo>
                  <a:pt x="1070" y="1444"/>
                  <a:pt x="1070" y="1444"/>
                  <a:pt x="1070" y="1444"/>
                </a:cubicBezTo>
                <a:cubicBezTo>
                  <a:pt x="1080" y="1439"/>
                  <a:pt x="1085" y="1438"/>
                  <a:pt x="1086" y="1437"/>
                </a:cubicBezTo>
                <a:cubicBezTo>
                  <a:pt x="1086" y="1437"/>
                  <a:pt x="1086" y="1437"/>
                  <a:pt x="1086" y="1437"/>
                </a:cubicBezTo>
                <a:cubicBezTo>
                  <a:pt x="1090" y="1437"/>
                  <a:pt x="1090" y="1437"/>
                  <a:pt x="1090" y="1437"/>
                </a:cubicBezTo>
                <a:cubicBezTo>
                  <a:pt x="1083" y="1434"/>
                  <a:pt x="1083" y="1434"/>
                  <a:pt x="1083" y="1434"/>
                </a:cubicBezTo>
                <a:cubicBezTo>
                  <a:pt x="1085" y="1433"/>
                  <a:pt x="1085" y="1433"/>
                  <a:pt x="1085" y="1433"/>
                </a:cubicBezTo>
                <a:cubicBezTo>
                  <a:pt x="1105" y="1430"/>
                  <a:pt x="1105" y="1430"/>
                  <a:pt x="1105" y="1430"/>
                </a:cubicBezTo>
                <a:cubicBezTo>
                  <a:pt x="1121" y="1425"/>
                  <a:pt x="1121" y="1425"/>
                  <a:pt x="1121" y="1425"/>
                </a:cubicBezTo>
                <a:cubicBezTo>
                  <a:pt x="1134" y="1425"/>
                  <a:pt x="1134" y="1425"/>
                  <a:pt x="1134" y="1425"/>
                </a:cubicBezTo>
                <a:cubicBezTo>
                  <a:pt x="1126" y="1431"/>
                  <a:pt x="1126" y="1431"/>
                  <a:pt x="1126" y="1431"/>
                </a:cubicBezTo>
                <a:cubicBezTo>
                  <a:pt x="1145" y="1423"/>
                  <a:pt x="1145" y="1423"/>
                  <a:pt x="1145" y="1423"/>
                </a:cubicBezTo>
                <a:cubicBezTo>
                  <a:pt x="1167" y="1423"/>
                  <a:pt x="1167" y="1423"/>
                  <a:pt x="1167" y="1423"/>
                </a:cubicBezTo>
                <a:cubicBezTo>
                  <a:pt x="1188" y="1428"/>
                  <a:pt x="1188" y="1428"/>
                  <a:pt x="1188" y="1428"/>
                </a:cubicBezTo>
                <a:cubicBezTo>
                  <a:pt x="1212" y="1429"/>
                  <a:pt x="1212" y="1429"/>
                  <a:pt x="1212" y="1429"/>
                </a:cubicBezTo>
                <a:cubicBezTo>
                  <a:pt x="1208" y="1431"/>
                  <a:pt x="1208" y="1431"/>
                  <a:pt x="1208" y="1431"/>
                </a:cubicBezTo>
                <a:cubicBezTo>
                  <a:pt x="1207" y="1434"/>
                  <a:pt x="1195" y="1432"/>
                  <a:pt x="1192" y="1431"/>
                </a:cubicBezTo>
                <a:cubicBezTo>
                  <a:pt x="1187" y="1436"/>
                  <a:pt x="1179" y="1433"/>
                  <a:pt x="1172" y="1435"/>
                </a:cubicBezTo>
                <a:cubicBezTo>
                  <a:pt x="1172" y="1435"/>
                  <a:pt x="1171" y="1434"/>
                  <a:pt x="1171" y="1434"/>
                </a:cubicBezTo>
                <a:cubicBezTo>
                  <a:pt x="1159" y="1438"/>
                  <a:pt x="1149" y="1441"/>
                  <a:pt x="1143" y="1443"/>
                </a:cubicBezTo>
                <a:cubicBezTo>
                  <a:pt x="1144" y="1443"/>
                  <a:pt x="1146" y="1442"/>
                  <a:pt x="1146" y="1442"/>
                </a:cubicBezTo>
                <a:cubicBezTo>
                  <a:pt x="1143" y="1443"/>
                  <a:pt x="1139" y="1446"/>
                  <a:pt x="1134" y="1446"/>
                </a:cubicBezTo>
                <a:cubicBezTo>
                  <a:pt x="1130" y="1447"/>
                  <a:pt x="1128" y="1448"/>
                  <a:pt x="1127" y="1448"/>
                </a:cubicBezTo>
                <a:cubicBezTo>
                  <a:pt x="1126" y="1449"/>
                  <a:pt x="1126" y="1449"/>
                  <a:pt x="1126" y="1449"/>
                </a:cubicBezTo>
                <a:cubicBezTo>
                  <a:pt x="1136" y="1453"/>
                  <a:pt x="1136" y="1453"/>
                  <a:pt x="1136" y="1453"/>
                </a:cubicBezTo>
                <a:cubicBezTo>
                  <a:pt x="1134" y="1454"/>
                  <a:pt x="1134" y="1454"/>
                  <a:pt x="1134" y="1454"/>
                </a:cubicBezTo>
                <a:cubicBezTo>
                  <a:pt x="1132" y="1453"/>
                  <a:pt x="1132" y="1453"/>
                  <a:pt x="1132" y="1453"/>
                </a:cubicBezTo>
                <a:cubicBezTo>
                  <a:pt x="1122" y="1453"/>
                  <a:pt x="1120" y="1455"/>
                  <a:pt x="1115" y="1457"/>
                </a:cubicBezTo>
                <a:cubicBezTo>
                  <a:pt x="1114" y="1457"/>
                  <a:pt x="1114" y="1457"/>
                  <a:pt x="1114" y="1457"/>
                </a:cubicBezTo>
                <a:cubicBezTo>
                  <a:pt x="1119" y="1459"/>
                  <a:pt x="1109" y="1460"/>
                  <a:pt x="1109" y="1461"/>
                </a:cubicBezTo>
                <a:cubicBezTo>
                  <a:pt x="1101" y="1461"/>
                  <a:pt x="1101" y="1461"/>
                  <a:pt x="1101" y="1461"/>
                </a:cubicBezTo>
                <a:cubicBezTo>
                  <a:pt x="1090" y="1456"/>
                  <a:pt x="1090" y="1456"/>
                  <a:pt x="1090" y="1456"/>
                </a:cubicBezTo>
                <a:cubicBezTo>
                  <a:pt x="1103" y="1454"/>
                  <a:pt x="1103" y="1454"/>
                  <a:pt x="1103" y="1454"/>
                </a:cubicBezTo>
                <a:cubicBezTo>
                  <a:pt x="1103" y="1452"/>
                  <a:pt x="1103" y="1452"/>
                  <a:pt x="1103" y="1452"/>
                </a:cubicBezTo>
                <a:cubicBezTo>
                  <a:pt x="1096" y="1456"/>
                  <a:pt x="1082" y="1456"/>
                  <a:pt x="1076" y="1460"/>
                </a:cubicBezTo>
                <a:cubicBezTo>
                  <a:pt x="1090" y="1459"/>
                  <a:pt x="1090" y="1459"/>
                  <a:pt x="1090" y="1459"/>
                </a:cubicBezTo>
                <a:cubicBezTo>
                  <a:pt x="1101" y="1462"/>
                  <a:pt x="1089" y="1463"/>
                  <a:pt x="1086" y="1464"/>
                </a:cubicBezTo>
                <a:cubicBezTo>
                  <a:pt x="1068" y="1468"/>
                  <a:pt x="1068" y="1468"/>
                  <a:pt x="1068" y="1468"/>
                </a:cubicBezTo>
                <a:cubicBezTo>
                  <a:pt x="1049" y="1467"/>
                  <a:pt x="1049" y="1467"/>
                  <a:pt x="1049" y="1467"/>
                </a:cubicBezTo>
                <a:cubicBezTo>
                  <a:pt x="1054" y="1463"/>
                  <a:pt x="1054" y="1463"/>
                  <a:pt x="1054" y="1463"/>
                </a:cubicBezTo>
                <a:cubicBezTo>
                  <a:pt x="1039" y="1467"/>
                  <a:pt x="1039" y="1467"/>
                  <a:pt x="1039" y="1467"/>
                </a:cubicBezTo>
                <a:cubicBezTo>
                  <a:pt x="1067" y="1468"/>
                  <a:pt x="1074" y="1469"/>
                  <a:pt x="1073" y="1469"/>
                </a:cubicBezTo>
                <a:cubicBezTo>
                  <a:pt x="1093" y="1472"/>
                  <a:pt x="1093" y="1472"/>
                  <a:pt x="1093" y="1472"/>
                </a:cubicBezTo>
                <a:cubicBezTo>
                  <a:pt x="1083" y="1474"/>
                  <a:pt x="1083" y="1474"/>
                  <a:pt x="1083" y="1474"/>
                </a:cubicBezTo>
                <a:cubicBezTo>
                  <a:pt x="1048" y="1488"/>
                  <a:pt x="1072" y="1475"/>
                  <a:pt x="1055" y="1483"/>
                </a:cubicBezTo>
                <a:cubicBezTo>
                  <a:pt x="1052" y="1484"/>
                  <a:pt x="1052" y="1484"/>
                  <a:pt x="1052" y="1484"/>
                </a:cubicBezTo>
                <a:cubicBezTo>
                  <a:pt x="1054" y="1482"/>
                  <a:pt x="1050" y="1483"/>
                  <a:pt x="1049" y="1483"/>
                </a:cubicBezTo>
                <a:cubicBezTo>
                  <a:pt x="1035" y="1485"/>
                  <a:pt x="1035" y="1485"/>
                  <a:pt x="1035" y="1485"/>
                </a:cubicBezTo>
                <a:cubicBezTo>
                  <a:pt x="1039" y="1487"/>
                  <a:pt x="1039" y="1487"/>
                  <a:pt x="1039" y="1487"/>
                </a:cubicBezTo>
                <a:cubicBezTo>
                  <a:pt x="1021" y="1491"/>
                  <a:pt x="1039" y="1494"/>
                  <a:pt x="1031" y="1494"/>
                </a:cubicBezTo>
                <a:cubicBezTo>
                  <a:pt x="1037" y="1494"/>
                  <a:pt x="1037" y="1494"/>
                  <a:pt x="1037" y="1494"/>
                </a:cubicBezTo>
                <a:cubicBezTo>
                  <a:pt x="1018" y="1504"/>
                  <a:pt x="1018" y="1504"/>
                  <a:pt x="1018" y="1504"/>
                </a:cubicBezTo>
                <a:cubicBezTo>
                  <a:pt x="1048" y="1493"/>
                  <a:pt x="1048" y="1493"/>
                  <a:pt x="1048" y="1493"/>
                </a:cubicBezTo>
                <a:cubicBezTo>
                  <a:pt x="1039" y="1493"/>
                  <a:pt x="1039" y="1493"/>
                  <a:pt x="1039" y="1493"/>
                </a:cubicBezTo>
                <a:cubicBezTo>
                  <a:pt x="1039" y="1492"/>
                  <a:pt x="1039" y="1492"/>
                  <a:pt x="1039" y="1492"/>
                </a:cubicBezTo>
                <a:cubicBezTo>
                  <a:pt x="1046" y="1490"/>
                  <a:pt x="1051" y="1488"/>
                  <a:pt x="1055" y="1487"/>
                </a:cubicBezTo>
                <a:cubicBezTo>
                  <a:pt x="1055" y="1487"/>
                  <a:pt x="1055" y="1487"/>
                  <a:pt x="1055" y="1487"/>
                </a:cubicBezTo>
                <a:cubicBezTo>
                  <a:pt x="1064" y="1492"/>
                  <a:pt x="1064" y="1492"/>
                  <a:pt x="1064" y="1492"/>
                </a:cubicBezTo>
                <a:cubicBezTo>
                  <a:pt x="1064" y="1489"/>
                  <a:pt x="1064" y="1489"/>
                  <a:pt x="1064" y="1489"/>
                </a:cubicBezTo>
                <a:cubicBezTo>
                  <a:pt x="1085" y="1487"/>
                  <a:pt x="1068" y="1490"/>
                  <a:pt x="1072" y="1490"/>
                </a:cubicBezTo>
                <a:cubicBezTo>
                  <a:pt x="1055" y="1500"/>
                  <a:pt x="1055" y="1500"/>
                  <a:pt x="1055" y="1500"/>
                </a:cubicBezTo>
                <a:cubicBezTo>
                  <a:pt x="1062" y="1503"/>
                  <a:pt x="1062" y="1503"/>
                  <a:pt x="1062" y="1503"/>
                </a:cubicBezTo>
                <a:cubicBezTo>
                  <a:pt x="1065" y="1500"/>
                  <a:pt x="1067" y="1499"/>
                  <a:pt x="1068" y="1498"/>
                </a:cubicBezTo>
                <a:cubicBezTo>
                  <a:pt x="1072" y="1498"/>
                  <a:pt x="1072" y="1498"/>
                  <a:pt x="1072" y="1498"/>
                </a:cubicBezTo>
                <a:cubicBezTo>
                  <a:pt x="1089" y="1490"/>
                  <a:pt x="1089" y="1490"/>
                  <a:pt x="1089" y="1490"/>
                </a:cubicBezTo>
                <a:cubicBezTo>
                  <a:pt x="1076" y="1488"/>
                  <a:pt x="1076" y="1488"/>
                  <a:pt x="1076" y="1488"/>
                </a:cubicBezTo>
                <a:cubicBezTo>
                  <a:pt x="1089" y="1486"/>
                  <a:pt x="1089" y="1486"/>
                  <a:pt x="1089" y="1486"/>
                </a:cubicBezTo>
                <a:cubicBezTo>
                  <a:pt x="1085" y="1483"/>
                  <a:pt x="1085" y="1487"/>
                  <a:pt x="1083" y="1485"/>
                </a:cubicBezTo>
                <a:cubicBezTo>
                  <a:pt x="1086" y="1485"/>
                  <a:pt x="1088" y="1484"/>
                  <a:pt x="1090" y="1483"/>
                </a:cubicBezTo>
                <a:cubicBezTo>
                  <a:pt x="1097" y="1485"/>
                  <a:pt x="1097" y="1485"/>
                  <a:pt x="1097" y="1485"/>
                </a:cubicBezTo>
                <a:cubicBezTo>
                  <a:pt x="1095" y="1486"/>
                  <a:pt x="1095" y="1486"/>
                  <a:pt x="1095" y="1486"/>
                </a:cubicBezTo>
                <a:cubicBezTo>
                  <a:pt x="1109" y="1489"/>
                  <a:pt x="1109" y="1489"/>
                  <a:pt x="1109" y="1489"/>
                </a:cubicBezTo>
                <a:cubicBezTo>
                  <a:pt x="1102" y="1488"/>
                  <a:pt x="1106" y="1489"/>
                  <a:pt x="1105" y="1490"/>
                </a:cubicBezTo>
                <a:cubicBezTo>
                  <a:pt x="1107" y="1494"/>
                  <a:pt x="1107" y="1494"/>
                  <a:pt x="1107" y="1494"/>
                </a:cubicBezTo>
                <a:cubicBezTo>
                  <a:pt x="1117" y="1496"/>
                  <a:pt x="1124" y="1498"/>
                  <a:pt x="1128" y="1499"/>
                </a:cubicBezTo>
                <a:cubicBezTo>
                  <a:pt x="1129" y="1499"/>
                  <a:pt x="1129" y="1499"/>
                  <a:pt x="1129" y="1499"/>
                </a:cubicBezTo>
                <a:cubicBezTo>
                  <a:pt x="1133" y="1501"/>
                  <a:pt x="1133" y="1501"/>
                  <a:pt x="1133" y="1501"/>
                </a:cubicBezTo>
                <a:cubicBezTo>
                  <a:pt x="1138" y="1502"/>
                  <a:pt x="1139" y="1502"/>
                  <a:pt x="1138" y="1502"/>
                </a:cubicBezTo>
                <a:cubicBezTo>
                  <a:pt x="1140" y="1503"/>
                  <a:pt x="1140" y="1503"/>
                  <a:pt x="1140" y="1503"/>
                </a:cubicBezTo>
                <a:cubicBezTo>
                  <a:pt x="1109" y="1509"/>
                  <a:pt x="1109" y="1509"/>
                  <a:pt x="1109" y="1509"/>
                </a:cubicBezTo>
                <a:cubicBezTo>
                  <a:pt x="1101" y="1508"/>
                  <a:pt x="1101" y="1508"/>
                  <a:pt x="1101" y="1508"/>
                </a:cubicBezTo>
                <a:cubicBezTo>
                  <a:pt x="1074" y="1512"/>
                  <a:pt x="1074" y="1512"/>
                  <a:pt x="1074" y="1512"/>
                </a:cubicBezTo>
                <a:cubicBezTo>
                  <a:pt x="1070" y="1510"/>
                  <a:pt x="1070" y="1510"/>
                  <a:pt x="1070" y="1510"/>
                </a:cubicBezTo>
                <a:cubicBezTo>
                  <a:pt x="1072" y="1508"/>
                  <a:pt x="1072" y="1508"/>
                  <a:pt x="1072" y="1508"/>
                </a:cubicBezTo>
                <a:cubicBezTo>
                  <a:pt x="1066" y="1511"/>
                  <a:pt x="1066" y="1511"/>
                  <a:pt x="1066" y="1511"/>
                </a:cubicBezTo>
                <a:cubicBezTo>
                  <a:pt x="1076" y="1517"/>
                  <a:pt x="1076" y="1517"/>
                  <a:pt x="1076" y="1517"/>
                </a:cubicBezTo>
                <a:cubicBezTo>
                  <a:pt x="1060" y="1522"/>
                  <a:pt x="1060" y="1522"/>
                  <a:pt x="1060" y="1522"/>
                </a:cubicBezTo>
                <a:cubicBezTo>
                  <a:pt x="1043" y="1520"/>
                  <a:pt x="1043" y="1520"/>
                  <a:pt x="1043" y="1520"/>
                </a:cubicBezTo>
                <a:cubicBezTo>
                  <a:pt x="1045" y="1520"/>
                  <a:pt x="1045" y="1520"/>
                  <a:pt x="1045" y="1520"/>
                </a:cubicBezTo>
                <a:cubicBezTo>
                  <a:pt x="1029" y="1526"/>
                  <a:pt x="1029" y="1526"/>
                  <a:pt x="1029" y="1526"/>
                </a:cubicBezTo>
                <a:cubicBezTo>
                  <a:pt x="1031" y="1526"/>
                  <a:pt x="1031" y="1526"/>
                  <a:pt x="1031" y="1526"/>
                </a:cubicBezTo>
                <a:cubicBezTo>
                  <a:pt x="1059" y="1513"/>
                  <a:pt x="1048" y="1530"/>
                  <a:pt x="1062" y="1521"/>
                </a:cubicBezTo>
                <a:cubicBezTo>
                  <a:pt x="1070" y="1525"/>
                  <a:pt x="1070" y="1525"/>
                  <a:pt x="1070" y="1525"/>
                </a:cubicBezTo>
                <a:cubicBezTo>
                  <a:pt x="1060" y="1527"/>
                  <a:pt x="1053" y="1528"/>
                  <a:pt x="1048" y="1529"/>
                </a:cubicBezTo>
                <a:cubicBezTo>
                  <a:pt x="1048" y="1530"/>
                  <a:pt x="1048" y="1530"/>
                  <a:pt x="1048" y="1530"/>
                </a:cubicBezTo>
                <a:cubicBezTo>
                  <a:pt x="1039" y="1531"/>
                  <a:pt x="1039" y="1531"/>
                  <a:pt x="1039" y="1531"/>
                </a:cubicBezTo>
                <a:cubicBezTo>
                  <a:pt x="1062" y="1532"/>
                  <a:pt x="1062" y="1532"/>
                  <a:pt x="1062" y="1532"/>
                </a:cubicBezTo>
                <a:cubicBezTo>
                  <a:pt x="1079" y="1525"/>
                  <a:pt x="1079" y="1525"/>
                  <a:pt x="1079" y="1525"/>
                </a:cubicBezTo>
                <a:cubicBezTo>
                  <a:pt x="1085" y="1527"/>
                  <a:pt x="1085" y="1527"/>
                  <a:pt x="1085" y="1527"/>
                </a:cubicBezTo>
                <a:cubicBezTo>
                  <a:pt x="1094" y="1516"/>
                  <a:pt x="1107" y="1527"/>
                  <a:pt x="1109" y="1520"/>
                </a:cubicBezTo>
                <a:cubicBezTo>
                  <a:pt x="1134" y="1524"/>
                  <a:pt x="1134" y="1524"/>
                  <a:pt x="1134" y="1524"/>
                </a:cubicBezTo>
                <a:cubicBezTo>
                  <a:pt x="1132" y="1528"/>
                  <a:pt x="1132" y="1528"/>
                  <a:pt x="1132" y="1528"/>
                </a:cubicBezTo>
                <a:cubicBezTo>
                  <a:pt x="1138" y="1526"/>
                  <a:pt x="1138" y="1526"/>
                  <a:pt x="1138" y="1526"/>
                </a:cubicBezTo>
                <a:cubicBezTo>
                  <a:pt x="1131" y="1523"/>
                  <a:pt x="1142" y="1523"/>
                  <a:pt x="1145" y="1522"/>
                </a:cubicBezTo>
                <a:cubicBezTo>
                  <a:pt x="1155" y="1522"/>
                  <a:pt x="1155" y="1522"/>
                  <a:pt x="1155" y="1522"/>
                </a:cubicBezTo>
                <a:cubicBezTo>
                  <a:pt x="1154" y="1524"/>
                  <a:pt x="1153" y="1525"/>
                  <a:pt x="1152" y="1525"/>
                </a:cubicBezTo>
                <a:cubicBezTo>
                  <a:pt x="1155" y="1526"/>
                  <a:pt x="1155" y="1526"/>
                  <a:pt x="1155" y="1526"/>
                </a:cubicBezTo>
                <a:cubicBezTo>
                  <a:pt x="1162" y="1523"/>
                  <a:pt x="1162" y="1523"/>
                  <a:pt x="1162" y="1523"/>
                </a:cubicBezTo>
                <a:cubicBezTo>
                  <a:pt x="1189" y="1526"/>
                  <a:pt x="1189" y="1526"/>
                  <a:pt x="1189" y="1526"/>
                </a:cubicBezTo>
                <a:cubicBezTo>
                  <a:pt x="1183" y="1528"/>
                  <a:pt x="1183" y="1528"/>
                  <a:pt x="1183" y="1528"/>
                </a:cubicBezTo>
                <a:cubicBezTo>
                  <a:pt x="1188" y="1528"/>
                  <a:pt x="1191" y="1527"/>
                  <a:pt x="1194" y="1527"/>
                </a:cubicBezTo>
                <a:cubicBezTo>
                  <a:pt x="1214" y="1535"/>
                  <a:pt x="1214" y="1535"/>
                  <a:pt x="1214" y="1535"/>
                </a:cubicBezTo>
                <a:cubicBezTo>
                  <a:pt x="1210" y="1539"/>
                  <a:pt x="1210" y="1539"/>
                  <a:pt x="1210" y="1539"/>
                </a:cubicBezTo>
                <a:cubicBezTo>
                  <a:pt x="1224" y="1539"/>
                  <a:pt x="1224" y="1539"/>
                  <a:pt x="1224" y="1539"/>
                </a:cubicBezTo>
                <a:cubicBezTo>
                  <a:pt x="1229" y="1543"/>
                  <a:pt x="1229" y="1543"/>
                  <a:pt x="1229" y="1543"/>
                </a:cubicBezTo>
                <a:cubicBezTo>
                  <a:pt x="1224" y="1543"/>
                  <a:pt x="1224" y="1543"/>
                  <a:pt x="1224" y="1543"/>
                </a:cubicBezTo>
                <a:cubicBezTo>
                  <a:pt x="1224" y="1548"/>
                  <a:pt x="1224" y="1548"/>
                  <a:pt x="1224" y="1548"/>
                </a:cubicBezTo>
                <a:cubicBezTo>
                  <a:pt x="1212" y="1548"/>
                  <a:pt x="1212" y="1548"/>
                  <a:pt x="1212" y="1548"/>
                </a:cubicBezTo>
                <a:cubicBezTo>
                  <a:pt x="1214" y="1552"/>
                  <a:pt x="1214" y="1552"/>
                  <a:pt x="1214" y="1552"/>
                </a:cubicBezTo>
                <a:cubicBezTo>
                  <a:pt x="1233" y="1551"/>
                  <a:pt x="1233" y="1551"/>
                  <a:pt x="1233" y="1551"/>
                </a:cubicBezTo>
                <a:cubicBezTo>
                  <a:pt x="1231" y="1553"/>
                  <a:pt x="1230" y="1554"/>
                  <a:pt x="1229" y="1554"/>
                </a:cubicBezTo>
                <a:cubicBezTo>
                  <a:pt x="1230" y="1556"/>
                  <a:pt x="1230" y="1556"/>
                  <a:pt x="1230" y="1556"/>
                </a:cubicBezTo>
                <a:cubicBezTo>
                  <a:pt x="1167" y="1559"/>
                  <a:pt x="1209" y="1556"/>
                  <a:pt x="1208" y="1554"/>
                </a:cubicBezTo>
                <a:cubicBezTo>
                  <a:pt x="1181" y="1559"/>
                  <a:pt x="1181" y="1559"/>
                  <a:pt x="1181" y="1559"/>
                </a:cubicBezTo>
                <a:cubicBezTo>
                  <a:pt x="1173" y="1556"/>
                  <a:pt x="1173" y="1556"/>
                  <a:pt x="1173" y="1556"/>
                </a:cubicBezTo>
                <a:cubicBezTo>
                  <a:pt x="1162" y="1558"/>
                  <a:pt x="1162" y="1558"/>
                  <a:pt x="1162" y="1558"/>
                </a:cubicBezTo>
                <a:cubicBezTo>
                  <a:pt x="1165" y="1564"/>
                  <a:pt x="1165" y="1564"/>
                  <a:pt x="1165" y="1564"/>
                </a:cubicBezTo>
                <a:cubicBezTo>
                  <a:pt x="1148" y="1567"/>
                  <a:pt x="1148" y="1567"/>
                  <a:pt x="1148" y="1567"/>
                </a:cubicBezTo>
                <a:cubicBezTo>
                  <a:pt x="1138" y="1568"/>
                  <a:pt x="1138" y="1568"/>
                  <a:pt x="1138" y="1568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151" y="1576"/>
                  <a:pt x="1151" y="1576"/>
                  <a:pt x="1151" y="1576"/>
                </a:cubicBezTo>
                <a:cubicBezTo>
                  <a:pt x="1115" y="1582"/>
                  <a:pt x="1115" y="1582"/>
                  <a:pt x="1115" y="1582"/>
                </a:cubicBezTo>
                <a:cubicBezTo>
                  <a:pt x="1101" y="1585"/>
                  <a:pt x="1101" y="1585"/>
                  <a:pt x="1101" y="1585"/>
                </a:cubicBezTo>
                <a:cubicBezTo>
                  <a:pt x="1117" y="1587"/>
                  <a:pt x="1117" y="1587"/>
                  <a:pt x="1117" y="1587"/>
                </a:cubicBezTo>
                <a:cubicBezTo>
                  <a:pt x="1114" y="1589"/>
                  <a:pt x="1114" y="1589"/>
                  <a:pt x="1114" y="1589"/>
                </a:cubicBezTo>
                <a:cubicBezTo>
                  <a:pt x="1099" y="1589"/>
                  <a:pt x="1099" y="1589"/>
                  <a:pt x="1099" y="1589"/>
                </a:cubicBezTo>
                <a:cubicBezTo>
                  <a:pt x="1089" y="1596"/>
                  <a:pt x="1089" y="1596"/>
                  <a:pt x="1089" y="1596"/>
                </a:cubicBezTo>
                <a:cubicBezTo>
                  <a:pt x="1081" y="1597"/>
                  <a:pt x="1075" y="1597"/>
                  <a:pt x="1070" y="1598"/>
                </a:cubicBezTo>
                <a:cubicBezTo>
                  <a:pt x="1074" y="1599"/>
                  <a:pt x="1074" y="1599"/>
                  <a:pt x="1074" y="1599"/>
                </a:cubicBezTo>
                <a:cubicBezTo>
                  <a:pt x="1048" y="1604"/>
                  <a:pt x="1044" y="1603"/>
                  <a:pt x="1046" y="1601"/>
                </a:cubicBezTo>
                <a:cubicBezTo>
                  <a:pt x="1039" y="1599"/>
                  <a:pt x="1039" y="1599"/>
                  <a:pt x="1039" y="1599"/>
                </a:cubicBezTo>
                <a:cubicBezTo>
                  <a:pt x="1042" y="1596"/>
                  <a:pt x="1042" y="1596"/>
                  <a:pt x="1042" y="1596"/>
                </a:cubicBezTo>
                <a:cubicBezTo>
                  <a:pt x="1038" y="1597"/>
                  <a:pt x="1035" y="1598"/>
                  <a:pt x="1033" y="1599"/>
                </a:cubicBezTo>
                <a:cubicBezTo>
                  <a:pt x="1032" y="1599"/>
                  <a:pt x="1032" y="1598"/>
                  <a:pt x="1031" y="1598"/>
                </a:cubicBezTo>
                <a:cubicBezTo>
                  <a:pt x="1032" y="1599"/>
                  <a:pt x="1032" y="1599"/>
                  <a:pt x="1032" y="1599"/>
                </a:cubicBezTo>
                <a:cubicBezTo>
                  <a:pt x="1024" y="1601"/>
                  <a:pt x="1031" y="1600"/>
                  <a:pt x="1032" y="1599"/>
                </a:cubicBezTo>
                <a:cubicBezTo>
                  <a:pt x="1042" y="1606"/>
                  <a:pt x="1042" y="1606"/>
                  <a:pt x="1042" y="1606"/>
                </a:cubicBezTo>
                <a:cubicBezTo>
                  <a:pt x="1052" y="1603"/>
                  <a:pt x="1052" y="1603"/>
                  <a:pt x="1052" y="1603"/>
                </a:cubicBezTo>
                <a:cubicBezTo>
                  <a:pt x="1074" y="1601"/>
                  <a:pt x="1074" y="1601"/>
                  <a:pt x="1074" y="1601"/>
                </a:cubicBezTo>
                <a:cubicBezTo>
                  <a:pt x="1080" y="1604"/>
                  <a:pt x="1080" y="1604"/>
                  <a:pt x="1080" y="1604"/>
                </a:cubicBezTo>
                <a:cubicBezTo>
                  <a:pt x="1086" y="1610"/>
                  <a:pt x="1086" y="1610"/>
                  <a:pt x="1086" y="1610"/>
                </a:cubicBezTo>
                <a:cubicBezTo>
                  <a:pt x="1083" y="1614"/>
                  <a:pt x="1083" y="1614"/>
                  <a:pt x="1083" y="1614"/>
                </a:cubicBezTo>
                <a:cubicBezTo>
                  <a:pt x="1086" y="1620"/>
                  <a:pt x="1086" y="1620"/>
                  <a:pt x="1086" y="1620"/>
                </a:cubicBezTo>
                <a:cubicBezTo>
                  <a:pt x="1097" y="1620"/>
                  <a:pt x="1097" y="1620"/>
                  <a:pt x="1097" y="1620"/>
                </a:cubicBezTo>
                <a:cubicBezTo>
                  <a:pt x="1099" y="1616"/>
                  <a:pt x="1099" y="1616"/>
                  <a:pt x="1099" y="1616"/>
                </a:cubicBezTo>
                <a:cubicBezTo>
                  <a:pt x="1095" y="1614"/>
                  <a:pt x="1095" y="1614"/>
                  <a:pt x="1095" y="1614"/>
                </a:cubicBezTo>
                <a:cubicBezTo>
                  <a:pt x="1103" y="1612"/>
                  <a:pt x="1103" y="1612"/>
                  <a:pt x="1103" y="1612"/>
                </a:cubicBezTo>
                <a:cubicBezTo>
                  <a:pt x="1085" y="1609"/>
                  <a:pt x="1100" y="1611"/>
                  <a:pt x="1099" y="1610"/>
                </a:cubicBezTo>
                <a:cubicBezTo>
                  <a:pt x="1109" y="1604"/>
                  <a:pt x="1109" y="1604"/>
                  <a:pt x="1109" y="1604"/>
                </a:cubicBezTo>
                <a:cubicBezTo>
                  <a:pt x="1120" y="1603"/>
                  <a:pt x="1120" y="1603"/>
                  <a:pt x="1120" y="1603"/>
                </a:cubicBezTo>
                <a:cubicBezTo>
                  <a:pt x="1132" y="1608"/>
                  <a:pt x="1132" y="1608"/>
                  <a:pt x="1132" y="1608"/>
                </a:cubicBezTo>
                <a:cubicBezTo>
                  <a:pt x="1145" y="1604"/>
                  <a:pt x="1145" y="1604"/>
                  <a:pt x="1145" y="1604"/>
                </a:cubicBezTo>
                <a:cubicBezTo>
                  <a:pt x="1148" y="1605"/>
                  <a:pt x="1148" y="1605"/>
                  <a:pt x="1148" y="1605"/>
                </a:cubicBezTo>
                <a:cubicBezTo>
                  <a:pt x="1162" y="1620"/>
                  <a:pt x="1162" y="1624"/>
                  <a:pt x="1158" y="1624"/>
                </a:cubicBezTo>
                <a:cubicBezTo>
                  <a:pt x="1158" y="1624"/>
                  <a:pt x="1158" y="1624"/>
                  <a:pt x="1158" y="1624"/>
                </a:cubicBezTo>
                <a:cubicBezTo>
                  <a:pt x="1142" y="1626"/>
                  <a:pt x="1142" y="1626"/>
                  <a:pt x="1142" y="1626"/>
                </a:cubicBezTo>
                <a:cubicBezTo>
                  <a:pt x="1140" y="1630"/>
                  <a:pt x="1140" y="1630"/>
                  <a:pt x="1140" y="1630"/>
                </a:cubicBezTo>
                <a:cubicBezTo>
                  <a:pt x="1148" y="1635"/>
                  <a:pt x="1148" y="1635"/>
                  <a:pt x="1148" y="1635"/>
                </a:cubicBezTo>
                <a:cubicBezTo>
                  <a:pt x="1148" y="1640"/>
                  <a:pt x="1148" y="1640"/>
                  <a:pt x="1148" y="1640"/>
                </a:cubicBezTo>
                <a:cubicBezTo>
                  <a:pt x="1167" y="1637"/>
                  <a:pt x="1167" y="1637"/>
                  <a:pt x="1167" y="1637"/>
                </a:cubicBezTo>
                <a:cubicBezTo>
                  <a:pt x="1179" y="1633"/>
                  <a:pt x="1179" y="1633"/>
                  <a:pt x="1179" y="1633"/>
                </a:cubicBezTo>
                <a:cubicBezTo>
                  <a:pt x="1181" y="1633"/>
                  <a:pt x="1181" y="1633"/>
                  <a:pt x="1181" y="1633"/>
                </a:cubicBezTo>
                <a:cubicBezTo>
                  <a:pt x="1182" y="1633"/>
                  <a:pt x="1184" y="1632"/>
                  <a:pt x="1186" y="1631"/>
                </a:cubicBezTo>
                <a:cubicBezTo>
                  <a:pt x="1158" y="1631"/>
                  <a:pt x="1158" y="1631"/>
                  <a:pt x="1158" y="1631"/>
                </a:cubicBezTo>
                <a:cubicBezTo>
                  <a:pt x="1173" y="1625"/>
                  <a:pt x="1173" y="1625"/>
                  <a:pt x="1173" y="1625"/>
                </a:cubicBezTo>
                <a:cubicBezTo>
                  <a:pt x="1156" y="1627"/>
                  <a:pt x="1156" y="1627"/>
                  <a:pt x="1156" y="1627"/>
                </a:cubicBezTo>
                <a:cubicBezTo>
                  <a:pt x="1156" y="1625"/>
                  <a:pt x="1156" y="1625"/>
                  <a:pt x="1156" y="1625"/>
                </a:cubicBezTo>
                <a:cubicBezTo>
                  <a:pt x="1169" y="1622"/>
                  <a:pt x="1169" y="1622"/>
                  <a:pt x="1169" y="1622"/>
                </a:cubicBezTo>
                <a:cubicBezTo>
                  <a:pt x="1169" y="1620"/>
                  <a:pt x="1169" y="1620"/>
                  <a:pt x="1169" y="1620"/>
                </a:cubicBezTo>
                <a:cubicBezTo>
                  <a:pt x="1162" y="1618"/>
                  <a:pt x="1162" y="1618"/>
                  <a:pt x="1162" y="1618"/>
                </a:cubicBezTo>
                <a:cubicBezTo>
                  <a:pt x="1171" y="1616"/>
                  <a:pt x="1171" y="1616"/>
                  <a:pt x="1171" y="1616"/>
                </a:cubicBezTo>
                <a:cubicBezTo>
                  <a:pt x="1165" y="1611"/>
                  <a:pt x="1165" y="1611"/>
                  <a:pt x="1165" y="1611"/>
                </a:cubicBezTo>
                <a:cubicBezTo>
                  <a:pt x="1175" y="1609"/>
                  <a:pt x="1175" y="1609"/>
                  <a:pt x="1175" y="1609"/>
                </a:cubicBezTo>
                <a:cubicBezTo>
                  <a:pt x="1179" y="1612"/>
                  <a:pt x="1179" y="1612"/>
                  <a:pt x="1179" y="1612"/>
                </a:cubicBezTo>
                <a:cubicBezTo>
                  <a:pt x="1206" y="1611"/>
                  <a:pt x="1206" y="1611"/>
                  <a:pt x="1206" y="1611"/>
                </a:cubicBezTo>
                <a:cubicBezTo>
                  <a:pt x="1214" y="1614"/>
                  <a:pt x="1214" y="1614"/>
                  <a:pt x="1214" y="1614"/>
                </a:cubicBezTo>
                <a:cubicBezTo>
                  <a:pt x="1202" y="1614"/>
                  <a:pt x="1202" y="1614"/>
                  <a:pt x="1202" y="1614"/>
                </a:cubicBezTo>
                <a:cubicBezTo>
                  <a:pt x="1202" y="1615"/>
                  <a:pt x="1202" y="1615"/>
                  <a:pt x="1202" y="1615"/>
                </a:cubicBezTo>
                <a:cubicBezTo>
                  <a:pt x="1241" y="1617"/>
                  <a:pt x="1241" y="1617"/>
                  <a:pt x="1241" y="1617"/>
                </a:cubicBezTo>
                <a:cubicBezTo>
                  <a:pt x="1251" y="1606"/>
                  <a:pt x="1251" y="1606"/>
                  <a:pt x="1251" y="1606"/>
                </a:cubicBezTo>
                <a:cubicBezTo>
                  <a:pt x="1276" y="1601"/>
                  <a:pt x="1276" y="1601"/>
                  <a:pt x="1276" y="1601"/>
                </a:cubicBezTo>
                <a:cubicBezTo>
                  <a:pt x="1274" y="1600"/>
                  <a:pt x="1274" y="1600"/>
                  <a:pt x="1274" y="1600"/>
                </a:cubicBezTo>
                <a:cubicBezTo>
                  <a:pt x="1255" y="1599"/>
                  <a:pt x="1255" y="1599"/>
                  <a:pt x="1255" y="1599"/>
                </a:cubicBezTo>
                <a:cubicBezTo>
                  <a:pt x="1235" y="1601"/>
                  <a:pt x="1235" y="1601"/>
                  <a:pt x="1235" y="1601"/>
                </a:cubicBezTo>
                <a:cubicBezTo>
                  <a:pt x="1224" y="1596"/>
                  <a:pt x="1224" y="1596"/>
                  <a:pt x="1224" y="1596"/>
                </a:cubicBezTo>
                <a:cubicBezTo>
                  <a:pt x="1230" y="1592"/>
                  <a:pt x="1230" y="1592"/>
                  <a:pt x="1230" y="1592"/>
                </a:cubicBezTo>
                <a:cubicBezTo>
                  <a:pt x="1223" y="1591"/>
                  <a:pt x="1223" y="1591"/>
                  <a:pt x="1223" y="1591"/>
                </a:cubicBezTo>
                <a:cubicBezTo>
                  <a:pt x="1206" y="1593"/>
                  <a:pt x="1229" y="1595"/>
                  <a:pt x="1214" y="1595"/>
                </a:cubicBezTo>
                <a:cubicBezTo>
                  <a:pt x="1199" y="1594"/>
                  <a:pt x="1192" y="1593"/>
                  <a:pt x="1191" y="1592"/>
                </a:cubicBezTo>
                <a:cubicBezTo>
                  <a:pt x="1186" y="1597"/>
                  <a:pt x="1186" y="1597"/>
                  <a:pt x="1186" y="1597"/>
                </a:cubicBezTo>
                <a:cubicBezTo>
                  <a:pt x="1175" y="1595"/>
                  <a:pt x="1175" y="1595"/>
                  <a:pt x="1175" y="1595"/>
                </a:cubicBezTo>
                <a:cubicBezTo>
                  <a:pt x="1158" y="1603"/>
                  <a:pt x="1158" y="1603"/>
                  <a:pt x="1158" y="1603"/>
                </a:cubicBezTo>
                <a:cubicBezTo>
                  <a:pt x="1161" y="1605"/>
                  <a:pt x="1161" y="1605"/>
                  <a:pt x="1161" y="1605"/>
                </a:cubicBezTo>
                <a:cubicBezTo>
                  <a:pt x="1155" y="1606"/>
                  <a:pt x="1155" y="1606"/>
                  <a:pt x="1155" y="1606"/>
                </a:cubicBezTo>
                <a:cubicBezTo>
                  <a:pt x="1151" y="1603"/>
                  <a:pt x="1151" y="1603"/>
                  <a:pt x="1151" y="1603"/>
                </a:cubicBezTo>
                <a:cubicBezTo>
                  <a:pt x="1140" y="1600"/>
                  <a:pt x="1140" y="1600"/>
                  <a:pt x="1140" y="1600"/>
                </a:cubicBezTo>
                <a:cubicBezTo>
                  <a:pt x="1140" y="1599"/>
                  <a:pt x="1140" y="1599"/>
                  <a:pt x="1140" y="1599"/>
                </a:cubicBezTo>
                <a:cubicBezTo>
                  <a:pt x="1148" y="1597"/>
                  <a:pt x="1148" y="1597"/>
                  <a:pt x="1148" y="1597"/>
                </a:cubicBezTo>
                <a:cubicBezTo>
                  <a:pt x="1142" y="1595"/>
                  <a:pt x="1142" y="1595"/>
                  <a:pt x="1142" y="1595"/>
                </a:cubicBezTo>
                <a:cubicBezTo>
                  <a:pt x="1148" y="1593"/>
                  <a:pt x="1148" y="1593"/>
                  <a:pt x="1148" y="1593"/>
                </a:cubicBezTo>
                <a:cubicBezTo>
                  <a:pt x="1132" y="1593"/>
                  <a:pt x="1132" y="1593"/>
                  <a:pt x="1132" y="1593"/>
                </a:cubicBezTo>
                <a:cubicBezTo>
                  <a:pt x="1124" y="1596"/>
                  <a:pt x="1124" y="1596"/>
                  <a:pt x="1124" y="1596"/>
                </a:cubicBezTo>
                <a:cubicBezTo>
                  <a:pt x="1120" y="1595"/>
                  <a:pt x="1120" y="1595"/>
                  <a:pt x="1120" y="1595"/>
                </a:cubicBezTo>
                <a:cubicBezTo>
                  <a:pt x="1117" y="1591"/>
                  <a:pt x="1117" y="1591"/>
                  <a:pt x="1117" y="1591"/>
                </a:cubicBezTo>
                <a:cubicBezTo>
                  <a:pt x="1130" y="1586"/>
                  <a:pt x="1130" y="1586"/>
                  <a:pt x="1130" y="1586"/>
                </a:cubicBezTo>
                <a:cubicBezTo>
                  <a:pt x="1132" y="1582"/>
                  <a:pt x="1132" y="1582"/>
                  <a:pt x="1132" y="1582"/>
                </a:cubicBezTo>
                <a:cubicBezTo>
                  <a:pt x="1146" y="1579"/>
                  <a:pt x="1146" y="1579"/>
                  <a:pt x="1146" y="1579"/>
                </a:cubicBezTo>
                <a:cubicBezTo>
                  <a:pt x="1161" y="1582"/>
                  <a:pt x="1161" y="1582"/>
                  <a:pt x="1161" y="1582"/>
                </a:cubicBezTo>
                <a:cubicBezTo>
                  <a:pt x="1152" y="1584"/>
                  <a:pt x="1152" y="1584"/>
                  <a:pt x="1152" y="1584"/>
                </a:cubicBezTo>
                <a:cubicBezTo>
                  <a:pt x="1167" y="1585"/>
                  <a:pt x="1167" y="1585"/>
                  <a:pt x="1167" y="1585"/>
                </a:cubicBezTo>
                <a:cubicBezTo>
                  <a:pt x="1198" y="1580"/>
                  <a:pt x="1198" y="1580"/>
                  <a:pt x="1198" y="1580"/>
                </a:cubicBezTo>
                <a:cubicBezTo>
                  <a:pt x="1189" y="1578"/>
                  <a:pt x="1189" y="1578"/>
                  <a:pt x="1189" y="1578"/>
                </a:cubicBezTo>
                <a:cubicBezTo>
                  <a:pt x="1193" y="1576"/>
                  <a:pt x="1193" y="1576"/>
                  <a:pt x="1193" y="1576"/>
                </a:cubicBezTo>
                <a:cubicBezTo>
                  <a:pt x="1203" y="1575"/>
                  <a:pt x="1203" y="1575"/>
                  <a:pt x="1203" y="1575"/>
                </a:cubicBezTo>
                <a:cubicBezTo>
                  <a:pt x="1204" y="1574"/>
                  <a:pt x="1204" y="1573"/>
                  <a:pt x="1202" y="1573"/>
                </a:cubicBezTo>
                <a:cubicBezTo>
                  <a:pt x="1208" y="1571"/>
                  <a:pt x="1208" y="1571"/>
                  <a:pt x="1208" y="1571"/>
                </a:cubicBezTo>
                <a:cubicBezTo>
                  <a:pt x="1151" y="1574"/>
                  <a:pt x="1212" y="1568"/>
                  <a:pt x="1181" y="1570"/>
                </a:cubicBezTo>
                <a:cubicBezTo>
                  <a:pt x="1193" y="1567"/>
                  <a:pt x="1193" y="1567"/>
                  <a:pt x="1193" y="1567"/>
                </a:cubicBezTo>
                <a:cubicBezTo>
                  <a:pt x="1223" y="1569"/>
                  <a:pt x="1223" y="1569"/>
                  <a:pt x="1223" y="1569"/>
                </a:cubicBezTo>
                <a:cubicBezTo>
                  <a:pt x="1237" y="1564"/>
                  <a:pt x="1237" y="1564"/>
                  <a:pt x="1237" y="1564"/>
                </a:cubicBezTo>
                <a:cubicBezTo>
                  <a:pt x="1247" y="1564"/>
                  <a:pt x="1247" y="1564"/>
                  <a:pt x="1247" y="1564"/>
                </a:cubicBezTo>
                <a:cubicBezTo>
                  <a:pt x="1227" y="1566"/>
                  <a:pt x="1244" y="1565"/>
                  <a:pt x="1241" y="1566"/>
                </a:cubicBezTo>
                <a:cubicBezTo>
                  <a:pt x="1241" y="1571"/>
                  <a:pt x="1241" y="1571"/>
                  <a:pt x="1241" y="1571"/>
                </a:cubicBezTo>
                <a:cubicBezTo>
                  <a:pt x="1220" y="1572"/>
                  <a:pt x="1220" y="1572"/>
                  <a:pt x="1220" y="1572"/>
                </a:cubicBezTo>
                <a:cubicBezTo>
                  <a:pt x="1245" y="1575"/>
                  <a:pt x="1245" y="1575"/>
                  <a:pt x="1245" y="1575"/>
                </a:cubicBezTo>
                <a:cubicBezTo>
                  <a:pt x="1251" y="1573"/>
                  <a:pt x="1251" y="1573"/>
                  <a:pt x="1251" y="1573"/>
                </a:cubicBezTo>
                <a:cubicBezTo>
                  <a:pt x="1257" y="1574"/>
                  <a:pt x="1262" y="1575"/>
                  <a:pt x="1266" y="1576"/>
                </a:cubicBezTo>
                <a:cubicBezTo>
                  <a:pt x="1265" y="1576"/>
                  <a:pt x="1266" y="1575"/>
                  <a:pt x="1270" y="1575"/>
                </a:cubicBezTo>
                <a:cubicBezTo>
                  <a:pt x="1268" y="1571"/>
                  <a:pt x="1268" y="1571"/>
                  <a:pt x="1268" y="1571"/>
                </a:cubicBezTo>
                <a:cubicBezTo>
                  <a:pt x="1278" y="1572"/>
                  <a:pt x="1278" y="1572"/>
                  <a:pt x="1278" y="1572"/>
                </a:cubicBezTo>
                <a:cubicBezTo>
                  <a:pt x="1296" y="1568"/>
                  <a:pt x="1296" y="1568"/>
                  <a:pt x="1296" y="1568"/>
                </a:cubicBezTo>
                <a:cubicBezTo>
                  <a:pt x="1301" y="1570"/>
                  <a:pt x="1301" y="1570"/>
                  <a:pt x="1301" y="1570"/>
                </a:cubicBezTo>
                <a:cubicBezTo>
                  <a:pt x="1292" y="1569"/>
                  <a:pt x="1300" y="1573"/>
                  <a:pt x="1295" y="1573"/>
                </a:cubicBezTo>
                <a:cubicBezTo>
                  <a:pt x="1298" y="1574"/>
                  <a:pt x="1300" y="1574"/>
                  <a:pt x="1301" y="1574"/>
                </a:cubicBezTo>
                <a:cubicBezTo>
                  <a:pt x="1307" y="1576"/>
                  <a:pt x="1307" y="1576"/>
                  <a:pt x="1307" y="1576"/>
                </a:cubicBezTo>
                <a:cubicBezTo>
                  <a:pt x="1306" y="1575"/>
                  <a:pt x="1305" y="1574"/>
                  <a:pt x="1305" y="1573"/>
                </a:cubicBezTo>
                <a:cubicBezTo>
                  <a:pt x="1305" y="1573"/>
                  <a:pt x="1305" y="1573"/>
                  <a:pt x="1304" y="1573"/>
                </a:cubicBezTo>
                <a:cubicBezTo>
                  <a:pt x="1304" y="1573"/>
                  <a:pt x="1304" y="1573"/>
                  <a:pt x="1304" y="1573"/>
                </a:cubicBezTo>
                <a:cubicBezTo>
                  <a:pt x="1307" y="1572"/>
                  <a:pt x="1307" y="1572"/>
                  <a:pt x="1307" y="1572"/>
                </a:cubicBezTo>
                <a:cubicBezTo>
                  <a:pt x="1317" y="1572"/>
                  <a:pt x="1317" y="1572"/>
                  <a:pt x="1317" y="1572"/>
                </a:cubicBezTo>
                <a:cubicBezTo>
                  <a:pt x="1301" y="1569"/>
                  <a:pt x="1301" y="1569"/>
                  <a:pt x="1301" y="1569"/>
                </a:cubicBezTo>
                <a:cubicBezTo>
                  <a:pt x="1307" y="1568"/>
                  <a:pt x="1311" y="1568"/>
                  <a:pt x="1315" y="1567"/>
                </a:cubicBezTo>
                <a:cubicBezTo>
                  <a:pt x="1326" y="1568"/>
                  <a:pt x="1326" y="1568"/>
                  <a:pt x="1326" y="1568"/>
                </a:cubicBezTo>
                <a:cubicBezTo>
                  <a:pt x="1323" y="1573"/>
                  <a:pt x="1323" y="1573"/>
                  <a:pt x="1323" y="1573"/>
                </a:cubicBezTo>
                <a:cubicBezTo>
                  <a:pt x="1354" y="1569"/>
                  <a:pt x="1354" y="1569"/>
                  <a:pt x="1354" y="1569"/>
                </a:cubicBezTo>
                <a:cubicBezTo>
                  <a:pt x="1358" y="1571"/>
                  <a:pt x="1358" y="1571"/>
                  <a:pt x="1358" y="1571"/>
                </a:cubicBezTo>
                <a:cubicBezTo>
                  <a:pt x="1348" y="1576"/>
                  <a:pt x="1357" y="1572"/>
                  <a:pt x="1356" y="1573"/>
                </a:cubicBezTo>
                <a:cubicBezTo>
                  <a:pt x="1364" y="1570"/>
                  <a:pt x="1364" y="1570"/>
                  <a:pt x="1364" y="1570"/>
                </a:cubicBezTo>
                <a:cubicBezTo>
                  <a:pt x="1367" y="1571"/>
                  <a:pt x="1367" y="1571"/>
                  <a:pt x="1367" y="1571"/>
                </a:cubicBezTo>
                <a:cubicBezTo>
                  <a:pt x="1369" y="1568"/>
                  <a:pt x="1369" y="1568"/>
                  <a:pt x="1369" y="1568"/>
                </a:cubicBezTo>
                <a:cubicBezTo>
                  <a:pt x="1368" y="1567"/>
                  <a:pt x="1369" y="1567"/>
                  <a:pt x="1370" y="1567"/>
                </a:cubicBezTo>
                <a:cubicBezTo>
                  <a:pt x="1371" y="1566"/>
                  <a:pt x="1371" y="1566"/>
                  <a:pt x="1371" y="1566"/>
                </a:cubicBezTo>
                <a:cubicBezTo>
                  <a:pt x="1372" y="1567"/>
                  <a:pt x="1372" y="1567"/>
                  <a:pt x="1372" y="1567"/>
                </a:cubicBezTo>
                <a:cubicBezTo>
                  <a:pt x="1372" y="1567"/>
                  <a:pt x="1373" y="1567"/>
                  <a:pt x="1373" y="1567"/>
                </a:cubicBezTo>
                <a:cubicBezTo>
                  <a:pt x="1389" y="1564"/>
                  <a:pt x="1389" y="1564"/>
                  <a:pt x="1389" y="1564"/>
                </a:cubicBezTo>
                <a:cubicBezTo>
                  <a:pt x="1402" y="1566"/>
                  <a:pt x="1402" y="1566"/>
                  <a:pt x="1402" y="1566"/>
                </a:cubicBezTo>
                <a:cubicBezTo>
                  <a:pt x="1406" y="1565"/>
                  <a:pt x="1411" y="1565"/>
                  <a:pt x="1409" y="1564"/>
                </a:cubicBezTo>
                <a:cubicBezTo>
                  <a:pt x="1418" y="1563"/>
                  <a:pt x="1418" y="1563"/>
                  <a:pt x="1418" y="1563"/>
                </a:cubicBezTo>
                <a:cubicBezTo>
                  <a:pt x="1423" y="1565"/>
                  <a:pt x="1423" y="1565"/>
                  <a:pt x="1423" y="1565"/>
                </a:cubicBezTo>
                <a:cubicBezTo>
                  <a:pt x="1426" y="1562"/>
                  <a:pt x="1426" y="1562"/>
                  <a:pt x="1426" y="1562"/>
                </a:cubicBezTo>
                <a:cubicBezTo>
                  <a:pt x="1445" y="1565"/>
                  <a:pt x="1445" y="1565"/>
                  <a:pt x="1445" y="1565"/>
                </a:cubicBezTo>
                <a:cubicBezTo>
                  <a:pt x="1440" y="1565"/>
                  <a:pt x="1437" y="1566"/>
                  <a:pt x="1435" y="1566"/>
                </a:cubicBezTo>
                <a:cubicBezTo>
                  <a:pt x="1434" y="1566"/>
                  <a:pt x="1434" y="1566"/>
                  <a:pt x="1433" y="1566"/>
                </a:cubicBezTo>
                <a:cubicBezTo>
                  <a:pt x="1426" y="1568"/>
                  <a:pt x="1426" y="1568"/>
                  <a:pt x="1426" y="1568"/>
                </a:cubicBezTo>
                <a:cubicBezTo>
                  <a:pt x="1470" y="1569"/>
                  <a:pt x="1470" y="1569"/>
                  <a:pt x="1470" y="1569"/>
                </a:cubicBezTo>
                <a:cubicBezTo>
                  <a:pt x="1461" y="1567"/>
                  <a:pt x="1461" y="1567"/>
                  <a:pt x="1461" y="1567"/>
                </a:cubicBezTo>
                <a:cubicBezTo>
                  <a:pt x="1465" y="1564"/>
                  <a:pt x="1465" y="1564"/>
                  <a:pt x="1465" y="1564"/>
                </a:cubicBezTo>
                <a:cubicBezTo>
                  <a:pt x="1471" y="1561"/>
                  <a:pt x="1471" y="1561"/>
                  <a:pt x="1471" y="1561"/>
                </a:cubicBezTo>
                <a:cubicBezTo>
                  <a:pt x="1480" y="1562"/>
                  <a:pt x="1487" y="1563"/>
                  <a:pt x="1491" y="1564"/>
                </a:cubicBezTo>
                <a:cubicBezTo>
                  <a:pt x="1506" y="1561"/>
                  <a:pt x="1506" y="1561"/>
                  <a:pt x="1506" y="1561"/>
                </a:cubicBezTo>
                <a:cubicBezTo>
                  <a:pt x="1533" y="1567"/>
                  <a:pt x="1511" y="1563"/>
                  <a:pt x="1513" y="1564"/>
                </a:cubicBezTo>
                <a:cubicBezTo>
                  <a:pt x="1496" y="1567"/>
                  <a:pt x="1496" y="1567"/>
                  <a:pt x="1496" y="1567"/>
                </a:cubicBezTo>
                <a:cubicBezTo>
                  <a:pt x="1527" y="1568"/>
                  <a:pt x="1527" y="1568"/>
                  <a:pt x="1527" y="1568"/>
                </a:cubicBezTo>
                <a:cubicBezTo>
                  <a:pt x="1527" y="1566"/>
                  <a:pt x="1527" y="1566"/>
                  <a:pt x="1527" y="1566"/>
                </a:cubicBezTo>
                <a:cubicBezTo>
                  <a:pt x="1539" y="1565"/>
                  <a:pt x="1539" y="1565"/>
                  <a:pt x="1539" y="1565"/>
                </a:cubicBezTo>
                <a:cubicBezTo>
                  <a:pt x="1539" y="1566"/>
                  <a:pt x="1539" y="1566"/>
                  <a:pt x="1539" y="1566"/>
                </a:cubicBezTo>
                <a:cubicBezTo>
                  <a:pt x="1541" y="1565"/>
                  <a:pt x="1542" y="1564"/>
                  <a:pt x="1543" y="1564"/>
                </a:cubicBezTo>
                <a:cubicBezTo>
                  <a:pt x="1549" y="1567"/>
                  <a:pt x="1549" y="1567"/>
                  <a:pt x="1549" y="1567"/>
                </a:cubicBezTo>
                <a:cubicBezTo>
                  <a:pt x="1565" y="1566"/>
                  <a:pt x="1572" y="1566"/>
                  <a:pt x="1574" y="1565"/>
                </a:cubicBezTo>
                <a:cubicBezTo>
                  <a:pt x="1576" y="1566"/>
                  <a:pt x="1577" y="1566"/>
                  <a:pt x="1578" y="1566"/>
                </a:cubicBezTo>
                <a:cubicBezTo>
                  <a:pt x="1587" y="1563"/>
                  <a:pt x="1587" y="1563"/>
                  <a:pt x="1587" y="1563"/>
                </a:cubicBezTo>
                <a:cubicBezTo>
                  <a:pt x="1620" y="1565"/>
                  <a:pt x="1620" y="1565"/>
                  <a:pt x="1620" y="1565"/>
                </a:cubicBezTo>
                <a:cubicBezTo>
                  <a:pt x="1645" y="1561"/>
                  <a:pt x="1645" y="1561"/>
                  <a:pt x="1645" y="1561"/>
                </a:cubicBezTo>
                <a:cubicBezTo>
                  <a:pt x="1652" y="1563"/>
                  <a:pt x="1652" y="1563"/>
                  <a:pt x="1652" y="1563"/>
                </a:cubicBezTo>
                <a:cubicBezTo>
                  <a:pt x="1677" y="1556"/>
                  <a:pt x="1677" y="1556"/>
                  <a:pt x="1677" y="1556"/>
                </a:cubicBezTo>
                <a:cubicBezTo>
                  <a:pt x="1681" y="1559"/>
                  <a:pt x="1681" y="1559"/>
                  <a:pt x="1681" y="1559"/>
                </a:cubicBezTo>
                <a:cubicBezTo>
                  <a:pt x="1690" y="1557"/>
                  <a:pt x="1690" y="1557"/>
                  <a:pt x="1690" y="1557"/>
                </a:cubicBezTo>
                <a:cubicBezTo>
                  <a:pt x="1696" y="1551"/>
                  <a:pt x="1696" y="1551"/>
                  <a:pt x="1696" y="1551"/>
                </a:cubicBezTo>
                <a:cubicBezTo>
                  <a:pt x="1718" y="1557"/>
                  <a:pt x="1724" y="1559"/>
                  <a:pt x="1724" y="1560"/>
                </a:cubicBezTo>
                <a:cubicBezTo>
                  <a:pt x="1727" y="1561"/>
                  <a:pt x="1727" y="1561"/>
                  <a:pt x="1727" y="1561"/>
                </a:cubicBezTo>
                <a:cubicBezTo>
                  <a:pt x="1721" y="1563"/>
                  <a:pt x="1721" y="1563"/>
                  <a:pt x="1721" y="1563"/>
                </a:cubicBezTo>
                <a:cubicBezTo>
                  <a:pt x="1727" y="1563"/>
                  <a:pt x="1727" y="1563"/>
                  <a:pt x="1727" y="1563"/>
                </a:cubicBezTo>
                <a:cubicBezTo>
                  <a:pt x="1735" y="1559"/>
                  <a:pt x="1735" y="1559"/>
                  <a:pt x="1735" y="1559"/>
                </a:cubicBezTo>
                <a:cubicBezTo>
                  <a:pt x="1772" y="1556"/>
                  <a:pt x="1772" y="1556"/>
                  <a:pt x="1772" y="1556"/>
                </a:cubicBezTo>
                <a:cubicBezTo>
                  <a:pt x="1772" y="1560"/>
                  <a:pt x="1772" y="1560"/>
                  <a:pt x="1772" y="1560"/>
                </a:cubicBezTo>
                <a:cubicBezTo>
                  <a:pt x="1776" y="1560"/>
                  <a:pt x="1776" y="1560"/>
                  <a:pt x="1776" y="1560"/>
                </a:cubicBezTo>
                <a:cubicBezTo>
                  <a:pt x="1776" y="1554"/>
                  <a:pt x="1776" y="1554"/>
                  <a:pt x="1776" y="1554"/>
                </a:cubicBezTo>
                <a:cubicBezTo>
                  <a:pt x="1791" y="1556"/>
                  <a:pt x="1791" y="1556"/>
                  <a:pt x="1791" y="1556"/>
                </a:cubicBezTo>
                <a:cubicBezTo>
                  <a:pt x="1801" y="1558"/>
                  <a:pt x="1801" y="1558"/>
                  <a:pt x="1801" y="1558"/>
                </a:cubicBezTo>
                <a:cubicBezTo>
                  <a:pt x="1834" y="1556"/>
                  <a:pt x="1834" y="1556"/>
                  <a:pt x="1834" y="1556"/>
                </a:cubicBezTo>
                <a:cubicBezTo>
                  <a:pt x="1840" y="1553"/>
                  <a:pt x="1840" y="1553"/>
                  <a:pt x="1840" y="1553"/>
                </a:cubicBezTo>
                <a:cubicBezTo>
                  <a:pt x="1844" y="1554"/>
                  <a:pt x="1844" y="1554"/>
                  <a:pt x="1844" y="1554"/>
                </a:cubicBezTo>
                <a:cubicBezTo>
                  <a:pt x="1851" y="1551"/>
                  <a:pt x="1856" y="1549"/>
                  <a:pt x="1858" y="1548"/>
                </a:cubicBezTo>
                <a:cubicBezTo>
                  <a:pt x="1861" y="1548"/>
                  <a:pt x="1861" y="1548"/>
                  <a:pt x="1861" y="1548"/>
                </a:cubicBezTo>
                <a:cubicBezTo>
                  <a:pt x="1861" y="1548"/>
                  <a:pt x="1860" y="1547"/>
                  <a:pt x="1860" y="1547"/>
                </a:cubicBezTo>
                <a:cubicBezTo>
                  <a:pt x="1861" y="1546"/>
                  <a:pt x="1861" y="1547"/>
                  <a:pt x="1859" y="1547"/>
                </a:cubicBezTo>
                <a:cubicBezTo>
                  <a:pt x="1850" y="1543"/>
                  <a:pt x="1834" y="1548"/>
                  <a:pt x="1821" y="1548"/>
                </a:cubicBezTo>
                <a:cubicBezTo>
                  <a:pt x="1817" y="1547"/>
                  <a:pt x="1817" y="1547"/>
                  <a:pt x="1817" y="1547"/>
                </a:cubicBezTo>
                <a:cubicBezTo>
                  <a:pt x="1814" y="1550"/>
                  <a:pt x="1814" y="1550"/>
                  <a:pt x="1814" y="1550"/>
                </a:cubicBezTo>
                <a:cubicBezTo>
                  <a:pt x="1809" y="1548"/>
                  <a:pt x="1809" y="1548"/>
                  <a:pt x="1809" y="1548"/>
                </a:cubicBezTo>
                <a:cubicBezTo>
                  <a:pt x="1806" y="1554"/>
                  <a:pt x="1803" y="1553"/>
                  <a:pt x="1796" y="1552"/>
                </a:cubicBezTo>
                <a:cubicBezTo>
                  <a:pt x="1789" y="1550"/>
                  <a:pt x="1789" y="1550"/>
                  <a:pt x="1789" y="1550"/>
                </a:cubicBezTo>
                <a:cubicBezTo>
                  <a:pt x="1801" y="1548"/>
                  <a:pt x="1801" y="1548"/>
                  <a:pt x="1801" y="1548"/>
                </a:cubicBezTo>
                <a:cubicBezTo>
                  <a:pt x="1791" y="1549"/>
                  <a:pt x="1777" y="1548"/>
                  <a:pt x="1766" y="1548"/>
                </a:cubicBezTo>
                <a:cubicBezTo>
                  <a:pt x="1753" y="1547"/>
                  <a:pt x="1753" y="1547"/>
                  <a:pt x="1753" y="1547"/>
                </a:cubicBezTo>
                <a:cubicBezTo>
                  <a:pt x="1760" y="1544"/>
                  <a:pt x="1760" y="1544"/>
                  <a:pt x="1760" y="1544"/>
                </a:cubicBezTo>
                <a:cubicBezTo>
                  <a:pt x="1731" y="1547"/>
                  <a:pt x="1731" y="1547"/>
                  <a:pt x="1731" y="1547"/>
                </a:cubicBezTo>
                <a:cubicBezTo>
                  <a:pt x="1686" y="1543"/>
                  <a:pt x="1688" y="1548"/>
                  <a:pt x="1692" y="1550"/>
                </a:cubicBezTo>
                <a:cubicBezTo>
                  <a:pt x="1691" y="1550"/>
                  <a:pt x="1689" y="1549"/>
                  <a:pt x="1686" y="1548"/>
                </a:cubicBezTo>
                <a:cubicBezTo>
                  <a:pt x="1667" y="1547"/>
                  <a:pt x="1667" y="1547"/>
                  <a:pt x="1667" y="1547"/>
                </a:cubicBezTo>
                <a:cubicBezTo>
                  <a:pt x="1667" y="1546"/>
                  <a:pt x="1667" y="1546"/>
                  <a:pt x="1667" y="1546"/>
                </a:cubicBezTo>
                <a:cubicBezTo>
                  <a:pt x="1652" y="1547"/>
                  <a:pt x="1652" y="1547"/>
                  <a:pt x="1652" y="1547"/>
                </a:cubicBezTo>
                <a:cubicBezTo>
                  <a:pt x="1639" y="1543"/>
                  <a:pt x="1639" y="1543"/>
                  <a:pt x="1639" y="1543"/>
                </a:cubicBezTo>
                <a:cubicBezTo>
                  <a:pt x="1603" y="1545"/>
                  <a:pt x="1603" y="1545"/>
                  <a:pt x="1603" y="1545"/>
                </a:cubicBezTo>
                <a:cubicBezTo>
                  <a:pt x="1577" y="1545"/>
                  <a:pt x="1577" y="1545"/>
                  <a:pt x="1577" y="1545"/>
                </a:cubicBezTo>
                <a:cubicBezTo>
                  <a:pt x="1577" y="1544"/>
                  <a:pt x="1577" y="1544"/>
                  <a:pt x="1577" y="1544"/>
                </a:cubicBezTo>
                <a:cubicBezTo>
                  <a:pt x="1588" y="1544"/>
                  <a:pt x="1598" y="1544"/>
                  <a:pt x="1607" y="1543"/>
                </a:cubicBezTo>
                <a:cubicBezTo>
                  <a:pt x="1603" y="1545"/>
                  <a:pt x="1603" y="1545"/>
                  <a:pt x="1603" y="1545"/>
                </a:cubicBezTo>
                <a:cubicBezTo>
                  <a:pt x="1609" y="1544"/>
                  <a:pt x="1614" y="1543"/>
                  <a:pt x="1617" y="1543"/>
                </a:cubicBezTo>
                <a:cubicBezTo>
                  <a:pt x="1611" y="1542"/>
                  <a:pt x="1611" y="1542"/>
                  <a:pt x="1611" y="1542"/>
                </a:cubicBezTo>
                <a:cubicBezTo>
                  <a:pt x="1619" y="1541"/>
                  <a:pt x="1626" y="1539"/>
                  <a:pt x="1630" y="1537"/>
                </a:cubicBezTo>
                <a:cubicBezTo>
                  <a:pt x="1652" y="1536"/>
                  <a:pt x="1652" y="1536"/>
                  <a:pt x="1652" y="1536"/>
                </a:cubicBezTo>
                <a:cubicBezTo>
                  <a:pt x="1670" y="1537"/>
                  <a:pt x="1670" y="1537"/>
                  <a:pt x="1670" y="1537"/>
                </a:cubicBezTo>
                <a:cubicBezTo>
                  <a:pt x="1671" y="1534"/>
                  <a:pt x="1671" y="1534"/>
                  <a:pt x="1671" y="1534"/>
                </a:cubicBezTo>
                <a:cubicBezTo>
                  <a:pt x="1692" y="1531"/>
                  <a:pt x="1692" y="1531"/>
                  <a:pt x="1692" y="1531"/>
                </a:cubicBezTo>
                <a:cubicBezTo>
                  <a:pt x="1714" y="1533"/>
                  <a:pt x="1714" y="1533"/>
                  <a:pt x="1714" y="1533"/>
                </a:cubicBezTo>
                <a:cubicBezTo>
                  <a:pt x="1783" y="1530"/>
                  <a:pt x="1783" y="1530"/>
                  <a:pt x="1783" y="1530"/>
                </a:cubicBezTo>
                <a:cubicBezTo>
                  <a:pt x="1786" y="1531"/>
                  <a:pt x="1786" y="1531"/>
                  <a:pt x="1786" y="1531"/>
                </a:cubicBezTo>
                <a:cubicBezTo>
                  <a:pt x="1846" y="1528"/>
                  <a:pt x="1846" y="1528"/>
                  <a:pt x="1846" y="1528"/>
                </a:cubicBezTo>
                <a:cubicBezTo>
                  <a:pt x="1869" y="1532"/>
                  <a:pt x="1869" y="1532"/>
                  <a:pt x="1869" y="1532"/>
                </a:cubicBezTo>
                <a:cubicBezTo>
                  <a:pt x="1886" y="1532"/>
                  <a:pt x="1886" y="1532"/>
                  <a:pt x="1886" y="1532"/>
                </a:cubicBezTo>
                <a:cubicBezTo>
                  <a:pt x="1877" y="1527"/>
                  <a:pt x="1877" y="1527"/>
                  <a:pt x="1877" y="1527"/>
                </a:cubicBezTo>
                <a:cubicBezTo>
                  <a:pt x="1851" y="1527"/>
                  <a:pt x="1851" y="1527"/>
                  <a:pt x="1851" y="1527"/>
                </a:cubicBezTo>
                <a:cubicBezTo>
                  <a:pt x="1770" y="1530"/>
                  <a:pt x="1770" y="1530"/>
                  <a:pt x="1770" y="1530"/>
                </a:cubicBezTo>
                <a:cubicBezTo>
                  <a:pt x="1770" y="1528"/>
                  <a:pt x="1770" y="1528"/>
                  <a:pt x="1770" y="1528"/>
                </a:cubicBezTo>
                <a:cubicBezTo>
                  <a:pt x="1784" y="1526"/>
                  <a:pt x="1772" y="1527"/>
                  <a:pt x="1774" y="1527"/>
                </a:cubicBezTo>
                <a:cubicBezTo>
                  <a:pt x="1758" y="1527"/>
                  <a:pt x="1758" y="1527"/>
                  <a:pt x="1758" y="1527"/>
                </a:cubicBezTo>
                <a:cubicBezTo>
                  <a:pt x="1733" y="1531"/>
                  <a:pt x="1733" y="1531"/>
                  <a:pt x="1733" y="1531"/>
                </a:cubicBezTo>
                <a:cubicBezTo>
                  <a:pt x="1727" y="1529"/>
                  <a:pt x="1727" y="1529"/>
                  <a:pt x="1727" y="1529"/>
                </a:cubicBezTo>
                <a:cubicBezTo>
                  <a:pt x="1735" y="1523"/>
                  <a:pt x="1754" y="1525"/>
                  <a:pt x="1764" y="1521"/>
                </a:cubicBezTo>
                <a:cubicBezTo>
                  <a:pt x="1852" y="1515"/>
                  <a:pt x="1852" y="1515"/>
                  <a:pt x="1852" y="1515"/>
                </a:cubicBezTo>
                <a:cubicBezTo>
                  <a:pt x="1867" y="1517"/>
                  <a:pt x="1867" y="1517"/>
                  <a:pt x="1867" y="1517"/>
                </a:cubicBezTo>
                <a:cubicBezTo>
                  <a:pt x="1883" y="1514"/>
                  <a:pt x="1883" y="1514"/>
                  <a:pt x="1883" y="1514"/>
                </a:cubicBezTo>
                <a:cubicBezTo>
                  <a:pt x="1904" y="1515"/>
                  <a:pt x="1904" y="1515"/>
                  <a:pt x="1904" y="1515"/>
                </a:cubicBezTo>
                <a:cubicBezTo>
                  <a:pt x="1924" y="1516"/>
                  <a:pt x="1924" y="1516"/>
                  <a:pt x="1924" y="1516"/>
                </a:cubicBezTo>
                <a:cubicBezTo>
                  <a:pt x="1951" y="1509"/>
                  <a:pt x="1951" y="1509"/>
                  <a:pt x="1951" y="1509"/>
                </a:cubicBezTo>
                <a:cubicBezTo>
                  <a:pt x="1933" y="1509"/>
                  <a:pt x="1933" y="1509"/>
                  <a:pt x="1933" y="1509"/>
                </a:cubicBezTo>
                <a:cubicBezTo>
                  <a:pt x="1924" y="1512"/>
                  <a:pt x="1924" y="1512"/>
                  <a:pt x="1924" y="1512"/>
                </a:cubicBezTo>
                <a:cubicBezTo>
                  <a:pt x="1910" y="1508"/>
                  <a:pt x="1910" y="1508"/>
                  <a:pt x="1910" y="1508"/>
                </a:cubicBezTo>
                <a:cubicBezTo>
                  <a:pt x="1924" y="1503"/>
                  <a:pt x="1924" y="1503"/>
                  <a:pt x="1924" y="1503"/>
                </a:cubicBezTo>
                <a:cubicBezTo>
                  <a:pt x="1970" y="1499"/>
                  <a:pt x="1970" y="1499"/>
                  <a:pt x="1970" y="1499"/>
                </a:cubicBezTo>
                <a:cubicBezTo>
                  <a:pt x="1968" y="1498"/>
                  <a:pt x="1968" y="1498"/>
                  <a:pt x="1968" y="1498"/>
                </a:cubicBezTo>
                <a:cubicBezTo>
                  <a:pt x="1980" y="1495"/>
                  <a:pt x="1980" y="1495"/>
                  <a:pt x="1980" y="1495"/>
                </a:cubicBezTo>
                <a:cubicBezTo>
                  <a:pt x="1984" y="1497"/>
                  <a:pt x="1984" y="1497"/>
                  <a:pt x="1984" y="1497"/>
                </a:cubicBezTo>
                <a:cubicBezTo>
                  <a:pt x="1988" y="1500"/>
                  <a:pt x="1988" y="1500"/>
                  <a:pt x="1988" y="1500"/>
                </a:cubicBezTo>
                <a:cubicBezTo>
                  <a:pt x="1955" y="1505"/>
                  <a:pt x="1955" y="1505"/>
                  <a:pt x="1955" y="1505"/>
                </a:cubicBezTo>
                <a:cubicBezTo>
                  <a:pt x="1955" y="1506"/>
                  <a:pt x="1955" y="1506"/>
                  <a:pt x="1955" y="1506"/>
                </a:cubicBezTo>
                <a:cubicBezTo>
                  <a:pt x="1955" y="1506"/>
                  <a:pt x="1955" y="1506"/>
                  <a:pt x="1955" y="1506"/>
                </a:cubicBezTo>
                <a:cubicBezTo>
                  <a:pt x="1955" y="1509"/>
                  <a:pt x="1955" y="1509"/>
                  <a:pt x="1955" y="1509"/>
                </a:cubicBezTo>
                <a:cubicBezTo>
                  <a:pt x="1972" y="1509"/>
                  <a:pt x="1972" y="1509"/>
                  <a:pt x="1972" y="1509"/>
                </a:cubicBezTo>
                <a:cubicBezTo>
                  <a:pt x="1966" y="1508"/>
                  <a:pt x="1962" y="1507"/>
                  <a:pt x="1960" y="1507"/>
                </a:cubicBezTo>
                <a:cubicBezTo>
                  <a:pt x="1962" y="1507"/>
                  <a:pt x="1965" y="1507"/>
                  <a:pt x="1964" y="1506"/>
                </a:cubicBezTo>
                <a:cubicBezTo>
                  <a:pt x="1970" y="1504"/>
                  <a:pt x="1970" y="1504"/>
                  <a:pt x="1970" y="1504"/>
                </a:cubicBezTo>
                <a:cubicBezTo>
                  <a:pt x="1982" y="1509"/>
                  <a:pt x="1982" y="1509"/>
                  <a:pt x="1982" y="1509"/>
                </a:cubicBezTo>
                <a:cubicBezTo>
                  <a:pt x="1976" y="1495"/>
                  <a:pt x="1990" y="1510"/>
                  <a:pt x="1990" y="1502"/>
                </a:cubicBezTo>
                <a:cubicBezTo>
                  <a:pt x="2005" y="1499"/>
                  <a:pt x="2005" y="1499"/>
                  <a:pt x="2005" y="1499"/>
                </a:cubicBezTo>
                <a:cubicBezTo>
                  <a:pt x="2007" y="1505"/>
                  <a:pt x="2013" y="1499"/>
                  <a:pt x="2019" y="1501"/>
                </a:cubicBezTo>
                <a:cubicBezTo>
                  <a:pt x="2021" y="1506"/>
                  <a:pt x="2021" y="1506"/>
                  <a:pt x="2021" y="1506"/>
                </a:cubicBezTo>
                <a:cubicBezTo>
                  <a:pt x="2027" y="1503"/>
                  <a:pt x="2027" y="1503"/>
                  <a:pt x="2027" y="1503"/>
                </a:cubicBezTo>
                <a:cubicBezTo>
                  <a:pt x="2036" y="1504"/>
                  <a:pt x="2036" y="1504"/>
                  <a:pt x="2036" y="1504"/>
                </a:cubicBezTo>
                <a:cubicBezTo>
                  <a:pt x="2048" y="1497"/>
                  <a:pt x="2048" y="1497"/>
                  <a:pt x="2048" y="1497"/>
                </a:cubicBezTo>
                <a:cubicBezTo>
                  <a:pt x="2070" y="1496"/>
                  <a:pt x="2070" y="1496"/>
                  <a:pt x="2070" y="1496"/>
                </a:cubicBezTo>
                <a:cubicBezTo>
                  <a:pt x="2060" y="1492"/>
                  <a:pt x="2060" y="1492"/>
                  <a:pt x="2060" y="1492"/>
                </a:cubicBezTo>
                <a:cubicBezTo>
                  <a:pt x="2066" y="1485"/>
                  <a:pt x="2073" y="1489"/>
                  <a:pt x="2077" y="1489"/>
                </a:cubicBezTo>
                <a:cubicBezTo>
                  <a:pt x="2083" y="1497"/>
                  <a:pt x="2083" y="1497"/>
                  <a:pt x="2083" y="1497"/>
                </a:cubicBezTo>
                <a:cubicBezTo>
                  <a:pt x="2095" y="1497"/>
                  <a:pt x="2095" y="1497"/>
                  <a:pt x="2095" y="1497"/>
                </a:cubicBezTo>
                <a:cubicBezTo>
                  <a:pt x="2116" y="1499"/>
                  <a:pt x="2116" y="1499"/>
                  <a:pt x="2116" y="1499"/>
                </a:cubicBezTo>
                <a:cubicBezTo>
                  <a:pt x="2110" y="1497"/>
                  <a:pt x="2110" y="1497"/>
                  <a:pt x="2110" y="1497"/>
                </a:cubicBezTo>
                <a:cubicBezTo>
                  <a:pt x="2118" y="1490"/>
                  <a:pt x="2118" y="1490"/>
                  <a:pt x="2118" y="1490"/>
                </a:cubicBezTo>
                <a:cubicBezTo>
                  <a:pt x="2135" y="1492"/>
                  <a:pt x="2135" y="1492"/>
                  <a:pt x="2135" y="1492"/>
                </a:cubicBezTo>
                <a:cubicBezTo>
                  <a:pt x="2136" y="1490"/>
                  <a:pt x="2136" y="1490"/>
                  <a:pt x="2136" y="1490"/>
                </a:cubicBezTo>
                <a:cubicBezTo>
                  <a:pt x="2105" y="1482"/>
                  <a:pt x="2117" y="1490"/>
                  <a:pt x="2089" y="1488"/>
                </a:cubicBezTo>
                <a:cubicBezTo>
                  <a:pt x="2083" y="1492"/>
                  <a:pt x="2083" y="1492"/>
                  <a:pt x="2083" y="1492"/>
                </a:cubicBezTo>
                <a:cubicBezTo>
                  <a:pt x="2086" y="1483"/>
                  <a:pt x="2081" y="1491"/>
                  <a:pt x="2079" y="1489"/>
                </a:cubicBezTo>
                <a:cubicBezTo>
                  <a:pt x="2083" y="1485"/>
                  <a:pt x="2083" y="1485"/>
                  <a:pt x="2083" y="1485"/>
                </a:cubicBezTo>
                <a:cubicBezTo>
                  <a:pt x="2153" y="1479"/>
                  <a:pt x="2153" y="1479"/>
                  <a:pt x="2153" y="1479"/>
                </a:cubicBezTo>
                <a:cubicBezTo>
                  <a:pt x="2159" y="1481"/>
                  <a:pt x="2159" y="1481"/>
                  <a:pt x="2159" y="1481"/>
                </a:cubicBezTo>
                <a:cubicBezTo>
                  <a:pt x="2180" y="1477"/>
                  <a:pt x="2180" y="1477"/>
                  <a:pt x="2180" y="1477"/>
                </a:cubicBezTo>
                <a:cubicBezTo>
                  <a:pt x="2183" y="1479"/>
                  <a:pt x="2183" y="1479"/>
                  <a:pt x="2183" y="1479"/>
                </a:cubicBezTo>
                <a:cubicBezTo>
                  <a:pt x="2229" y="1475"/>
                  <a:pt x="2229" y="1475"/>
                  <a:pt x="2229" y="1475"/>
                </a:cubicBezTo>
                <a:cubicBezTo>
                  <a:pt x="2239" y="1473"/>
                  <a:pt x="2239" y="1473"/>
                  <a:pt x="2239" y="1473"/>
                </a:cubicBezTo>
                <a:cubicBezTo>
                  <a:pt x="2243" y="1474"/>
                  <a:pt x="2243" y="1474"/>
                  <a:pt x="2243" y="1474"/>
                </a:cubicBezTo>
                <a:cubicBezTo>
                  <a:pt x="2270" y="1472"/>
                  <a:pt x="2285" y="1471"/>
                  <a:pt x="2293" y="1470"/>
                </a:cubicBezTo>
                <a:cubicBezTo>
                  <a:pt x="2295" y="1470"/>
                  <a:pt x="2295" y="1470"/>
                  <a:pt x="2295" y="1470"/>
                </a:cubicBezTo>
                <a:cubicBezTo>
                  <a:pt x="2283" y="1470"/>
                  <a:pt x="2283" y="1470"/>
                  <a:pt x="2283" y="1470"/>
                </a:cubicBezTo>
                <a:cubicBezTo>
                  <a:pt x="2286" y="1467"/>
                  <a:pt x="2286" y="1467"/>
                  <a:pt x="2286" y="1467"/>
                </a:cubicBezTo>
                <a:cubicBezTo>
                  <a:pt x="2322" y="1463"/>
                  <a:pt x="2322" y="1463"/>
                  <a:pt x="2322" y="1463"/>
                </a:cubicBezTo>
                <a:cubicBezTo>
                  <a:pt x="2345" y="1467"/>
                  <a:pt x="2345" y="1467"/>
                  <a:pt x="2345" y="1467"/>
                </a:cubicBezTo>
                <a:cubicBezTo>
                  <a:pt x="2342" y="1469"/>
                  <a:pt x="2342" y="1469"/>
                  <a:pt x="2342" y="1469"/>
                </a:cubicBezTo>
                <a:cubicBezTo>
                  <a:pt x="2348" y="1469"/>
                  <a:pt x="2348" y="1469"/>
                  <a:pt x="2348" y="1469"/>
                </a:cubicBezTo>
                <a:cubicBezTo>
                  <a:pt x="2367" y="1467"/>
                  <a:pt x="2367" y="1467"/>
                  <a:pt x="2367" y="1467"/>
                </a:cubicBezTo>
                <a:cubicBezTo>
                  <a:pt x="2402" y="1467"/>
                  <a:pt x="2402" y="1467"/>
                  <a:pt x="2402" y="1467"/>
                </a:cubicBezTo>
                <a:cubicBezTo>
                  <a:pt x="2379" y="1473"/>
                  <a:pt x="2379" y="1473"/>
                  <a:pt x="2379" y="1473"/>
                </a:cubicBezTo>
                <a:cubicBezTo>
                  <a:pt x="2383" y="1477"/>
                  <a:pt x="2383" y="1477"/>
                  <a:pt x="2383" y="1477"/>
                </a:cubicBezTo>
                <a:cubicBezTo>
                  <a:pt x="2375" y="1479"/>
                  <a:pt x="2375" y="1479"/>
                  <a:pt x="2375" y="1479"/>
                </a:cubicBezTo>
                <a:cubicBezTo>
                  <a:pt x="2365" y="1473"/>
                  <a:pt x="2365" y="1473"/>
                  <a:pt x="2365" y="1473"/>
                </a:cubicBezTo>
                <a:cubicBezTo>
                  <a:pt x="2352" y="1475"/>
                  <a:pt x="2352" y="1475"/>
                  <a:pt x="2352" y="1475"/>
                </a:cubicBezTo>
                <a:cubicBezTo>
                  <a:pt x="2342" y="1472"/>
                  <a:pt x="2342" y="1472"/>
                  <a:pt x="2342" y="1472"/>
                </a:cubicBezTo>
                <a:cubicBezTo>
                  <a:pt x="2340" y="1473"/>
                  <a:pt x="2340" y="1473"/>
                  <a:pt x="2340" y="1473"/>
                </a:cubicBezTo>
                <a:cubicBezTo>
                  <a:pt x="2332" y="1479"/>
                  <a:pt x="2332" y="1479"/>
                  <a:pt x="2332" y="1479"/>
                </a:cubicBezTo>
                <a:cubicBezTo>
                  <a:pt x="2326" y="1476"/>
                  <a:pt x="2315" y="1477"/>
                  <a:pt x="2305" y="1478"/>
                </a:cubicBezTo>
                <a:cubicBezTo>
                  <a:pt x="2293" y="1476"/>
                  <a:pt x="2293" y="1476"/>
                  <a:pt x="2293" y="1476"/>
                </a:cubicBezTo>
                <a:cubicBezTo>
                  <a:pt x="2277" y="1478"/>
                  <a:pt x="2265" y="1482"/>
                  <a:pt x="2252" y="1482"/>
                </a:cubicBezTo>
                <a:cubicBezTo>
                  <a:pt x="2262" y="1486"/>
                  <a:pt x="2262" y="1486"/>
                  <a:pt x="2262" y="1486"/>
                </a:cubicBezTo>
                <a:cubicBezTo>
                  <a:pt x="2262" y="1484"/>
                  <a:pt x="2262" y="1484"/>
                  <a:pt x="2262" y="1484"/>
                </a:cubicBezTo>
                <a:cubicBezTo>
                  <a:pt x="2292" y="1482"/>
                  <a:pt x="2276" y="1484"/>
                  <a:pt x="2273" y="1484"/>
                </a:cubicBezTo>
                <a:cubicBezTo>
                  <a:pt x="2283" y="1490"/>
                  <a:pt x="2283" y="1490"/>
                  <a:pt x="2283" y="1490"/>
                </a:cubicBezTo>
                <a:cubicBezTo>
                  <a:pt x="2281" y="1490"/>
                  <a:pt x="2280" y="1491"/>
                  <a:pt x="2278" y="1491"/>
                </a:cubicBezTo>
                <a:cubicBezTo>
                  <a:pt x="2281" y="1491"/>
                  <a:pt x="2283" y="1491"/>
                  <a:pt x="2285" y="1491"/>
                </a:cubicBezTo>
                <a:cubicBezTo>
                  <a:pt x="2297" y="1487"/>
                  <a:pt x="2297" y="1487"/>
                  <a:pt x="2297" y="1487"/>
                </a:cubicBezTo>
                <a:cubicBezTo>
                  <a:pt x="2293" y="1484"/>
                  <a:pt x="2286" y="1486"/>
                  <a:pt x="2280" y="1485"/>
                </a:cubicBezTo>
                <a:cubicBezTo>
                  <a:pt x="2299" y="1479"/>
                  <a:pt x="2299" y="1479"/>
                  <a:pt x="2299" y="1479"/>
                </a:cubicBezTo>
                <a:cubicBezTo>
                  <a:pt x="2315" y="1483"/>
                  <a:pt x="2315" y="1483"/>
                  <a:pt x="2315" y="1483"/>
                </a:cubicBezTo>
                <a:cubicBezTo>
                  <a:pt x="2303" y="1486"/>
                  <a:pt x="2303" y="1486"/>
                  <a:pt x="2303" y="1486"/>
                </a:cubicBezTo>
                <a:cubicBezTo>
                  <a:pt x="2340" y="1488"/>
                  <a:pt x="2340" y="1488"/>
                  <a:pt x="2340" y="1488"/>
                </a:cubicBezTo>
                <a:cubicBezTo>
                  <a:pt x="2336" y="1490"/>
                  <a:pt x="2336" y="1490"/>
                  <a:pt x="2336" y="1490"/>
                </a:cubicBezTo>
                <a:cubicBezTo>
                  <a:pt x="2311" y="1492"/>
                  <a:pt x="2311" y="1492"/>
                  <a:pt x="2311" y="1492"/>
                </a:cubicBezTo>
                <a:cubicBezTo>
                  <a:pt x="2276" y="1496"/>
                  <a:pt x="2276" y="1496"/>
                  <a:pt x="2276" y="1496"/>
                </a:cubicBezTo>
                <a:cubicBezTo>
                  <a:pt x="2262" y="1500"/>
                  <a:pt x="2262" y="1500"/>
                  <a:pt x="2262" y="1500"/>
                </a:cubicBezTo>
                <a:cubicBezTo>
                  <a:pt x="2259" y="1503"/>
                  <a:pt x="2256" y="1505"/>
                  <a:pt x="2255" y="1506"/>
                </a:cubicBezTo>
                <a:cubicBezTo>
                  <a:pt x="2252" y="1504"/>
                  <a:pt x="2252" y="1504"/>
                  <a:pt x="2252" y="1504"/>
                </a:cubicBezTo>
                <a:cubicBezTo>
                  <a:pt x="2249" y="1504"/>
                  <a:pt x="2253" y="1503"/>
                  <a:pt x="2254" y="1503"/>
                </a:cubicBezTo>
                <a:cubicBezTo>
                  <a:pt x="2248" y="1503"/>
                  <a:pt x="2248" y="1503"/>
                  <a:pt x="2248" y="1503"/>
                </a:cubicBezTo>
                <a:cubicBezTo>
                  <a:pt x="2248" y="1505"/>
                  <a:pt x="2248" y="1505"/>
                  <a:pt x="2248" y="1505"/>
                </a:cubicBezTo>
                <a:cubicBezTo>
                  <a:pt x="2223" y="1507"/>
                  <a:pt x="2223" y="1507"/>
                  <a:pt x="2223" y="1507"/>
                </a:cubicBezTo>
                <a:cubicBezTo>
                  <a:pt x="2192" y="1513"/>
                  <a:pt x="2192" y="1513"/>
                  <a:pt x="2192" y="1513"/>
                </a:cubicBezTo>
                <a:cubicBezTo>
                  <a:pt x="2176" y="1514"/>
                  <a:pt x="2162" y="1516"/>
                  <a:pt x="2149" y="1517"/>
                </a:cubicBezTo>
                <a:cubicBezTo>
                  <a:pt x="2151" y="1517"/>
                  <a:pt x="2153" y="1517"/>
                  <a:pt x="2155" y="1518"/>
                </a:cubicBezTo>
                <a:cubicBezTo>
                  <a:pt x="2141" y="1521"/>
                  <a:pt x="2141" y="1521"/>
                  <a:pt x="2141" y="1521"/>
                </a:cubicBezTo>
                <a:cubicBezTo>
                  <a:pt x="2128" y="1521"/>
                  <a:pt x="2128" y="1521"/>
                  <a:pt x="2128" y="1521"/>
                </a:cubicBezTo>
                <a:cubicBezTo>
                  <a:pt x="2065" y="1525"/>
                  <a:pt x="2065" y="1525"/>
                  <a:pt x="2065" y="1525"/>
                </a:cubicBezTo>
                <a:cubicBezTo>
                  <a:pt x="2042" y="1528"/>
                  <a:pt x="2040" y="1528"/>
                  <a:pt x="2047" y="1527"/>
                </a:cubicBezTo>
                <a:cubicBezTo>
                  <a:pt x="2039" y="1527"/>
                  <a:pt x="2039" y="1527"/>
                  <a:pt x="2039" y="1527"/>
                </a:cubicBezTo>
                <a:cubicBezTo>
                  <a:pt x="2026" y="1530"/>
                  <a:pt x="2026" y="1530"/>
                  <a:pt x="2026" y="1530"/>
                </a:cubicBezTo>
                <a:cubicBezTo>
                  <a:pt x="2008" y="1528"/>
                  <a:pt x="2008" y="1528"/>
                  <a:pt x="2008" y="1528"/>
                </a:cubicBezTo>
                <a:cubicBezTo>
                  <a:pt x="1990" y="1533"/>
                  <a:pt x="1990" y="1533"/>
                  <a:pt x="1990" y="1533"/>
                </a:cubicBezTo>
                <a:cubicBezTo>
                  <a:pt x="1975" y="1531"/>
                  <a:pt x="1974" y="1530"/>
                  <a:pt x="1976" y="1529"/>
                </a:cubicBezTo>
                <a:cubicBezTo>
                  <a:pt x="1964" y="1530"/>
                  <a:pt x="1964" y="1530"/>
                  <a:pt x="1964" y="1530"/>
                </a:cubicBezTo>
                <a:cubicBezTo>
                  <a:pt x="1961" y="1533"/>
                  <a:pt x="1961" y="1533"/>
                  <a:pt x="1961" y="1533"/>
                </a:cubicBezTo>
                <a:cubicBezTo>
                  <a:pt x="1937" y="1532"/>
                  <a:pt x="1937" y="1532"/>
                  <a:pt x="1937" y="1532"/>
                </a:cubicBezTo>
                <a:cubicBezTo>
                  <a:pt x="1933" y="1537"/>
                  <a:pt x="1933" y="1537"/>
                  <a:pt x="1933" y="1537"/>
                </a:cubicBezTo>
                <a:cubicBezTo>
                  <a:pt x="1943" y="1540"/>
                  <a:pt x="1943" y="1540"/>
                  <a:pt x="1943" y="1540"/>
                </a:cubicBezTo>
                <a:cubicBezTo>
                  <a:pt x="1959" y="1537"/>
                  <a:pt x="1959" y="1537"/>
                  <a:pt x="1959" y="1537"/>
                </a:cubicBezTo>
                <a:cubicBezTo>
                  <a:pt x="1964" y="1539"/>
                  <a:pt x="1964" y="1539"/>
                  <a:pt x="1964" y="1539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92" y="1539"/>
                  <a:pt x="1992" y="1539"/>
                  <a:pt x="1992" y="1539"/>
                </a:cubicBezTo>
                <a:cubicBezTo>
                  <a:pt x="2005" y="1539"/>
                  <a:pt x="2005" y="1539"/>
                  <a:pt x="2005" y="1539"/>
                </a:cubicBezTo>
                <a:cubicBezTo>
                  <a:pt x="2002" y="1539"/>
                  <a:pt x="2002" y="1539"/>
                  <a:pt x="2002" y="1539"/>
                </a:cubicBezTo>
                <a:cubicBezTo>
                  <a:pt x="2017" y="1539"/>
                  <a:pt x="2017" y="1539"/>
                  <a:pt x="2017" y="1539"/>
                </a:cubicBezTo>
                <a:cubicBezTo>
                  <a:pt x="2021" y="1542"/>
                  <a:pt x="2021" y="1542"/>
                  <a:pt x="2021" y="1542"/>
                </a:cubicBezTo>
                <a:cubicBezTo>
                  <a:pt x="1972" y="1545"/>
                  <a:pt x="1972" y="1545"/>
                  <a:pt x="1972" y="1545"/>
                </a:cubicBezTo>
                <a:cubicBezTo>
                  <a:pt x="1970" y="1550"/>
                  <a:pt x="1970" y="1550"/>
                  <a:pt x="1970" y="1550"/>
                </a:cubicBezTo>
                <a:cubicBezTo>
                  <a:pt x="1958" y="1550"/>
                  <a:pt x="1958" y="1550"/>
                  <a:pt x="1958" y="1550"/>
                </a:cubicBezTo>
                <a:cubicBezTo>
                  <a:pt x="1958" y="1546"/>
                  <a:pt x="1958" y="1546"/>
                  <a:pt x="1958" y="1546"/>
                </a:cubicBezTo>
                <a:cubicBezTo>
                  <a:pt x="1943" y="1545"/>
                  <a:pt x="1943" y="1545"/>
                  <a:pt x="1943" y="1545"/>
                </a:cubicBezTo>
                <a:cubicBezTo>
                  <a:pt x="1947" y="1550"/>
                  <a:pt x="1947" y="1550"/>
                  <a:pt x="1947" y="1550"/>
                </a:cubicBezTo>
                <a:cubicBezTo>
                  <a:pt x="1929" y="1550"/>
                  <a:pt x="1929" y="1550"/>
                  <a:pt x="1929" y="1550"/>
                </a:cubicBezTo>
                <a:cubicBezTo>
                  <a:pt x="1927" y="1554"/>
                  <a:pt x="1927" y="1554"/>
                  <a:pt x="1927" y="1554"/>
                </a:cubicBezTo>
                <a:cubicBezTo>
                  <a:pt x="1898" y="1556"/>
                  <a:pt x="1898" y="1556"/>
                  <a:pt x="1898" y="1556"/>
                </a:cubicBezTo>
                <a:cubicBezTo>
                  <a:pt x="1888" y="1554"/>
                  <a:pt x="1888" y="1554"/>
                  <a:pt x="1888" y="1554"/>
                </a:cubicBezTo>
                <a:cubicBezTo>
                  <a:pt x="1908" y="1551"/>
                  <a:pt x="1908" y="1551"/>
                  <a:pt x="1908" y="1551"/>
                </a:cubicBezTo>
                <a:cubicBezTo>
                  <a:pt x="1906" y="1550"/>
                  <a:pt x="1906" y="1550"/>
                  <a:pt x="1906" y="1550"/>
                </a:cubicBezTo>
                <a:cubicBezTo>
                  <a:pt x="1922" y="1548"/>
                  <a:pt x="1932" y="1546"/>
                  <a:pt x="1937" y="1545"/>
                </a:cubicBezTo>
                <a:cubicBezTo>
                  <a:pt x="1938" y="1544"/>
                  <a:pt x="1938" y="1544"/>
                  <a:pt x="1938" y="1543"/>
                </a:cubicBezTo>
                <a:cubicBezTo>
                  <a:pt x="1939" y="1543"/>
                  <a:pt x="1939" y="1543"/>
                  <a:pt x="1939" y="1543"/>
                </a:cubicBezTo>
                <a:cubicBezTo>
                  <a:pt x="1939" y="1543"/>
                  <a:pt x="1939" y="1543"/>
                  <a:pt x="1939" y="1543"/>
                </a:cubicBezTo>
                <a:cubicBezTo>
                  <a:pt x="1944" y="1538"/>
                  <a:pt x="1939" y="1540"/>
                  <a:pt x="1937" y="1542"/>
                </a:cubicBezTo>
                <a:cubicBezTo>
                  <a:pt x="1931" y="1536"/>
                  <a:pt x="1926" y="1541"/>
                  <a:pt x="1924" y="1542"/>
                </a:cubicBezTo>
                <a:cubicBezTo>
                  <a:pt x="1927" y="1544"/>
                  <a:pt x="1927" y="1544"/>
                  <a:pt x="1927" y="1544"/>
                </a:cubicBezTo>
                <a:cubicBezTo>
                  <a:pt x="1906" y="1546"/>
                  <a:pt x="1906" y="1546"/>
                  <a:pt x="1906" y="1546"/>
                </a:cubicBezTo>
                <a:cubicBezTo>
                  <a:pt x="1896" y="1545"/>
                  <a:pt x="1896" y="1545"/>
                  <a:pt x="1896" y="1545"/>
                </a:cubicBezTo>
                <a:cubicBezTo>
                  <a:pt x="1889" y="1548"/>
                  <a:pt x="1889" y="1548"/>
                  <a:pt x="1889" y="1548"/>
                </a:cubicBezTo>
                <a:cubicBezTo>
                  <a:pt x="1869" y="1547"/>
                  <a:pt x="1869" y="1547"/>
                  <a:pt x="1869" y="1547"/>
                </a:cubicBezTo>
                <a:cubicBezTo>
                  <a:pt x="1865" y="1554"/>
                  <a:pt x="1865" y="1554"/>
                  <a:pt x="1865" y="1554"/>
                </a:cubicBezTo>
                <a:cubicBezTo>
                  <a:pt x="1871" y="1557"/>
                  <a:pt x="1871" y="1557"/>
                  <a:pt x="1871" y="1557"/>
                </a:cubicBezTo>
                <a:cubicBezTo>
                  <a:pt x="1858" y="1559"/>
                  <a:pt x="1858" y="1559"/>
                  <a:pt x="1858" y="1559"/>
                </a:cubicBezTo>
                <a:cubicBezTo>
                  <a:pt x="1875" y="1559"/>
                  <a:pt x="1875" y="1559"/>
                  <a:pt x="1875" y="1559"/>
                </a:cubicBezTo>
                <a:cubicBezTo>
                  <a:pt x="1879" y="1564"/>
                  <a:pt x="1879" y="1564"/>
                  <a:pt x="1879" y="1564"/>
                </a:cubicBezTo>
                <a:cubicBezTo>
                  <a:pt x="1888" y="1563"/>
                  <a:pt x="1888" y="1563"/>
                  <a:pt x="1888" y="1563"/>
                </a:cubicBezTo>
                <a:cubicBezTo>
                  <a:pt x="1895" y="1567"/>
                  <a:pt x="1903" y="1558"/>
                  <a:pt x="1908" y="1557"/>
                </a:cubicBezTo>
                <a:cubicBezTo>
                  <a:pt x="1910" y="1556"/>
                  <a:pt x="1910" y="1556"/>
                  <a:pt x="1910" y="1556"/>
                </a:cubicBezTo>
                <a:cubicBezTo>
                  <a:pt x="1914" y="1557"/>
                  <a:pt x="1914" y="1557"/>
                  <a:pt x="1914" y="1557"/>
                </a:cubicBezTo>
                <a:cubicBezTo>
                  <a:pt x="1918" y="1558"/>
                  <a:pt x="1922" y="1560"/>
                  <a:pt x="1925" y="1560"/>
                </a:cubicBezTo>
                <a:cubicBezTo>
                  <a:pt x="1922" y="1561"/>
                  <a:pt x="1920" y="1562"/>
                  <a:pt x="1918" y="1563"/>
                </a:cubicBezTo>
                <a:cubicBezTo>
                  <a:pt x="1892" y="1566"/>
                  <a:pt x="1892" y="1566"/>
                  <a:pt x="1892" y="1566"/>
                </a:cubicBezTo>
                <a:cubicBezTo>
                  <a:pt x="1896" y="1566"/>
                  <a:pt x="1898" y="1567"/>
                  <a:pt x="1899" y="1567"/>
                </a:cubicBezTo>
                <a:cubicBezTo>
                  <a:pt x="1927" y="1571"/>
                  <a:pt x="1927" y="1571"/>
                  <a:pt x="1927" y="1571"/>
                </a:cubicBezTo>
                <a:cubicBezTo>
                  <a:pt x="1929" y="1569"/>
                  <a:pt x="1929" y="1569"/>
                  <a:pt x="1929" y="1569"/>
                </a:cubicBezTo>
                <a:cubicBezTo>
                  <a:pt x="1943" y="1567"/>
                  <a:pt x="1943" y="1567"/>
                  <a:pt x="1943" y="1567"/>
                </a:cubicBezTo>
                <a:cubicBezTo>
                  <a:pt x="1947" y="1569"/>
                  <a:pt x="1947" y="1569"/>
                  <a:pt x="1947" y="1569"/>
                </a:cubicBezTo>
                <a:cubicBezTo>
                  <a:pt x="1945" y="1570"/>
                  <a:pt x="1945" y="1570"/>
                  <a:pt x="1945" y="1570"/>
                </a:cubicBezTo>
                <a:cubicBezTo>
                  <a:pt x="1961" y="1571"/>
                  <a:pt x="1961" y="1571"/>
                  <a:pt x="1961" y="1571"/>
                </a:cubicBezTo>
                <a:cubicBezTo>
                  <a:pt x="1961" y="1574"/>
                  <a:pt x="1961" y="1574"/>
                  <a:pt x="1961" y="1574"/>
                </a:cubicBezTo>
                <a:cubicBezTo>
                  <a:pt x="1958" y="1577"/>
                  <a:pt x="1958" y="1577"/>
                  <a:pt x="1958" y="1577"/>
                </a:cubicBezTo>
                <a:cubicBezTo>
                  <a:pt x="1961" y="1577"/>
                  <a:pt x="1961" y="1577"/>
                  <a:pt x="1961" y="1577"/>
                </a:cubicBezTo>
                <a:cubicBezTo>
                  <a:pt x="1966" y="1572"/>
                  <a:pt x="1968" y="1569"/>
                  <a:pt x="1970" y="1567"/>
                </a:cubicBezTo>
                <a:cubicBezTo>
                  <a:pt x="1986" y="1567"/>
                  <a:pt x="1986" y="1567"/>
                  <a:pt x="1986" y="1567"/>
                </a:cubicBezTo>
                <a:cubicBezTo>
                  <a:pt x="1978" y="1565"/>
                  <a:pt x="1978" y="1565"/>
                  <a:pt x="1978" y="1565"/>
                </a:cubicBezTo>
                <a:cubicBezTo>
                  <a:pt x="1988" y="1560"/>
                  <a:pt x="1988" y="1560"/>
                  <a:pt x="1988" y="1560"/>
                </a:cubicBezTo>
                <a:cubicBezTo>
                  <a:pt x="1995" y="1562"/>
                  <a:pt x="1995" y="1562"/>
                  <a:pt x="1995" y="1562"/>
                </a:cubicBezTo>
                <a:cubicBezTo>
                  <a:pt x="1997" y="1562"/>
                  <a:pt x="1997" y="1562"/>
                  <a:pt x="1997" y="1562"/>
                </a:cubicBezTo>
                <a:cubicBezTo>
                  <a:pt x="1995" y="1564"/>
                  <a:pt x="2003" y="1566"/>
                  <a:pt x="1998" y="1567"/>
                </a:cubicBezTo>
                <a:cubicBezTo>
                  <a:pt x="2019" y="1567"/>
                  <a:pt x="2019" y="1567"/>
                  <a:pt x="2019" y="1567"/>
                </a:cubicBezTo>
                <a:cubicBezTo>
                  <a:pt x="2033" y="1559"/>
                  <a:pt x="2033" y="1559"/>
                  <a:pt x="2033" y="1559"/>
                </a:cubicBezTo>
                <a:cubicBezTo>
                  <a:pt x="2067" y="1559"/>
                  <a:pt x="2067" y="1559"/>
                  <a:pt x="2067" y="1559"/>
                </a:cubicBezTo>
                <a:cubicBezTo>
                  <a:pt x="2091" y="1553"/>
                  <a:pt x="2091" y="1553"/>
                  <a:pt x="2091" y="1553"/>
                </a:cubicBezTo>
                <a:cubicBezTo>
                  <a:pt x="2080" y="1554"/>
                  <a:pt x="2080" y="1554"/>
                  <a:pt x="2080" y="1554"/>
                </a:cubicBezTo>
                <a:cubicBezTo>
                  <a:pt x="2068" y="1546"/>
                  <a:pt x="2052" y="1558"/>
                  <a:pt x="2036" y="1554"/>
                </a:cubicBezTo>
                <a:cubicBezTo>
                  <a:pt x="2087" y="1547"/>
                  <a:pt x="2087" y="1547"/>
                  <a:pt x="2087" y="1547"/>
                </a:cubicBezTo>
                <a:cubicBezTo>
                  <a:pt x="2093" y="1550"/>
                  <a:pt x="2093" y="1550"/>
                  <a:pt x="2093" y="1550"/>
                </a:cubicBezTo>
                <a:cubicBezTo>
                  <a:pt x="2111" y="1547"/>
                  <a:pt x="2111" y="1547"/>
                  <a:pt x="2111" y="1547"/>
                </a:cubicBezTo>
                <a:cubicBezTo>
                  <a:pt x="2112" y="1548"/>
                  <a:pt x="2112" y="1549"/>
                  <a:pt x="2112" y="1549"/>
                </a:cubicBezTo>
                <a:cubicBezTo>
                  <a:pt x="2118" y="1550"/>
                  <a:pt x="2118" y="1550"/>
                  <a:pt x="2118" y="1550"/>
                </a:cubicBezTo>
                <a:cubicBezTo>
                  <a:pt x="2118" y="1548"/>
                  <a:pt x="2118" y="1548"/>
                  <a:pt x="2118" y="1548"/>
                </a:cubicBezTo>
                <a:cubicBezTo>
                  <a:pt x="2146" y="1551"/>
                  <a:pt x="2132" y="1548"/>
                  <a:pt x="2129" y="1548"/>
                </a:cubicBezTo>
                <a:cubicBezTo>
                  <a:pt x="2135" y="1545"/>
                  <a:pt x="2135" y="1545"/>
                  <a:pt x="2135" y="1545"/>
                </a:cubicBezTo>
                <a:cubicBezTo>
                  <a:pt x="2136" y="1548"/>
                  <a:pt x="2136" y="1548"/>
                  <a:pt x="2136" y="1548"/>
                </a:cubicBezTo>
                <a:cubicBezTo>
                  <a:pt x="2142" y="1544"/>
                  <a:pt x="2142" y="1544"/>
                  <a:pt x="2142" y="1544"/>
                </a:cubicBezTo>
                <a:cubicBezTo>
                  <a:pt x="2182" y="1543"/>
                  <a:pt x="2182" y="1543"/>
                  <a:pt x="2182" y="1543"/>
                </a:cubicBezTo>
                <a:cubicBezTo>
                  <a:pt x="2254" y="1540"/>
                  <a:pt x="2254" y="1540"/>
                  <a:pt x="2254" y="1540"/>
                </a:cubicBezTo>
                <a:cubicBezTo>
                  <a:pt x="2270" y="1537"/>
                  <a:pt x="2270" y="1537"/>
                  <a:pt x="2270" y="1537"/>
                </a:cubicBezTo>
                <a:cubicBezTo>
                  <a:pt x="2280" y="1537"/>
                  <a:pt x="2280" y="1537"/>
                  <a:pt x="2280" y="1537"/>
                </a:cubicBezTo>
                <a:cubicBezTo>
                  <a:pt x="2289" y="1535"/>
                  <a:pt x="2289" y="1535"/>
                  <a:pt x="2289" y="1535"/>
                </a:cubicBezTo>
                <a:cubicBezTo>
                  <a:pt x="2326" y="1533"/>
                  <a:pt x="2326" y="1533"/>
                  <a:pt x="2326" y="1533"/>
                </a:cubicBezTo>
                <a:cubicBezTo>
                  <a:pt x="2345" y="1532"/>
                  <a:pt x="2345" y="1532"/>
                  <a:pt x="2345" y="1532"/>
                </a:cubicBezTo>
                <a:cubicBezTo>
                  <a:pt x="2375" y="1531"/>
                  <a:pt x="2375" y="1531"/>
                  <a:pt x="2375" y="1531"/>
                </a:cubicBezTo>
                <a:cubicBezTo>
                  <a:pt x="2417" y="1527"/>
                  <a:pt x="2417" y="1527"/>
                  <a:pt x="2417" y="1527"/>
                </a:cubicBezTo>
                <a:cubicBezTo>
                  <a:pt x="2429" y="1529"/>
                  <a:pt x="2429" y="1529"/>
                  <a:pt x="2429" y="1529"/>
                </a:cubicBezTo>
                <a:cubicBezTo>
                  <a:pt x="2449" y="1526"/>
                  <a:pt x="2449" y="1526"/>
                  <a:pt x="2449" y="1526"/>
                </a:cubicBezTo>
                <a:cubicBezTo>
                  <a:pt x="2468" y="1526"/>
                  <a:pt x="2468" y="1526"/>
                  <a:pt x="2468" y="1526"/>
                </a:cubicBezTo>
                <a:cubicBezTo>
                  <a:pt x="2480" y="1524"/>
                  <a:pt x="2480" y="1524"/>
                  <a:pt x="2480" y="1524"/>
                </a:cubicBezTo>
                <a:cubicBezTo>
                  <a:pt x="2511" y="1522"/>
                  <a:pt x="2511" y="1522"/>
                  <a:pt x="2511" y="1522"/>
                </a:cubicBezTo>
                <a:cubicBezTo>
                  <a:pt x="2532" y="1523"/>
                  <a:pt x="2532" y="1523"/>
                  <a:pt x="2532" y="1523"/>
                </a:cubicBezTo>
                <a:cubicBezTo>
                  <a:pt x="2520" y="1526"/>
                  <a:pt x="2520" y="1526"/>
                  <a:pt x="2520" y="1526"/>
                </a:cubicBezTo>
                <a:cubicBezTo>
                  <a:pt x="2527" y="1530"/>
                  <a:pt x="2531" y="1527"/>
                  <a:pt x="2532" y="1526"/>
                </a:cubicBezTo>
                <a:cubicBezTo>
                  <a:pt x="2533" y="1522"/>
                  <a:pt x="2533" y="1522"/>
                  <a:pt x="2533" y="1522"/>
                </a:cubicBezTo>
                <a:cubicBezTo>
                  <a:pt x="2563" y="1520"/>
                  <a:pt x="2563" y="1520"/>
                  <a:pt x="2563" y="1520"/>
                </a:cubicBezTo>
                <a:cubicBezTo>
                  <a:pt x="2678" y="1514"/>
                  <a:pt x="2678" y="1514"/>
                  <a:pt x="2678" y="1514"/>
                </a:cubicBezTo>
                <a:cubicBezTo>
                  <a:pt x="2682" y="1511"/>
                  <a:pt x="2682" y="1511"/>
                  <a:pt x="2682" y="1511"/>
                </a:cubicBezTo>
                <a:cubicBezTo>
                  <a:pt x="2692" y="1511"/>
                  <a:pt x="2692" y="1511"/>
                  <a:pt x="2692" y="1511"/>
                </a:cubicBezTo>
                <a:cubicBezTo>
                  <a:pt x="2736" y="1508"/>
                  <a:pt x="2736" y="1508"/>
                  <a:pt x="2736" y="1508"/>
                </a:cubicBezTo>
                <a:cubicBezTo>
                  <a:pt x="2752" y="1509"/>
                  <a:pt x="2752" y="1509"/>
                  <a:pt x="2752" y="1509"/>
                </a:cubicBezTo>
                <a:cubicBezTo>
                  <a:pt x="2758" y="1507"/>
                  <a:pt x="2758" y="1507"/>
                  <a:pt x="2758" y="1507"/>
                </a:cubicBezTo>
                <a:cubicBezTo>
                  <a:pt x="2793" y="1507"/>
                  <a:pt x="2793" y="1507"/>
                  <a:pt x="2793" y="1507"/>
                </a:cubicBezTo>
                <a:cubicBezTo>
                  <a:pt x="2820" y="1503"/>
                  <a:pt x="2820" y="1503"/>
                  <a:pt x="2820" y="1503"/>
                </a:cubicBezTo>
                <a:cubicBezTo>
                  <a:pt x="2826" y="1504"/>
                  <a:pt x="2826" y="1504"/>
                  <a:pt x="2826" y="1504"/>
                </a:cubicBezTo>
                <a:cubicBezTo>
                  <a:pt x="2836" y="1502"/>
                  <a:pt x="2836" y="1502"/>
                  <a:pt x="2836" y="1502"/>
                </a:cubicBezTo>
                <a:cubicBezTo>
                  <a:pt x="2839" y="1503"/>
                  <a:pt x="2839" y="1503"/>
                  <a:pt x="2839" y="1503"/>
                </a:cubicBezTo>
                <a:cubicBezTo>
                  <a:pt x="2880" y="1500"/>
                  <a:pt x="2880" y="1500"/>
                  <a:pt x="2880" y="1500"/>
                </a:cubicBezTo>
                <a:cubicBezTo>
                  <a:pt x="2919" y="1498"/>
                  <a:pt x="2919" y="1498"/>
                  <a:pt x="2919" y="1498"/>
                </a:cubicBezTo>
                <a:cubicBezTo>
                  <a:pt x="2954" y="1493"/>
                  <a:pt x="2954" y="1493"/>
                  <a:pt x="2954" y="1493"/>
                </a:cubicBezTo>
                <a:cubicBezTo>
                  <a:pt x="2958" y="1495"/>
                  <a:pt x="2958" y="1495"/>
                  <a:pt x="2958" y="1495"/>
                </a:cubicBezTo>
                <a:cubicBezTo>
                  <a:pt x="2962" y="1495"/>
                  <a:pt x="2962" y="1495"/>
                  <a:pt x="2962" y="1495"/>
                </a:cubicBezTo>
                <a:cubicBezTo>
                  <a:pt x="2979" y="1493"/>
                  <a:pt x="2979" y="1493"/>
                  <a:pt x="2979" y="1493"/>
                </a:cubicBezTo>
                <a:cubicBezTo>
                  <a:pt x="2986" y="1495"/>
                  <a:pt x="2986" y="1495"/>
                  <a:pt x="2986" y="1495"/>
                </a:cubicBezTo>
                <a:cubicBezTo>
                  <a:pt x="3010" y="1493"/>
                  <a:pt x="3010" y="1493"/>
                  <a:pt x="3010" y="1493"/>
                </a:cubicBezTo>
                <a:cubicBezTo>
                  <a:pt x="3048" y="1490"/>
                  <a:pt x="3048" y="1490"/>
                  <a:pt x="3048" y="1490"/>
                </a:cubicBezTo>
                <a:cubicBezTo>
                  <a:pt x="3061" y="1488"/>
                  <a:pt x="3061" y="1488"/>
                  <a:pt x="3061" y="1488"/>
                </a:cubicBezTo>
                <a:cubicBezTo>
                  <a:pt x="3124" y="1484"/>
                  <a:pt x="3124" y="1484"/>
                  <a:pt x="3124" y="1484"/>
                </a:cubicBezTo>
                <a:cubicBezTo>
                  <a:pt x="3143" y="1484"/>
                  <a:pt x="3143" y="1484"/>
                  <a:pt x="3143" y="1484"/>
                </a:cubicBezTo>
                <a:cubicBezTo>
                  <a:pt x="3148" y="1481"/>
                  <a:pt x="3148" y="1481"/>
                  <a:pt x="3148" y="1481"/>
                </a:cubicBezTo>
                <a:cubicBezTo>
                  <a:pt x="3151" y="1483"/>
                  <a:pt x="3151" y="1483"/>
                  <a:pt x="3151" y="1483"/>
                </a:cubicBezTo>
                <a:cubicBezTo>
                  <a:pt x="3158" y="1484"/>
                  <a:pt x="3158" y="1484"/>
                  <a:pt x="3158" y="1484"/>
                </a:cubicBezTo>
                <a:cubicBezTo>
                  <a:pt x="3161" y="1482"/>
                  <a:pt x="3161" y="1482"/>
                  <a:pt x="3161" y="1482"/>
                </a:cubicBezTo>
                <a:cubicBezTo>
                  <a:pt x="3230" y="1479"/>
                  <a:pt x="3230" y="1479"/>
                  <a:pt x="3230" y="1479"/>
                </a:cubicBezTo>
                <a:cubicBezTo>
                  <a:pt x="3246" y="1477"/>
                  <a:pt x="3246" y="1477"/>
                  <a:pt x="3246" y="1477"/>
                </a:cubicBezTo>
                <a:cubicBezTo>
                  <a:pt x="3257" y="1471"/>
                  <a:pt x="3257" y="1471"/>
                  <a:pt x="3257" y="1471"/>
                </a:cubicBezTo>
                <a:cubicBezTo>
                  <a:pt x="3267" y="1470"/>
                  <a:pt x="3267" y="1470"/>
                  <a:pt x="3267" y="1470"/>
                </a:cubicBezTo>
                <a:cubicBezTo>
                  <a:pt x="3279" y="1476"/>
                  <a:pt x="3279" y="1476"/>
                  <a:pt x="3279" y="1476"/>
                </a:cubicBezTo>
                <a:cubicBezTo>
                  <a:pt x="3283" y="1474"/>
                  <a:pt x="3283" y="1474"/>
                  <a:pt x="3283" y="1474"/>
                </a:cubicBezTo>
                <a:cubicBezTo>
                  <a:pt x="3279" y="1467"/>
                  <a:pt x="3289" y="1467"/>
                  <a:pt x="3295" y="1469"/>
                </a:cubicBezTo>
                <a:cubicBezTo>
                  <a:pt x="3308" y="1473"/>
                  <a:pt x="3308" y="1473"/>
                  <a:pt x="3308" y="1473"/>
                </a:cubicBezTo>
                <a:cubicBezTo>
                  <a:pt x="3343" y="1470"/>
                  <a:pt x="3343" y="1470"/>
                  <a:pt x="3343" y="1470"/>
                </a:cubicBezTo>
                <a:cubicBezTo>
                  <a:pt x="3349" y="1467"/>
                  <a:pt x="3349" y="1467"/>
                  <a:pt x="3349" y="1467"/>
                </a:cubicBezTo>
                <a:cubicBezTo>
                  <a:pt x="3364" y="1467"/>
                  <a:pt x="3364" y="1467"/>
                  <a:pt x="3364" y="1467"/>
                </a:cubicBezTo>
                <a:cubicBezTo>
                  <a:pt x="3364" y="1468"/>
                  <a:pt x="3364" y="1468"/>
                  <a:pt x="3364" y="1468"/>
                </a:cubicBezTo>
                <a:cubicBezTo>
                  <a:pt x="3425" y="1467"/>
                  <a:pt x="3425" y="1467"/>
                  <a:pt x="3425" y="1467"/>
                </a:cubicBezTo>
                <a:cubicBezTo>
                  <a:pt x="3448" y="1462"/>
                  <a:pt x="3448" y="1462"/>
                  <a:pt x="3448" y="1462"/>
                </a:cubicBezTo>
                <a:cubicBezTo>
                  <a:pt x="3448" y="1458"/>
                  <a:pt x="3448" y="1458"/>
                  <a:pt x="3448" y="1458"/>
                </a:cubicBezTo>
                <a:cubicBezTo>
                  <a:pt x="3454" y="1458"/>
                  <a:pt x="3454" y="1458"/>
                  <a:pt x="3454" y="1458"/>
                </a:cubicBezTo>
                <a:cubicBezTo>
                  <a:pt x="3460" y="1462"/>
                  <a:pt x="3460" y="1462"/>
                  <a:pt x="3460" y="1462"/>
                </a:cubicBezTo>
                <a:cubicBezTo>
                  <a:pt x="3536" y="1456"/>
                  <a:pt x="3536" y="1456"/>
                  <a:pt x="3536" y="1456"/>
                </a:cubicBezTo>
                <a:cubicBezTo>
                  <a:pt x="3577" y="1453"/>
                  <a:pt x="3577" y="1453"/>
                  <a:pt x="3577" y="1453"/>
                </a:cubicBezTo>
                <a:cubicBezTo>
                  <a:pt x="3594" y="1452"/>
                  <a:pt x="3607" y="1451"/>
                  <a:pt x="3616" y="1450"/>
                </a:cubicBezTo>
                <a:cubicBezTo>
                  <a:pt x="3617" y="1451"/>
                  <a:pt x="3617" y="1451"/>
                  <a:pt x="3617" y="1451"/>
                </a:cubicBezTo>
                <a:cubicBezTo>
                  <a:pt x="3619" y="1451"/>
                  <a:pt x="3620" y="1450"/>
                  <a:pt x="3621" y="1450"/>
                </a:cubicBezTo>
                <a:cubicBezTo>
                  <a:pt x="3629" y="1449"/>
                  <a:pt x="3633" y="1449"/>
                  <a:pt x="3635" y="1449"/>
                </a:cubicBezTo>
                <a:cubicBezTo>
                  <a:pt x="3635" y="1449"/>
                  <a:pt x="3636" y="1449"/>
                  <a:pt x="3637" y="1449"/>
                </a:cubicBezTo>
                <a:cubicBezTo>
                  <a:pt x="3645" y="1445"/>
                  <a:pt x="3645" y="1445"/>
                  <a:pt x="3645" y="1445"/>
                </a:cubicBezTo>
                <a:cubicBezTo>
                  <a:pt x="3652" y="1447"/>
                  <a:pt x="3652" y="1447"/>
                  <a:pt x="3652" y="1447"/>
                </a:cubicBezTo>
                <a:cubicBezTo>
                  <a:pt x="3668" y="1445"/>
                  <a:pt x="3668" y="1445"/>
                  <a:pt x="3668" y="1445"/>
                </a:cubicBezTo>
                <a:cubicBezTo>
                  <a:pt x="3685" y="1441"/>
                  <a:pt x="3685" y="1441"/>
                  <a:pt x="3685" y="1441"/>
                </a:cubicBezTo>
                <a:cubicBezTo>
                  <a:pt x="3699" y="1442"/>
                  <a:pt x="3699" y="1442"/>
                  <a:pt x="3699" y="1442"/>
                </a:cubicBezTo>
                <a:cubicBezTo>
                  <a:pt x="3704" y="1439"/>
                  <a:pt x="3704" y="1439"/>
                  <a:pt x="3704" y="1439"/>
                </a:cubicBezTo>
                <a:cubicBezTo>
                  <a:pt x="3745" y="1436"/>
                  <a:pt x="3745" y="1436"/>
                  <a:pt x="3745" y="1436"/>
                </a:cubicBezTo>
                <a:cubicBezTo>
                  <a:pt x="3765" y="1436"/>
                  <a:pt x="3765" y="1436"/>
                  <a:pt x="3765" y="1436"/>
                </a:cubicBezTo>
                <a:cubicBezTo>
                  <a:pt x="3794" y="1432"/>
                  <a:pt x="3794" y="1432"/>
                  <a:pt x="3794" y="1432"/>
                </a:cubicBezTo>
                <a:cubicBezTo>
                  <a:pt x="3803" y="1431"/>
                  <a:pt x="3809" y="1431"/>
                  <a:pt x="3812" y="1431"/>
                </a:cubicBezTo>
                <a:cubicBezTo>
                  <a:pt x="3812" y="1431"/>
                  <a:pt x="3812" y="1431"/>
                  <a:pt x="3813" y="1431"/>
                </a:cubicBezTo>
                <a:cubicBezTo>
                  <a:pt x="3813" y="1431"/>
                  <a:pt x="3813" y="1431"/>
                  <a:pt x="3813" y="1431"/>
                </a:cubicBezTo>
                <a:cubicBezTo>
                  <a:pt x="3817" y="1430"/>
                  <a:pt x="3818" y="1430"/>
                  <a:pt x="3816" y="1429"/>
                </a:cubicBezTo>
                <a:cubicBezTo>
                  <a:pt x="3823" y="1428"/>
                  <a:pt x="3823" y="1428"/>
                  <a:pt x="3823" y="1428"/>
                </a:cubicBezTo>
                <a:cubicBezTo>
                  <a:pt x="3831" y="1431"/>
                  <a:pt x="3831" y="1431"/>
                  <a:pt x="3831" y="1431"/>
                </a:cubicBezTo>
                <a:cubicBezTo>
                  <a:pt x="3831" y="1431"/>
                  <a:pt x="3830" y="1432"/>
                  <a:pt x="3829" y="1432"/>
                </a:cubicBezTo>
                <a:cubicBezTo>
                  <a:pt x="3829" y="1435"/>
                  <a:pt x="3829" y="1435"/>
                  <a:pt x="3829" y="1435"/>
                </a:cubicBezTo>
                <a:cubicBezTo>
                  <a:pt x="3814" y="1435"/>
                  <a:pt x="3814" y="1435"/>
                  <a:pt x="3814" y="1435"/>
                </a:cubicBezTo>
                <a:cubicBezTo>
                  <a:pt x="3814" y="1437"/>
                  <a:pt x="3814" y="1437"/>
                  <a:pt x="3814" y="1437"/>
                </a:cubicBezTo>
                <a:cubicBezTo>
                  <a:pt x="3817" y="1437"/>
                  <a:pt x="3817" y="1437"/>
                  <a:pt x="3817" y="1437"/>
                </a:cubicBezTo>
                <a:cubicBezTo>
                  <a:pt x="3837" y="1434"/>
                  <a:pt x="3837" y="1434"/>
                  <a:pt x="3837" y="1434"/>
                </a:cubicBezTo>
                <a:cubicBezTo>
                  <a:pt x="3843" y="1435"/>
                  <a:pt x="3843" y="1435"/>
                  <a:pt x="3843" y="1435"/>
                </a:cubicBezTo>
                <a:cubicBezTo>
                  <a:pt x="3849" y="1432"/>
                  <a:pt x="3849" y="1432"/>
                  <a:pt x="3849" y="1432"/>
                </a:cubicBezTo>
                <a:cubicBezTo>
                  <a:pt x="3841" y="1433"/>
                  <a:pt x="3841" y="1433"/>
                  <a:pt x="3841" y="1433"/>
                </a:cubicBezTo>
                <a:cubicBezTo>
                  <a:pt x="3839" y="1429"/>
                  <a:pt x="3839" y="1429"/>
                  <a:pt x="3839" y="1429"/>
                </a:cubicBezTo>
                <a:cubicBezTo>
                  <a:pt x="3880" y="1422"/>
                  <a:pt x="3880" y="1422"/>
                  <a:pt x="3880" y="1422"/>
                </a:cubicBezTo>
                <a:cubicBezTo>
                  <a:pt x="3895" y="1424"/>
                  <a:pt x="3895" y="1424"/>
                  <a:pt x="3895" y="1424"/>
                </a:cubicBezTo>
                <a:cubicBezTo>
                  <a:pt x="3880" y="1428"/>
                  <a:pt x="3880" y="1428"/>
                  <a:pt x="3880" y="1428"/>
                </a:cubicBezTo>
                <a:cubicBezTo>
                  <a:pt x="3876" y="1426"/>
                  <a:pt x="3876" y="1426"/>
                  <a:pt x="3876" y="1426"/>
                </a:cubicBezTo>
                <a:cubicBezTo>
                  <a:pt x="3864" y="1432"/>
                  <a:pt x="3864" y="1432"/>
                  <a:pt x="3864" y="1432"/>
                </a:cubicBezTo>
                <a:cubicBezTo>
                  <a:pt x="3896" y="1429"/>
                  <a:pt x="3896" y="1429"/>
                  <a:pt x="3896" y="1429"/>
                </a:cubicBezTo>
                <a:cubicBezTo>
                  <a:pt x="3940" y="1424"/>
                  <a:pt x="3940" y="1424"/>
                  <a:pt x="3940" y="1424"/>
                </a:cubicBezTo>
                <a:cubicBezTo>
                  <a:pt x="3938" y="1421"/>
                  <a:pt x="3938" y="1421"/>
                  <a:pt x="3938" y="1421"/>
                </a:cubicBezTo>
                <a:cubicBezTo>
                  <a:pt x="3927" y="1424"/>
                  <a:pt x="3912" y="1424"/>
                  <a:pt x="3899" y="1425"/>
                </a:cubicBezTo>
                <a:cubicBezTo>
                  <a:pt x="3903" y="1423"/>
                  <a:pt x="3906" y="1423"/>
                  <a:pt x="3908" y="1422"/>
                </a:cubicBezTo>
                <a:cubicBezTo>
                  <a:pt x="3905" y="1422"/>
                  <a:pt x="3903" y="1422"/>
                  <a:pt x="3905" y="1420"/>
                </a:cubicBezTo>
                <a:cubicBezTo>
                  <a:pt x="3927" y="1418"/>
                  <a:pt x="3927" y="1418"/>
                  <a:pt x="3927" y="1418"/>
                </a:cubicBezTo>
                <a:cubicBezTo>
                  <a:pt x="3987" y="1412"/>
                  <a:pt x="3987" y="1412"/>
                  <a:pt x="3987" y="1412"/>
                </a:cubicBezTo>
                <a:cubicBezTo>
                  <a:pt x="3999" y="1416"/>
                  <a:pt x="3999" y="1416"/>
                  <a:pt x="3999" y="1416"/>
                </a:cubicBezTo>
                <a:cubicBezTo>
                  <a:pt x="4020" y="1413"/>
                  <a:pt x="4020" y="1413"/>
                  <a:pt x="4020" y="1413"/>
                </a:cubicBezTo>
                <a:cubicBezTo>
                  <a:pt x="4024" y="1415"/>
                  <a:pt x="4024" y="1415"/>
                  <a:pt x="4024" y="1415"/>
                </a:cubicBezTo>
                <a:cubicBezTo>
                  <a:pt x="4033" y="1412"/>
                  <a:pt x="4033" y="1412"/>
                  <a:pt x="4033" y="1412"/>
                </a:cubicBezTo>
                <a:cubicBezTo>
                  <a:pt x="4012" y="1410"/>
                  <a:pt x="4036" y="1408"/>
                  <a:pt x="4029" y="1406"/>
                </a:cubicBezTo>
                <a:cubicBezTo>
                  <a:pt x="4049" y="1404"/>
                  <a:pt x="4049" y="1404"/>
                  <a:pt x="4049" y="1404"/>
                </a:cubicBezTo>
                <a:cubicBezTo>
                  <a:pt x="4064" y="1409"/>
                  <a:pt x="4064" y="1409"/>
                  <a:pt x="4064" y="1409"/>
                </a:cubicBezTo>
                <a:cubicBezTo>
                  <a:pt x="4088" y="1407"/>
                  <a:pt x="4088" y="1407"/>
                  <a:pt x="4088" y="1407"/>
                </a:cubicBezTo>
                <a:cubicBezTo>
                  <a:pt x="4095" y="1404"/>
                  <a:pt x="4095" y="1404"/>
                  <a:pt x="4095" y="1404"/>
                </a:cubicBezTo>
                <a:cubicBezTo>
                  <a:pt x="4132" y="1401"/>
                  <a:pt x="4132" y="1401"/>
                  <a:pt x="4132" y="1401"/>
                </a:cubicBezTo>
                <a:cubicBezTo>
                  <a:pt x="4139" y="1397"/>
                  <a:pt x="4139" y="1397"/>
                  <a:pt x="4139" y="1397"/>
                </a:cubicBezTo>
                <a:cubicBezTo>
                  <a:pt x="4146" y="1396"/>
                  <a:pt x="4146" y="1396"/>
                  <a:pt x="4146" y="1396"/>
                </a:cubicBezTo>
                <a:cubicBezTo>
                  <a:pt x="4158" y="1398"/>
                  <a:pt x="4158" y="1398"/>
                  <a:pt x="4158" y="1398"/>
                </a:cubicBezTo>
                <a:cubicBezTo>
                  <a:pt x="4173" y="1394"/>
                  <a:pt x="4173" y="1394"/>
                  <a:pt x="4173" y="1394"/>
                </a:cubicBezTo>
                <a:cubicBezTo>
                  <a:pt x="4175" y="1395"/>
                  <a:pt x="4176" y="1395"/>
                  <a:pt x="4177" y="1396"/>
                </a:cubicBezTo>
                <a:cubicBezTo>
                  <a:pt x="4146" y="1409"/>
                  <a:pt x="4146" y="1409"/>
                  <a:pt x="4146" y="1409"/>
                </a:cubicBezTo>
                <a:cubicBezTo>
                  <a:pt x="4139" y="1415"/>
                  <a:pt x="4139" y="1415"/>
                  <a:pt x="4139" y="1415"/>
                </a:cubicBezTo>
                <a:cubicBezTo>
                  <a:pt x="4121" y="1416"/>
                  <a:pt x="4121" y="1416"/>
                  <a:pt x="4121" y="1416"/>
                </a:cubicBezTo>
                <a:cubicBezTo>
                  <a:pt x="4105" y="1421"/>
                  <a:pt x="4105" y="1421"/>
                  <a:pt x="4105" y="1421"/>
                </a:cubicBezTo>
                <a:cubicBezTo>
                  <a:pt x="4119" y="1424"/>
                  <a:pt x="4119" y="1424"/>
                  <a:pt x="4119" y="1424"/>
                </a:cubicBezTo>
                <a:cubicBezTo>
                  <a:pt x="4111" y="1428"/>
                  <a:pt x="4111" y="1428"/>
                  <a:pt x="4111" y="1428"/>
                </a:cubicBezTo>
                <a:cubicBezTo>
                  <a:pt x="4106" y="1427"/>
                  <a:pt x="4104" y="1426"/>
                  <a:pt x="4104" y="1426"/>
                </a:cubicBezTo>
                <a:cubicBezTo>
                  <a:pt x="4090" y="1429"/>
                  <a:pt x="4090" y="1429"/>
                  <a:pt x="4090" y="1429"/>
                </a:cubicBezTo>
                <a:cubicBezTo>
                  <a:pt x="4074" y="1436"/>
                  <a:pt x="4074" y="1436"/>
                  <a:pt x="4074" y="1436"/>
                </a:cubicBezTo>
                <a:cubicBezTo>
                  <a:pt x="4078" y="1434"/>
                  <a:pt x="4083" y="1436"/>
                  <a:pt x="4084" y="1434"/>
                </a:cubicBezTo>
                <a:cubicBezTo>
                  <a:pt x="4088" y="1436"/>
                  <a:pt x="4088" y="1436"/>
                  <a:pt x="4088" y="1436"/>
                </a:cubicBezTo>
                <a:cubicBezTo>
                  <a:pt x="4090" y="1438"/>
                  <a:pt x="4090" y="1438"/>
                  <a:pt x="4090" y="1438"/>
                </a:cubicBezTo>
                <a:cubicBezTo>
                  <a:pt x="4084" y="1443"/>
                  <a:pt x="4084" y="1443"/>
                  <a:pt x="4084" y="1443"/>
                </a:cubicBezTo>
                <a:cubicBezTo>
                  <a:pt x="4066" y="1439"/>
                  <a:pt x="4066" y="1439"/>
                  <a:pt x="4066" y="1439"/>
                </a:cubicBezTo>
                <a:cubicBezTo>
                  <a:pt x="4057" y="1445"/>
                  <a:pt x="4057" y="1445"/>
                  <a:pt x="4057" y="1445"/>
                </a:cubicBezTo>
                <a:cubicBezTo>
                  <a:pt x="4052" y="1443"/>
                  <a:pt x="4050" y="1442"/>
                  <a:pt x="4048" y="1442"/>
                </a:cubicBezTo>
                <a:cubicBezTo>
                  <a:pt x="4047" y="1442"/>
                  <a:pt x="4047" y="1442"/>
                  <a:pt x="4047" y="1442"/>
                </a:cubicBezTo>
                <a:cubicBezTo>
                  <a:pt x="4041" y="1447"/>
                  <a:pt x="4041" y="1447"/>
                  <a:pt x="4041" y="1447"/>
                </a:cubicBezTo>
                <a:cubicBezTo>
                  <a:pt x="4033" y="1448"/>
                  <a:pt x="4033" y="1448"/>
                  <a:pt x="4033" y="1448"/>
                </a:cubicBezTo>
                <a:cubicBezTo>
                  <a:pt x="4018" y="1460"/>
                  <a:pt x="4018" y="1460"/>
                  <a:pt x="4018" y="1460"/>
                </a:cubicBezTo>
                <a:cubicBezTo>
                  <a:pt x="4007" y="1464"/>
                  <a:pt x="3999" y="1463"/>
                  <a:pt x="3985" y="1464"/>
                </a:cubicBezTo>
                <a:cubicBezTo>
                  <a:pt x="3985" y="1471"/>
                  <a:pt x="3974" y="1468"/>
                  <a:pt x="3975" y="1467"/>
                </a:cubicBezTo>
                <a:cubicBezTo>
                  <a:pt x="3964" y="1473"/>
                  <a:pt x="3964" y="1473"/>
                  <a:pt x="3964" y="1473"/>
                </a:cubicBezTo>
                <a:cubicBezTo>
                  <a:pt x="3972" y="1462"/>
                  <a:pt x="3966" y="1469"/>
                  <a:pt x="3966" y="1469"/>
                </a:cubicBezTo>
                <a:cubicBezTo>
                  <a:pt x="3954" y="1469"/>
                  <a:pt x="3954" y="1469"/>
                  <a:pt x="3954" y="1469"/>
                </a:cubicBezTo>
                <a:cubicBezTo>
                  <a:pt x="3948" y="1468"/>
                  <a:pt x="3944" y="1467"/>
                  <a:pt x="3943" y="1466"/>
                </a:cubicBezTo>
                <a:cubicBezTo>
                  <a:pt x="3942" y="1467"/>
                  <a:pt x="3942" y="1467"/>
                  <a:pt x="3942" y="1467"/>
                </a:cubicBezTo>
                <a:cubicBezTo>
                  <a:pt x="3936" y="1466"/>
                  <a:pt x="3936" y="1466"/>
                  <a:pt x="3936" y="1466"/>
                </a:cubicBezTo>
                <a:cubicBezTo>
                  <a:pt x="3909" y="1475"/>
                  <a:pt x="3909" y="1475"/>
                  <a:pt x="3909" y="1475"/>
                </a:cubicBezTo>
                <a:cubicBezTo>
                  <a:pt x="3896" y="1476"/>
                  <a:pt x="3896" y="1476"/>
                  <a:pt x="3896" y="1476"/>
                </a:cubicBezTo>
                <a:cubicBezTo>
                  <a:pt x="3901" y="1479"/>
                  <a:pt x="3901" y="1479"/>
                  <a:pt x="3901" y="1479"/>
                </a:cubicBezTo>
                <a:cubicBezTo>
                  <a:pt x="3895" y="1481"/>
                  <a:pt x="3895" y="1481"/>
                  <a:pt x="3895" y="1481"/>
                </a:cubicBezTo>
                <a:cubicBezTo>
                  <a:pt x="3872" y="1489"/>
                  <a:pt x="3872" y="1489"/>
                  <a:pt x="3872" y="1489"/>
                </a:cubicBezTo>
                <a:cubicBezTo>
                  <a:pt x="3868" y="1486"/>
                  <a:pt x="3868" y="1486"/>
                  <a:pt x="3868" y="1486"/>
                </a:cubicBezTo>
                <a:cubicBezTo>
                  <a:pt x="3872" y="1484"/>
                  <a:pt x="3872" y="1484"/>
                  <a:pt x="3872" y="1484"/>
                </a:cubicBezTo>
                <a:cubicBezTo>
                  <a:pt x="3880" y="1483"/>
                  <a:pt x="3880" y="1483"/>
                  <a:pt x="3880" y="1483"/>
                </a:cubicBezTo>
                <a:cubicBezTo>
                  <a:pt x="3868" y="1481"/>
                  <a:pt x="3868" y="1481"/>
                  <a:pt x="3868" y="1481"/>
                </a:cubicBezTo>
                <a:cubicBezTo>
                  <a:pt x="3883" y="1479"/>
                  <a:pt x="3869" y="1479"/>
                  <a:pt x="3870" y="1478"/>
                </a:cubicBezTo>
                <a:cubicBezTo>
                  <a:pt x="3876" y="1477"/>
                  <a:pt x="3876" y="1477"/>
                  <a:pt x="3876" y="1477"/>
                </a:cubicBezTo>
                <a:cubicBezTo>
                  <a:pt x="3886" y="1480"/>
                  <a:pt x="3886" y="1480"/>
                  <a:pt x="3886" y="1480"/>
                </a:cubicBezTo>
                <a:cubicBezTo>
                  <a:pt x="3895" y="1473"/>
                  <a:pt x="3895" y="1473"/>
                  <a:pt x="3895" y="1473"/>
                </a:cubicBezTo>
                <a:cubicBezTo>
                  <a:pt x="3885" y="1477"/>
                  <a:pt x="3885" y="1477"/>
                  <a:pt x="3885" y="1477"/>
                </a:cubicBezTo>
                <a:cubicBezTo>
                  <a:pt x="3872" y="1473"/>
                  <a:pt x="3872" y="1473"/>
                  <a:pt x="3872" y="1473"/>
                </a:cubicBezTo>
                <a:cubicBezTo>
                  <a:pt x="3868" y="1478"/>
                  <a:pt x="3868" y="1478"/>
                  <a:pt x="3868" y="1478"/>
                </a:cubicBezTo>
                <a:cubicBezTo>
                  <a:pt x="3851" y="1479"/>
                  <a:pt x="3851" y="1479"/>
                  <a:pt x="3851" y="1479"/>
                </a:cubicBezTo>
                <a:cubicBezTo>
                  <a:pt x="3854" y="1483"/>
                  <a:pt x="3854" y="1483"/>
                  <a:pt x="3854" y="1483"/>
                </a:cubicBezTo>
                <a:cubicBezTo>
                  <a:pt x="3839" y="1487"/>
                  <a:pt x="3839" y="1487"/>
                  <a:pt x="3839" y="1487"/>
                </a:cubicBezTo>
                <a:cubicBezTo>
                  <a:pt x="3833" y="1486"/>
                  <a:pt x="3833" y="1486"/>
                  <a:pt x="3833" y="1486"/>
                </a:cubicBezTo>
                <a:cubicBezTo>
                  <a:pt x="3827" y="1481"/>
                  <a:pt x="3827" y="1481"/>
                  <a:pt x="3827" y="1481"/>
                </a:cubicBezTo>
                <a:cubicBezTo>
                  <a:pt x="3819" y="1481"/>
                  <a:pt x="3819" y="1481"/>
                  <a:pt x="3819" y="1481"/>
                </a:cubicBezTo>
                <a:cubicBezTo>
                  <a:pt x="3823" y="1479"/>
                  <a:pt x="3823" y="1479"/>
                  <a:pt x="3823" y="1479"/>
                </a:cubicBezTo>
                <a:cubicBezTo>
                  <a:pt x="3820" y="1477"/>
                  <a:pt x="3825" y="1475"/>
                  <a:pt x="3823" y="1473"/>
                </a:cubicBezTo>
                <a:cubicBezTo>
                  <a:pt x="3800" y="1481"/>
                  <a:pt x="3823" y="1473"/>
                  <a:pt x="3810" y="1475"/>
                </a:cubicBezTo>
                <a:cubicBezTo>
                  <a:pt x="3810" y="1478"/>
                  <a:pt x="3810" y="1478"/>
                  <a:pt x="3810" y="1478"/>
                </a:cubicBezTo>
                <a:cubicBezTo>
                  <a:pt x="3819" y="1479"/>
                  <a:pt x="3819" y="1479"/>
                  <a:pt x="3819" y="1479"/>
                </a:cubicBezTo>
                <a:cubicBezTo>
                  <a:pt x="3804" y="1485"/>
                  <a:pt x="3804" y="1485"/>
                  <a:pt x="3804" y="1485"/>
                </a:cubicBezTo>
                <a:cubicBezTo>
                  <a:pt x="3810" y="1488"/>
                  <a:pt x="3810" y="1488"/>
                  <a:pt x="3810" y="1488"/>
                </a:cubicBezTo>
                <a:cubicBezTo>
                  <a:pt x="3819" y="1486"/>
                  <a:pt x="3819" y="1486"/>
                  <a:pt x="3819" y="1486"/>
                </a:cubicBezTo>
                <a:cubicBezTo>
                  <a:pt x="3823" y="1488"/>
                  <a:pt x="3823" y="1488"/>
                  <a:pt x="3823" y="1488"/>
                </a:cubicBezTo>
                <a:cubicBezTo>
                  <a:pt x="3817" y="1490"/>
                  <a:pt x="3828" y="1492"/>
                  <a:pt x="3827" y="1494"/>
                </a:cubicBezTo>
                <a:cubicBezTo>
                  <a:pt x="3823" y="1497"/>
                  <a:pt x="3823" y="1497"/>
                  <a:pt x="3823" y="1497"/>
                </a:cubicBezTo>
                <a:cubicBezTo>
                  <a:pt x="3806" y="1498"/>
                  <a:pt x="3806" y="1498"/>
                  <a:pt x="3806" y="1498"/>
                </a:cubicBezTo>
                <a:cubicBezTo>
                  <a:pt x="3806" y="1497"/>
                  <a:pt x="3806" y="1497"/>
                  <a:pt x="3806" y="1497"/>
                </a:cubicBezTo>
                <a:cubicBezTo>
                  <a:pt x="3820" y="1497"/>
                  <a:pt x="3809" y="1496"/>
                  <a:pt x="3810" y="1496"/>
                </a:cubicBezTo>
                <a:cubicBezTo>
                  <a:pt x="3804" y="1493"/>
                  <a:pt x="3804" y="1493"/>
                  <a:pt x="3804" y="1493"/>
                </a:cubicBezTo>
                <a:cubicBezTo>
                  <a:pt x="3798" y="1496"/>
                  <a:pt x="3798" y="1496"/>
                  <a:pt x="3798" y="1496"/>
                </a:cubicBezTo>
                <a:cubicBezTo>
                  <a:pt x="3782" y="1496"/>
                  <a:pt x="3782" y="1496"/>
                  <a:pt x="3782" y="1496"/>
                </a:cubicBezTo>
                <a:cubicBezTo>
                  <a:pt x="3782" y="1499"/>
                  <a:pt x="3782" y="1499"/>
                  <a:pt x="3782" y="1499"/>
                </a:cubicBezTo>
                <a:cubicBezTo>
                  <a:pt x="3789" y="1505"/>
                  <a:pt x="3789" y="1505"/>
                  <a:pt x="3789" y="1505"/>
                </a:cubicBezTo>
                <a:cubicBezTo>
                  <a:pt x="3789" y="1503"/>
                  <a:pt x="3789" y="1503"/>
                  <a:pt x="3789" y="1503"/>
                </a:cubicBezTo>
                <a:cubicBezTo>
                  <a:pt x="3799" y="1505"/>
                  <a:pt x="3803" y="1502"/>
                  <a:pt x="3810" y="1501"/>
                </a:cubicBezTo>
                <a:cubicBezTo>
                  <a:pt x="3810" y="1503"/>
                  <a:pt x="3810" y="1503"/>
                  <a:pt x="3810" y="1503"/>
                </a:cubicBezTo>
                <a:cubicBezTo>
                  <a:pt x="3799" y="1508"/>
                  <a:pt x="3799" y="1508"/>
                  <a:pt x="3799" y="1508"/>
                </a:cubicBezTo>
                <a:cubicBezTo>
                  <a:pt x="3783" y="1509"/>
                  <a:pt x="3783" y="1509"/>
                  <a:pt x="3783" y="1509"/>
                </a:cubicBezTo>
                <a:cubicBezTo>
                  <a:pt x="3783" y="1511"/>
                  <a:pt x="3783" y="1511"/>
                  <a:pt x="3783" y="1511"/>
                </a:cubicBezTo>
                <a:cubicBezTo>
                  <a:pt x="3788" y="1508"/>
                  <a:pt x="3799" y="1513"/>
                  <a:pt x="3806" y="1510"/>
                </a:cubicBezTo>
                <a:cubicBezTo>
                  <a:pt x="3813" y="1508"/>
                  <a:pt x="3813" y="1508"/>
                  <a:pt x="3813" y="1508"/>
                </a:cubicBezTo>
                <a:cubicBezTo>
                  <a:pt x="3819" y="1509"/>
                  <a:pt x="3819" y="1509"/>
                  <a:pt x="3819" y="1509"/>
                </a:cubicBezTo>
                <a:cubicBezTo>
                  <a:pt x="3839" y="1506"/>
                  <a:pt x="3839" y="1506"/>
                  <a:pt x="3839" y="1506"/>
                </a:cubicBezTo>
                <a:cubicBezTo>
                  <a:pt x="3870" y="1504"/>
                  <a:pt x="3870" y="1504"/>
                  <a:pt x="3870" y="1504"/>
                </a:cubicBezTo>
                <a:cubicBezTo>
                  <a:pt x="3872" y="1500"/>
                  <a:pt x="3872" y="1500"/>
                  <a:pt x="3872" y="1500"/>
                </a:cubicBezTo>
                <a:cubicBezTo>
                  <a:pt x="3876" y="1500"/>
                  <a:pt x="3876" y="1500"/>
                  <a:pt x="3876" y="1500"/>
                </a:cubicBezTo>
                <a:cubicBezTo>
                  <a:pt x="3880" y="1502"/>
                  <a:pt x="3880" y="1502"/>
                  <a:pt x="3880" y="1502"/>
                </a:cubicBezTo>
                <a:cubicBezTo>
                  <a:pt x="3876" y="1495"/>
                  <a:pt x="3876" y="1495"/>
                  <a:pt x="3876" y="1495"/>
                </a:cubicBezTo>
                <a:cubicBezTo>
                  <a:pt x="3895" y="1495"/>
                  <a:pt x="3895" y="1495"/>
                  <a:pt x="3895" y="1495"/>
                </a:cubicBezTo>
                <a:cubicBezTo>
                  <a:pt x="3889" y="1498"/>
                  <a:pt x="3889" y="1498"/>
                  <a:pt x="3889" y="1498"/>
                </a:cubicBezTo>
                <a:cubicBezTo>
                  <a:pt x="3899" y="1500"/>
                  <a:pt x="3899" y="1500"/>
                  <a:pt x="3899" y="1500"/>
                </a:cubicBezTo>
                <a:cubicBezTo>
                  <a:pt x="3907" y="1496"/>
                  <a:pt x="3907" y="1496"/>
                  <a:pt x="3907" y="1496"/>
                </a:cubicBezTo>
                <a:cubicBezTo>
                  <a:pt x="3895" y="1494"/>
                  <a:pt x="3895" y="1494"/>
                  <a:pt x="3895" y="1494"/>
                </a:cubicBezTo>
                <a:cubicBezTo>
                  <a:pt x="3907" y="1494"/>
                  <a:pt x="3909" y="1491"/>
                  <a:pt x="3923" y="1492"/>
                </a:cubicBezTo>
                <a:cubicBezTo>
                  <a:pt x="3913" y="1498"/>
                  <a:pt x="3913" y="1498"/>
                  <a:pt x="3913" y="1498"/>
                </a:cubicBezTo>
                <a:cubicBezTo>
                  <a:pt x="3932" y="1495"/>
                  <a:pt x="3932" y="1495"/>
                  <a:pt x="3932" y="1495"/>
                </a:cubicBezTo>
                <a:cubicBezTo>
                  <a:pt x="3930" y="1498"/>
                  <a:pt x="3930" y="1499"/>
                  <a:pt x="3930" y="1499"/>
                </a:cubicBezTo>
                <a:cubicBezTo>
                  <a:pt x="3917" y="1501"/>
                  <a:pt x="3917" y="1501"/>
                  <a:pt x="3917" y="1501"/>
                </a:cubicBezTo>
                <a:cubicBezTo>
                  <a:pt x="3909" y="1507"/>
                  <a:pt x="3909" y="1507"/>
                  <a:pt x="3909" y="1507"/>
                </a:cubicBezTo>
                <a:cubicBezTo>
                  <a:pt x="3901" y="1503"/>
                  <a:pt x="3901" y="1503"/>
                  <a:pt x="3901" y="1503"/>
                </a:cubicBezTo>
                <a:cubicBezTo>
                  <a:pt x="3885" y="1507"/>
                  <a:pt x="3885" y="1507"/>
                  <a:pt x="3885" y="1507"/>
                </a:cubicBezTo>
                <a:cubicBezTo>
                  <a:pt x="3880" y="1513"/>
                  <a:pt x="3880" y="1513"/>
                  <a:pt x="3880" y="1513"/>
                </a:cubicBezTo>
                <a:cubicBezTo>
                  <a:pt x="3876" y="1511"/>
                  <a:pt x="3876" y="1511"/>
                  <a:pt x="3876" y="1511"/>
                </a:cubicBezTo>
                <a:cubicBezTo>
                  <a:pt x="3854" y="1514"/>
                  <a:pt x="3854" y="1514"/>
                  <a:pt x="3854" y="1514"/>
                </a:cubicBezTo>
                <a:cubicBezTo>
                  <a:pt x="3854" y="1510"/>
                  <a:pt x="3854" y="1510"/>
                  <a:pt x="3854" y="1510"/>
                </a:cubicBezTo>
                <a:cubicBezTo>
                  <a:pt x="3849" y="1515"/>
                  <a:pt x="3842" y="1512"/>
                  <a:pt x="3841" y="1517"/>
                </a:cubicBezTo>
                <a:cubicBezTo>
                  <a:pt x="3830" y="1518"/>
                  <a:pt x="3830" y="1518"/>
                  <a:pt x="3830" y="1518"/>
                </a:cubicBezTo>
                <a:cubicBezTo>
                  <a:pt x="3833" y="1523"/>
                  <a:pt x="3833" y="1523"/>
                  <a:pt x="3833" y="1523"/>
                </a:cubicBezTo>
                <a:cubicBezTo>
                  <a:pt x="3860" y="1524"/>
                  <a:pt x="3860" y="1524"/>
                  <a:pt x="3860" y="1524"/>
                </a:cubicBezTo>
                <a:cubicBezTo>
                  <a:pt x="3872" y="1519"/>
                  <a:pt x="3872" y="1519"/>
                  <a:pt x="3872" y="1519"/>
                </a:cubicBezTo>
                <a:cubicBezTo>
                  <a:pt x="3880" y="1518"/>
                  <a:pt x="3880" y="1518"/>
                  <a:pt x="3880" y="1518"/>
                </a:cubicBezTo>
                <a:cubicBezTo>
                  <a:pt x="3886" y="1524"/>
                  <a:pt x="3886" y="1524"/>
                  <a:pt x="3886" y="1524"/>
                </a:cubicBezTo>
                <a:cubicBezTo>
                  <a:pt x="3882" y="1527"/>
                  <a:pt x="3882" y="1527"/>
                  <a:pt x="3882" y="1527"/>
                </a:cubicBezTo>
                <a:cubicBezTo>
                  <a:pt x="3870" y="1529"/>
                  <a:pt x="3870" y="1529"/>
                  <a:pt x="3870" y="1529"/>
                </a:cubicBezTo>
                <a:cubicBezTo>
                  <a:pt x="3870" y="1525"/>
                  <a:pt x="3870" y="1525"/>
                  <a:pt x="3870" y="1525"/>
                </a:cubicBezTo>
                <a:cubicBezTo>
                  <a:pt x="3858" y="1530"/>
                  <a:pt x="3858" y="1530"/>
                  <a:pt x="3858" y="1530"/>
                </a:cubicBezTo>
                <a:cubicBezTo>
                  <a:pt x="3851" y="1527"/>
                  <a:pt x="3851" y="1527"/>
                  <a:pt x="3851" y="1527"/>
                </a:cubicBezTo>
                <a:cubicBezTo>
                  <a:pt x="3830" y="1541"/>
                  <a:pt x="3830" y="1541"/>
                  <a:pt x="3830" y="1541"/>
                </a:cubicBezTo>
                <a:cubicBezTo>
                  <a:pt x="3839" y="1548"/>
                  <a:pt x="3839" y="1548"/>
                  <a:pt x="3839" y="1548"/>
                </a:cubicBezTo>
                <a:cubicBezTo>
                  <a:pt x="3835" y="1550"/>
                  <a:pt x="3835" y="1550"/>
                  <a:pt x="3835" y="1550"/>
                </a:cubicBezTo>
                <a:cubicBezTo>
                  <a:pt x="3820" y="1548"/>
                  <a:pt x="3820" y="1548"/>
                  <a:pt x="3820" y="1548"/>
                </a:cubicBezTo>
                <a:cubicBezTo>
                  <a:pt x="3810" y="1550"/>
                  <a:pt x="3810" y="1550"/>
                  <a:pt x="3810" y="1550"/>
                </a:cubicBezTo>
                <a:cubicBezTo>
                  <a:pt x="3829" y="1551"/>
                  <a:pt x="3829" y="1551"/>
                  <a:pt x="3829" y="1551"/>
                </a:cubicBezTo>
                <a:cubicBezTo>
                  <a:pt x="3824" y="1553"/>
                  <a:pt x="3824" y="1553"/>
                  <a:pt x="3824" y="1553"/>
                </a:cubicBezTo>
                <a:cubicBezTo>
                  <a:pt x="3820" y="1553"/>
                  <a:pt x="3820" y="1553"/>
                  <a:pt x="3820" y="1553"/>
                </a:cubicBezTo>
                <a:cubicBezTo>
                  <a:pt x="3813" y="1552"/>
                  <a:pt x="3813" y="1552"/>
                  <a:pt x="3813" y="1552"/>
                </a:cubicBezTo>
                <a:cubicBezTo>
                  <a:pt x="3792" y="1557"/>
                  <a:pt x="3792" y="1557"/>
                  <a:pt x="3792" y="1557"/>
                </a:cubicBezTo>
                <a:cubicBezTo>
                  <a:pt x="3796" y="1559"/>
                  <a:pt x="3796" y="1559"/>
                  <a:pt x="3796" y="1559"/>
                </a:cubicBezTo>
                <a:cubicBezTo>
                  <a:pt x="3789" y="1561"/>
                  <a:pt x="3789" y="1561"/>
                  <a:pt x="3789" y="1561"/>
                </a:cubicBezTo>
                <a:cubicBezTo>
                  <a:pt x="3779" y="1562"/>
                  <a:pt x="3779" y="1562"/>
                  <a:pt x="3779" y="1562"/>
                </a:cubicBezTo>
                <a:cubicBezTo>
                  <a:pt x="3789" y="1565"/>
                  <a:pt x="3789" y="1565"/>
                  <a:pt x="3789" y="1565"/>
                </a:cubicBezTo>
                <a:cubicBezTo>
                  <a:pt x="3776" y="1562"/>
                  <a:pt x="3782" y="1571"/>
                  <a:pt x="3771" y="1567"/>
                </a:cubicBezTo>
                <a:cubicBezTo>
                  <a:pt x="3771" y="1568"/>
                  <a:pt x="3771" y="1568"/>
                  <a:pt x="3771" y="1568"/>
                </a:cubicBezTo>
                <a:cubicBezTo>
                  <a:pt x="3761" y="1568"/>
                  <a:pt x="3761" y="1568"/>
                  <a:pt x="3761" y="1568"/>
                </a:cubicBezTo>
                <a:cubicBezTo>
                  <a:pt x="3760" y="1567"/>
                  <a:pt x="3756" y="1577"/>
                  <a:pt x="3742" y="1578"/>
                </a:cubicBezTo>
                <a:cubicBezTo>
                  <a:pt x="3757" y="1581"/>
                  <a:pt x="3757" y="1581"/>
                  <a:pt x="3757" y="1581"/>
                </a:cubicBezTo>
                <a:cubicBezTo>
                  <a:pt x="3742" y="1591"/>
                  <a:pt x="3742" y="1591"/>
                  <a:pt x="3742" y="1591"/>
                </a:cubicBezTo>
                <a:cubicBezTo>
                  <a:pt x="3734" y="1590"/>
                  <a:pt x="3734" y="1590"/>
                  <a:pt x="3734" y="1590"/>
                </a:cubicBezTo>
                <a:cubicBezTo>
                  <a:pt x="3730" y="1595"/>
                  <a:pt x="3730" y="1595"/>
                  <a:pt x="3730" y="1595"/>
                </a:cubicBezTo>
                <a:cubicBezTo>
                  <a:pt x="3720" y="1597"/>
                  <a:pt x="3720" y="1597"/>
                  <a:pt x="3720" y="1597"/>
                </a:cubicBezTo>
                <a:cubicBezTo>
                  <a:pt x="3716" y="1595"/>
                  <a:pt x="3716" y="1595"/>
                  <a:pt x="3716" y="1595"/>
                </a:cubicBezTo>
                <a:cubicBezTo>
                  <a:pt x="3716" y="1601"/>
                  <a:pt x="3716" y="1601"/>
                  <a:pt x="3716" y="1601"/>
                </a:cubicBezTo>
                <a:cubicBezTo>
                  <a:pt x="3681" y="1611"/>
                  <a:pt x="3668" y="1621"/>
                  <a:pt x="3637" y="1630"/>
                </a:cubicBezTo>
                <a:cubicBezTo>
                  <a:pt x="3635" y="1635"/>
                  <a:pt x="3635" y="1635"/>
                  <a:pt x="3635" y="1635"/>
                </a:cubicBezTo>
                <a:cubicBezTo>
                  <a:pt x="3614" y="1639"/>
                  <a:pt x="3614" y="1639"/>
                  <a:pt x="3614" y="1639"/>
                </a:cubicBezTo>
                <a:cubicBezTo>
                  <a:pt x="3604" y="1647"/>
                  <a:pt x="3604" y="1647"/>
                  <a:pt x="3604" y="1647"/>
                </a:cubicBezTo>
                <a:cubicBezTo>
                  <a:pt x="3592" y="1649"/>
                  <a:pt x="3592" y="1649"/>
                  <a:pt x="3592" y="1649"/>
                </a:cubicBezTo>
                <a:cubicBezTo>
                  <a:pt x="3592" y="1653"/>
                  <a:pt x="3592" y="1653"/>
                  <a:pt x="3592" y="1653"/>
                </a:cubicBezTo>
                <a:cubicBezTo>
                  <a:pt x="3580" y="1654"/>
                  <a:pt x="3580" y="1654"/>
                  <a:pt x="3580" y="1654"/>
                </a:cubicBezTo>
                <a:cubicBezTo>
                  <a:pt x="3577" y="1648"/>
                  <a:pt x="3577" y="1648"/>
                  <a:pt x="3577" y="1648"/>
                </a:cubicBezTo>
                <a:cubicBezTo>
                  <a:pt x="3573" y="1650"/>
                  <a:pt x="3573" y="1650"/>
                  <a:pt x="3573" y="1650"/>
                </a:cubicBezTo>
                <a:cubicBezTo>
                  <a:pt x="3571" y="1655"/>
                  <a:pt x="3571" y="1655"/>
                  <a:pt x="3571" y="1655"/>
                </a:cubicBezTo>
                <a:cubicBezTo>
                  <a:pt x="3551" y="1667"/>
                  <a:pt x="3551" y="1667"/>
                  <a:pt x="3551" y="1667"/>
                </a:cubicBezTo>
                <a:cubicBezTo>
                  <a:pt x="3539" y="1667"/>
                  <a:pt x="3539" y="1667"/>
                  <a:pt x="3539" y="1667"/>
                </a:cubicBezTo>
                <a:cubicBezTo>
                  <a:pt x="3533" y="1669"/>
                  <a:pt x="3542" y="1675"/>
                  <a:pt x="3530" y="1678"/>
                </a:cubicBezTo>
                <a:cubicBezTo>
                  <a:pt x="3539" y="1683"/>
                  <a:pt x="3539" y="1683"/>
                  <a:pt x="3539" y="1683"/>
                </a:cubicBezTo>
                <a:cubicBezTo>
                  <a:pt x="3535" y="1684"/>
                  <a:pt x="3535" y="1684"/>
                  <a:pt x="3535" y="1684"/>
                </a:cubicBezTo>
                <a:cubicBezTo>
                  <a:pt x="3530" y="1684"/>
                  <a:pt x="3530" y="1684"/>
                  <a:pt x="3530" y="1684"/>
                </a:cubicBezTo>
                <a:cubicBezTo>
                  <a:pt x="3516" y="1684"/>
                  <a:pt x="3516" y="1684"/>
                  <a:pt x="3516" y="1684"/>
                </a:cubicBezTo>
                <a:cubicBezTo>
                  <a:pt x="3508" y="1688"/>
                  <a:pt x="3508" y="1688"/>
                  <a:pt x="3508" y="1688"/>
                </a:cubicBezTo>
                <a:cubicBezTo>
                  <a:pt x="3514" y="1697"/>
                  <a:pt x="3514" y="1697"/>
                  <a:pt x="3514" y="1697"/>
                </a:cubicBezTo>
                <a:cubicBezTo>
                  <a:pt x="3504" y="1705"/>
                  <a:pt x="3504" y="1705"/>
                  <a:pt x="3504" y="1705"/>
                </a:cubicBezTo>
                <a:cubicBezTo>
                  <a:pt x="3511" y="1701"/>
                  <a:pt x="3511" y="1701"/>
                  <a:pt x="3511" y="1701"/>
                </a:cubicBezTo>
                <a:cubicBezTo>
                  <a:pt x="3516" y="1703"/>
                  <a:pt x="3516" y="1703"/>
                  <a:pt x="3516" y="1703"/>
                </a:cubicBezTo>
                <a:cubicBezTo>
                  <a:pt x="3505" y="1701"/>
                  <a:pt x="3523" y="1708"/>
                  <a:pt x="3511" y="1708"/>
                </a:cubicBezTo>
                <a:cubicBezTo>
                  <a:pt x="3514" y="1709"/>
                  <a:pt x="3514" y="1709"/>
                  <a:pt x="3514" y="1709"/>
                </a:cubicBezTo>
                <a:cubicBezTo>
                  <a:pt x="3508" y="1713"/>
                  <a:pt x="3508" y="1713"/>
                  <a:pt x="3508" y="1713"/>
                </a:cubicBezTo>
                <a:cubicBezTo>
                  <a:pt x="3521" y="1714"/>
                  <a:pt x="3521" y="1714"/>
                  <a:pt x="3521" y="1714"/>
                </a:cubicBezTo>
                <a:cubicBezTo>
                  <a:pt x="3524" y="1717"/>
                  <a:pt x="3524" y="1717"/>
                  <a:pt x="3524" y="1717"/>
                </a:cubicBezTo>
                <a:cubicBezTo>
                  <a:pt x="3506" y="1715"/>
                  <a:pt x="3521" y="1717"/>
                  <a:pt x="3518" y="1718"/>
                </a:cubicBezTo>
                <a:cubicBezTo>
                  <a:pt x="3511" y="1717"/>
                  <a:pt x="3511" y="1717"/>
                  <a:pt x="3511" y="1717"/>
                </a:cubicBezTo>
                <a:cubicBezTo>
                  <a:pt x="3504" y="1720"/>
                  <a:pt x="3504" y="1720"/>
                  <a:pt x="3504" y="1720"/>
                </a:cubicBezTo>
                <a:cubicBezTo>
                  <a:pt x="3495" y="1720"/>
                  <a:pt x="3495" y="1720"/>
                  <a:pt x="3495" y="1720"/>
                </a:cubicBezTo>
                <a:cubicBezTo>
                  <a:pt x="3491" y="1725"/>
                  <a:pt x="3491" y="1725"/>
                  <a:pt x="3491" y="1725"/>
                </a:cubicBezTo>
                <a:cubicBezTo>
                  <a:pt x="3501" y="1722"/>
                  <a:pt x="3501" y="1722"/>
                  <a:pt x="3501" y="1722"/>
                </a:cubicBezTo>
                <a:cubicBezTo>
                  <a:pt x="3501" y="1727"/>
                  <a:pt x="3501" y="1727"/>
                  <a:pt x="3501" y="1727"/>
                </a:cubicBezTo>
                <a:cubicBezTo>
                  <a:pt x="3516" y="1728"/>
                  <a:pt x="3524" y="1720"/>
                  <a:pt x="3535" y="1718"/>
                </a:cubicBezTo>
                <a:cubicBezTo>
                  <a:pt x="3535" y="1723"/>
                  <a:pt x="3535" y="1723"/>
                  <a:pt x="3535" y="1723"/>
                </a:cubicBezTo>
                <a:cubicBezTo>
                  <a:pt x="3521" y="1727"/>
                  <a:pt x="3521" y="1727"/>
                  <a:pt x="3521" y="1727"/>
                </a:cubicBezTo>
                <a:cubicBezTo>
                  <a:pt x="3539" y="1727"/>
                  <a:pt x="3539" y="1727"/>
                  <a:pt x="3539" y="1727"/>
                </a:cubicBezTo>
                <a:cubicBezTo>
                  <a:pt x="3541" y="1730"/>
                  <a:pt x="3525" y="1733"/>
                  <a:pt x="3526" y="1733"/>
                </a:cubicBezTo>
                <a:cubicBezTo>
                  <a:pt x="3546" y="1731"/>
                  <a:pt x="3529" y="1733"/>
                  <a:pt x="3535" y="1734"/>
                </a:cubicBezTo>
                <a:cubicBezTo>
                  <a:pt x="3542" y="1731"/>
                  <a:pt x="3542" y="1731"/>
                  <a:pt x="3542" y="1731"/>
                </a:cubicBezTo>
                <a:cubicBezTo>
                  <a:pt x="3552" y="1731"/>
                  <a:pt x="3552" y="1731"/>
                  <a:pt x="3552" y="1731"/>
                </a:cubicBezTo>
                <a:cubicBezTo>
                  <a:pt x="3549" y="1735"/>
                  <a:pt x="3549" y="1735"/>
                  <a:pt x="3549" y="1735"/>
                </a:cubicBezTo>
                <a:cubicBezTo>
                  <a:pt x="3529" y="1741"/>
                  <a:pt x="3529" y="1741"/>
                  <a:pt x="3529" y="1741"/>
                </a:cubicBezTo>
                <a:cubicBezTo>
                  <a:pt x="3518" y="1739"/>
                  <a:pt x="3518" y="1739"/>
                  <a:pt x="3518" y="1739"/>
                </a:cubicBezTo>
                <a:cubicBezTo>
                  <a:pt x="3516" y="1745"/>
                  <a:pt x="3516" y="1745"/>
                  <a:pt x="3516" y="1745"/>
                </a:cubicBezTo>
                <a:cubicBezTo>
                  <a:pt x="3511" y="1745"/>
                  <a:pt x="3511" y="1745"/>
                  <a:pt x="3511" y="1745"/>
                </a:cubicBezTo>
                <a:cubicBezTo>
                  <a:pt x="3511" y="1749"/>
                  <a:pt x="3511" y="1749"/>
                  <a:pt x="3511" y="1749"/>
                </a:cubicBezTo>
                <a:cubicBezTo>
                  <a:pt x="3495" y="1752"/>
                  <a:pt x="3495" y="1752"/>
                  <a:pt x="3495" y="1752"/>
                </a:cubicBezTo>
                <a:cubicBezTo>
                  <a:pt x="3511" y="1752"/>
                  <a:pt x="3511" y="1752"/>
                  <a:pt x="3511" y="1752"/>
                </a:cubicBezTo>
                <a:cubicBezTo>
                  <a:pt x="3510" y="1758"/>
                  <a:pt x="3510" y="1758"/>
                  <a:pt x="3510" y="1758"/>
                </a:cubicBezTo>
                <a:cubicBezTo>
                  <a:pt x="3514" y="1758"/>
                  <a:pt x="3514" y="1758"/>
                  <a:pt x="3514" y="1758"/>
                </a:cubicBezTo>
                <a:cubicBezTo>
                  <a:pt x="3519" y="1754"/>
                  <a:pt x="3523" y="1751"/>
                  <a:pt x="3530" y="1748"/>
                </a:cubicBezTo>
                <a:cubicBezTo>
                  <a:pt x="3547" y="1742"/>
                  <a:pt x="3547" y="1742"/>
                  <a:pt x="3547" y="1742"/>
                </a:cubicBezTo>
                <a:cubicBezTo>
                  <a:pt x="3551" y="1746"/>
                  <a:pt x="3551" y="1746"/>
                  <a:pt x="3551" y="1746"/>
                </a:cubicBezTo>
                <a:cubicBezTo>
                  <a:pt x="3555" y="1740"/>
                  <a:pt x="3555" y="1740"/>
                  <a:pt x="3555" y="1740"/>
                </a:cubicBezTo>
                <a:cubicBezTo>
                  <a:pt x="3561" y="1738"/>
                  <a:pt x="3561" y="1738"/>
                  <a:pt x="3561" y="1738"/>
                </a:cubicBezTo>
                <a:cubicBezTo>
                  <a:pt x="3576" y="1742"/>
                  <a:pt x="3576" y="1742"/>
                  <a:pt x="3576" y="1742"/>
                </a:cubicBezTo>
                <a:cubicBezTo>
                  <a:pt x="3583" y="1737"/>
                  <a:pt x="3583" y="1737"/>
                  <a:pt x="3583" y="1737"/>
                </a:cubicBezTo>
                <a:cubicBezTo>
                  <a:pt x="3590" y="1739"/>
                  <a:pt x="3590" y="1739"/>
                  <a:pt x="3590" y="1739"/>
                </a:cubicBezTo>
                <a:cubicBezTo>
                  <a:pt x="3577" y="1742"/>
                  <a:pt x="3588" y="1741"/>
                  <a:pt x="3588" y="1742"/>
                </a:cubicBezTo>
                <a:cubicBezTo>
                  <a:pt x="3601" y="1742"/>
                  <a:pt x="3601" y="1742"/>
                  <a:pt x="3601" y="1742"/>
                </a:cubicBezTo>
                <a:cubicBezTo>
                  <a:pt x="3601" y="1737"/>
                  <a:pt x="3601" y="1737"/>
                  <a:pt x="3601" y="1737"/>
                </a:cubicBezTo>
                <a:cubicBezTo>
                  <a:pt x="3613" y="1729"/>
                  <a:pt x="3613" y="1729"/>
                  <a:pt x="3613" y="1729"/>
                </a:cubicBezTo>
                <a:cubicBezTo>
                  <a:pt x="3613" y="1725"/>
                  <a:pt x="3613" y="1725"/>
                  <a:pt x="3613" y="1725"/>
                </a:cubicBezTo>
                <a:cubicBezTo>
                  <a:pt x="3621" y="1726"/>
                  <a:pt x="3621" y="1726"/>
                  <a:pt x="3621" y="1726"/>
                </a:cubicBezTo>
                <a:cubicBezTo>
                  <a:pt x="3639" y="1720"/>
                  <a:pt x="3639" y="1720"/>
                  <a:pt x="3639" y="1720"/>
                </a:cubicBezTo>
                <a:cubicBezTo>
                  <a:pt x="3637" y="1718"/>
                  <a:pt x="3637" y="1718"/>
                  <a:pt x="3637" y="1718"/>
                </a:cubicBezTo>
                <a:cubicBezTo>
                  <a:pt x="3654" y="1714"/>
                  <a:pt x="3654" y="1714"/>
                  <a:pt x="3654" y="1714"/>
                </a:cubicBezTo>
                <a:cubicBezTo>
                  <a:pt x="3658" y="1710"/>
                  <a:pt x="3658" y="1710"/>
                  <a:pt x="3658" y="1710"/>
                </a:cubicBezTo>
                <a:cubicBezTo>
                  <a:pt x="3674" y="1710"/>
                  <a:pt x="3674" y="1710"/>
                  <a:pt x="3674" y="1710"/>
                </a:cubicBezTo>
                <a:cubicBezTo>
                  <a:pt x="3685" y="1694"/>
                  <a:pt x="3726" y="1697"/>
                  <a:pt x="3732" y="1683"/>
                </a:cubicBezTo>
                <a:cubicBezTo>
                  <a:pt x="3742" y="1681"/>
                  <a:pt x="3742" y="1681"/>
                  <a:pt x="3742" y="1681"/>
                </a:cubicBezTo>
                <a:cubicBezTo>
                  <a:pt x="3748" y="1678"/>
                  <a:pt x="3748" y="1678"/>
                  <a:pt x="3748" y="1678"/>
                </a:cubicBezTo>
                <a:cubicBezTo>
                  <a:pt x="3752" y="1679"/>
                  <a:pt x="3752" y="1679"/>
                  <a:pt x="3752" y="1679"/>
                </a:cubicBezTo>
                <a:cubicBezTo>
                  <a:pt x="3752" y="1681"/>
                  <a:pt x="3752" y="1681"/>
                  <a:pt x="3752" y="1681"/>
                </a:cubicBezTo>
                <a:cubicBezTo>
                  <a:pt x="3722" y="1691"/>
                  <a:pt x="3722" y="1691"/>
                  <a:pt x="3722" y="1691"/>
                </a:cubicBezTo>
                <a:cubicBezTo>
                  <a:pt x="3705" y="1705"/>
                  <a:pt x="3705" y="1705"/>
                  <a:pt x="3705" y="1705"/>
                </a:cubicBezTo>
                <a:cubicBezTo>
                  <a:pt x="3709" y="1706"/>
                  <a:pt x="3709" y="1706"/>
                  <a:pt x="3709" y="1706"/>
                </a:cubicBezTo>
                <a:cubicBezTo>
                  <a:pt x="3705" y="1708"/>
                  <a:pt x="3705" y="1708"/>
                  <a:pt x="3705" y="1708"/>
                </a:cubicBezTo>
                <a:cubicBezTo>
                  <a:pt x="3714" y="1712"/>
                  <a:pt x="3714" y="1712"/>
                  <a:pt x="3714" y="1712"/>
                </a:cubicBezTo>
                <a:cubicBezTo>
                  <a:pt x="3722" y="1706"/>
                  <a:pt x="3722" y="1706"/>
                  <a:pt x="3722" y="1706"/>
                </a:cubicBezTo>
                <a:cubicBezTo>
                  <a:pt x="3736" y="1706"/>
                  <a:pt x="3736" y="1706"/>
                  <a:pt x="3736" y="1706"/>
                </a:cubicBezTo>
                <a:cubicBezTo>
                  <a:pt x="3730" y="1708"/>
                  <a:pt x="3730" y="1708"/>
                  <a:pt x="3730" y="1708"/>
                </a:cubicBezTo>
                <a:cubicBezTo>
                  <a:pt x="3720" y="1710"/>
                  <a:pt x="3720" y="1710"/>
                  <a:pt x="3720" y="1710"/>
                </a:cubicBezTo>
                <a:cubicBezTo>
                  <a:pt x="3711" y="1718"/>
                  <a:pt x="3711" y="1718"/>
                  <a:pt x="3711" y="1718"/>
                </a:cubicBezTo>
                <a:cubicBezTo>
                  <a:pt x="3689" y="1722"/>
                  <a:pt x="3689" y="1722"/>
                  <a:pt x="3689" y="1722"/>
                </a:cubicBezTo>
                <a:cubicBezTo>
                  <a:pt x="3684" y="1724"/>
                  <a:pt x="3684" y="1728"/>
                  <a:pt x="3679" y="1731"/>
                </a:cubicBezTo>
                <a:cubicBezTo>
                  <a:pt x="3680" y="1731"/>
                  <a:pt x="3682" y="1733"/>
                  <a:pt x="3683" y="1732"/>
                </a:cubicBezTo>
                <a:cubicBezTo>
                  <a:pt x="3686" y="1735"/>
                  <a:pt x="3686" y="1735"/>
                  <a:pt x="3686" y="1735"/>
                </a:cubicBezTo>
                <a:cubicBezTo>
                  <a:pt x="3676" y="1742"/>
                  <a:pt x="3676" y="1742"/>
                  <a:pt x="3676" y="1742"/>
                </a:cubicBezTo>
                <a:cubicBezTo>
                  <a:pt x="3690" y="1741"/>
                  <a:pt x="3699" y="1742"/>
                  <a:pt x="3714" y="1740"/>
                </a:cubicBezTo>
                <a:cubicBezTo>
                  <a:pt x="3693" y="1741"/>
                  <a:pt x="3693" y="1741"/>
                  <a:pt x="3693" y="1741"/>
                </a:cubicBezTo>
                <a:cubicBezTo>
                  <a:pt x="3697" y="1739"/>
                  <a:pt x="3697" y="1739"/>
                  <a:pt x="3697" y="1739"/>
                </a:cubicBezTo>
                <a:cubicBezTo>
                  <a:pt x="3707" y="1738"/>
                  <a:pt x="3710" y="1734"/>
                  <a:pt x="3724" y="1736"/>
                </a:cubicBezTo>
                <a:cubicBezTo>
                  <a:pt x="3727" y="1737"/>
                  <a:pt x="3727" y="1737"/>
                  <a:pt x="3727" y="1737"/>
                </a:cubicBezTo>
                <a:cubicBezTo>
                  <a:pt x="3722" y="1740"/>
                  <a:pt x="3722" y="1740"/>
                  <a:pt x="3722" y="1740"/>
                </a:cubicBezTo>
                <a:cubicBezTo>
                  <a:pt x="3726" y="1743"/>
                  <a:pt x="3726" y="1743"/>
                  <a:pt x="3726" y="1743"/>
                </a:cubicBezTo>
                <a:cubicBezTo>
                  <a:pt x="3727" y="1745"/>
                  <a:pt x="3727" y="1745"/>
                  <a:pt x="3727" y="1745"/>
                </a:cubicBezTo>
                <a:cubicBezTo>
                  <a:pt x="3724" y="1749"/>
                  <a:pt x="3724" y="1749"/>
                  <a:pt x="3724" y="1749"/>
                </a:cubicBezTo>
                <a:cubicBezTo>
                  <a:pt x="3699" y="1757"/>
                  <a:pt x="3699" y="1757"/>
                  <a:pt x="3699" y="1757"/>
                </a:cubicBezTo>
                <a:cubicBezTo>
                  <a:pt x="3699" y="1761"/>
                  <a:pt x="3699" y="1761"/>
                  <a:pt x="3699" y="1761"/>
                </a:cubicBezTo>
                <a:cubicBezTo>
                  <a:pt x="3689" y="1765"/>
                  <a:pt x="3689" y="1765"/>
                  <a:pt x="3689" y="1765"/>
                </a:cubicBezTo>
                <a:cubicBezTo>
                  <a:pt x="3710" y="1760"/>
                  <a:pt x="3690" y="1765"/>
                  <a:pt x="3704" y="1764"/>
                </a:cubicBezTo>
                <a:cubicBezTo>
                  <a:pt x="3709" y="1765"/>
                  <a:pt x="3709" y="1765"/>
                  <a:pt x="3709" y="1765"/>
                </a:cubicBezTo>
                <a:cubicBezTo>
                  <a:pt x="3705" y="1763"/>
                  <a:pt x="3705" y="1763"/>
                  <a:pt x="3705" y="1763"/>
                </a:cubicBezTo>
                <a:cubicBezTo>
                  <a:pt x="3709" y="1761"/>
                  <a:pt x="3709" y="1761"/>
                  <a:pt x="3709" y="1761"/>
                </a:cubicBezTo>
                <a:cubicBezTo>
                  <a:pt x="3718" y="1769"/>
                  <a:pt x="3710" y="1762"/>
                  <a:pt x="3716" y="1763"/>
                </a:cubicBezTo>
                <a:cubicBezTo>
                  <a:pt x="3723" y="1757"/>
                  <a:pt x="3738" y="1752"/>
                  <a:pt x="3751" y="1748"/>
                </a:cubicBezTo>
                <a:cubicBezTo>
                  <a:pt x="3757" y="1748"/>
                  <a:pt x="3757" y="1748"/>
                  <a:pt x="3757" y="1748"/>
                </a:cubicBezTo>
                <a:cubicBezTo>
                  <a:pt x="3755" y="1753"/>
                  <a:pt x="3755" y="1753"/>
                  <a:pt x="3755" y="1753"/>
                </a:cubicBezTo>
                <a:cubicBezTo>
                  <a:pt x="3746" y="1755"/>
                  <a:pt x="3746" y="1755"/>
                  <a:pt x="3746" y="1755"/>
                </a:cubicBezTo>
                <a:cubicBezTo>
                  <a:pt x="3767" y="1756"/>
                  <a:pt x="3778" y="1748"/>
                  <a:pt x="3794" y="1745"/>
                </a:cubicBezTo>
                <a:cubicBezTo>
                  <a:pt x="3798" y="1746"/>
                  <a:pt x="3798" y="1746"/>
                  <a:pt x="3798" y="1746"/>
                </a:cubicBezTo>
                <a:cubicBezTo>
                  <a:pt x="3789" y="1760"/>
                  <a:pt x="3764" y="1761"/>
                  <a:pt x="3751" y="1774"/>
                </a:cubicBezTo>
                <a:cubicBezTo>
                  <a:pt x="3755" y="1774"/>
                  <a:pt x="3755" y="1774"/>
                  <a:pt x="3755" y="1774"/>
                </a:cubicBezTo>
                <a:cubicBezTo>
                  <a:pt x="3763" y="1772"/>
                  <a:pt x="3763" y="1772"/>
                  <a:pt x="3763" y="1772"/>
                </a:cubicBezTo>
                <a:cubicBezTo>
                  <a:pt x="3769" y="1774"/>
                  <a:pt x="3769" y="1774"/>
                  <a:pt x="3769" y="1774"/>
                </a:cubicBezTo>
                <a:cubicBezTo>
                  <a:pt x="3782" y="1770"/>
                  <a:pt x="3782" y="1770"/>
                  <a:pt x="3782" y="1770"/>
                </a:cubicBezTo>
                <a:cubicBezTo>
                  <a:pt x="3788" y="1772"/>
                  <a:pt x="3788" y="1772"/>
                  <a:pt x="3788" y="1772"/>
                </a:cubicBezTo>
                <a:cubicBezTo>
                  <a:pt x="3798" y="1766"/>
                  <a:pt x="3798" y="1766"/>
                  <a:pt x="3798" y="1766"/>
                </a:cubicBezTo>
                <a:cubicBezTo>
                  <a:pt x="3806" y="1766"/>
                  <a:pt x="3806" y="1766"/>
                  <a:pt x="3806" y="1766"/>
                </a:cubicBezTo>
                <a:cubicBezTo>
                  <a:pt x="3820" y="1769"/>
                  <a:pt x="3820" y="1769"/>
                  <a:pt x="3820" y="1769"/>
                </a:cubicBezTo>
                <a:cubicBezTo>
                  <a:pt x="3819" y="1773"/>
                  <a:pt x="3819" y="1773"/>
                  <a:pt x="3819" y="1773"/>
                </a:cubicBezTo>
                <a:cubicBezTo>
                  <a:pt x="3786" y="1783"/>
                  <a:pt x="3786" y="1783"/>
                  <a:pt x="3786" y="1783"/>
                </a:cubicBezTo>
                <a:cubicBezTo>
                  <a:pt x="3791" y="1786"/>
                  <a:pt x="3791" y="1788"/>
                  <a:pt x="3788" y="1791"/>
                </a:cubicBezTo>
                <a:cubicBezTo>
                  <a:pt x="3788" y="1791"/>
                  <a:pt x="3787" y="1791"/>
                  <a:pt x="3786" y="1791"/>
                </a:cubicBezTo>
                <a:cubicBezTo>
                  <a:pt x="3788" y="1791"/>
                  <a:pt x="3788" y="1791"/>
                  <a:pt x="3788" y="1791"/>
                </a:cubicBezTo>
                <a:cubicBezTo>
                  <a:pt x="3781" y="1796"/>
                  <a:pt x="3764" y="1800"/>
                  <a:pt x="3767" y="1805"/>
                </a:cubicBezTo>
                <a:cubicBezTo>
                  <a:pt x="3773" y="1804"/>
                  <a:pt x="3773" y="1804"/>
                  <a:pt x="3773" y="1804"/>
                </a:cubicBezTo>
                <a:cubicBezTo>
                  <a:pt x="3777" y="1799"/>
                  <a:pt x="3777" y="1799"/>
                  <a:pt x="3777" y="1799"/>
                </a:cubicBezTo>
                <a:cubicBezTo>
                  <a:pt x="3796" y="1794"/>
                  <a:pt x="3796" y="1794"/>
                  <a:pt x="3796" y="1794"/>
                </a:cubicBezTo>
                <a:cubicBezTo>
                  <a:pt x="3787" y="1793"/>
                  <a:pt x="3788" y="1792"/>
                  <a:pt x="3789" y="1791"/>
                </a:cubicBezTo>
                <a:cubicBezTo>
                  <a:pt x="3799" y="1790"/>
                  <a:pt x="3799" y="1790"/>
                  <a:pt x="3799" y="1790"/>
                </a:cubicBezTo>
                <a:cubicBezTo>
                  <a:pt x="3808" y="1788"/>
                  <a:pt x="3808" y="1788"/>
                  <a:pt x="3808" y="1788"/>
                </a:cubicBezTo>
                <a:cubicBezTo>
                  <a:pt x="3823" y="1793"/>
                  <a:pt x="3823" y="1793"/>
                  <a:pt x="3823" y="1793"/>
                </a:cubicBezTo>
                <a:cubicBezTo>
                  <a:pt x="3829" y="1791"/>
                  <a:pt x="3829" y="1791"/>
                  <a:pt x="3829" y="1791"/>
                </a:cubicBezTo>
                <a:cubicBezTo>
                  <a:pt x="3829" y="1787"/>
                  <a:pt x="3829" y="1787"/>
                  <a:pt x="3829" y="1787"/>
                </a:cubicBezTo>
                <a:cubicBezTo>
                  <a:pt x="3845" y="1781"/>
                  <a:pt x="3845" y="1781"/>
                  <a:pt x="3845" y="1781"/>
                </a:cubicBezTo>
                <a:cubicBezTo>
                  <a:pt x="3861" y="1778"/>
                  <a:pt x="3861" y="1778"/>
                  <a:pt x="3861" y="1778"/>
                </a:cubicBezTo>
                <a:cubicBezTo>
                  <a:pt x="3860" y="1773"/>
                  <a:pt x="3860" y="1773"/>
                  <a:pt x="3860" y="1773"/>
                </a:cubicBezTo>
                <a:cubicBezTo>
                  <a:pt x="3878" y="1768"/>
                  <a:pt x="3878" y="1768"/>
                  <a:pt x="3878" y="1768"/>
                </a:cubicBezTo>
                <a:cubicBezTo>
                  <a:pt x="3882" y="1772"/>
                  <a:pt x="3882" y="1772"/>
                  <a:pt x="3882" y="1772"/>
                </a:cubicBezTo>
                <a:cubicBezTo>
                  <a:pt x="3889" y="1769"/>
                  <a:pt x="3889" y="1769"/>
                  <a:pt x="3889" y="1769"/>
                </a:cubicBezTo>
                <a:cubicBezTo>
                  <a:pt x="3895" y="1764"/>
                  <a:pt x="3895" y="1764"/>
                  <a:pt x="3895" y="1764"/>
                </a:cubicBezTo>
                <a:cubicBezTo>
                  <a:pt x="3920" y="1758"/>
                  <a:pt x="3920" y="1758"/>
                  <a:pt x="3920" y="1758"/>
                </a:cubicBezTo>
                <a:cubicBezTo>
                  <a:pt x="3920" y="1759"/>
                  <a:pt x="3920" y="1759"/>
                  <a:pt x="3920" y="1759"/>
                </a:cubicBezTo>
                <a:cubicBezTo>
                  <a:pt x="3934" y="1760"/>
                  <a:pt x="3921" y="1764"/>
                  <a:pt x="3927" y="1763"/>
                </a:cubicBezTo>
                <a:cubicBezTo>
                  <a:pt x="3923" y="1766"/>
                  <a:pt x="3923" y="1766"/>
                  <a:pt x="3923" y="1766"/>
                </a:cubicBezTo>
                <a:cubicBezTo>
                  <a:pt x="3913" y="1766"/>
                  <a:pt x="3913" y="1766"/>
                  <a:pt x="3913" y="1766"/>
                </a:cubicBezTo>
                <a:cubicBezTo>
                  <a:pt x="3920" y="1765"/>
                  <a:pt x="3920" y="1765"/>
                  <a:pt x="3920" y="1765"/>
                </a:cubicBezTo>
                <a:cubicBezTo>
                  <a:pt x="3909" y="1765"/>
                  <a:pt x="3909" y="1765"/>
                  <a:pt x="3909" y="1765"/>
                </a:cubicBezTo>
                <a:cubicBezTo>
                  <a:pt x="3900" y="1770"/>
                  <a:pt x="3920" y="1771"/>
                  <a:pt x="3903" y="1773"/>
                </a:cubicBezTo>
                <a:cubicBezTo>
                  <a:pt x="3911" y="1776"/>
                  <a:pt x="3911" y="1776"/>
                  <a:pt x="3911" y="1776"/>
                </a:cubicBezTo>
                <a:cubicBezTo>
                  <a:pt x="3948" y="1761"/>
                  <a:pt x="3948" y="1761"/>
                  <a:pt x="3948" y="1761"/>
                </a:cubicBezTo>
                <a:cubicBezTo>
                  <a:pt x="3952" y="1765"/>
                  <a:pt x="3952" y="1765"/>
                  <a:pt x="3952" y="1765"/>
                </a:cubicBezTo>
                <a:cubicBezTo>
                  <a:pt x="3958" y="1763"/>
                  <a:pt x="3958" y="1763"/>
                  <a:pt x="3958" y="1763"/>
                </a:cubicBezTo>
                <a:cubicBezTo>
                  <a:pt x="3954" y="1761"/>
                  <a:pt x="3954" y="1761"/>
                  <a:pt x="3954" y="1761"/>
                </a:cubicBezTo>
                <a:cubicBezTo>
                  <a:pt x="3970" y="1759"/>
                  <a:pt x="3949" y="1758"/>
                  <a:pt x="3958" y="1756"/>
                </a:cubicBezTo>
                <a:cubicBezTo>
                  <a:pt x="3971" y="1754"/>
                  <a:pt x="3971" y="1754"/>
                  <a:pt x="3971" y="1754"/>
                </a:cubicBezTo>
                <a:cubicBezTo>
                  <a:pt x="3975" y="1756"/>
                  <a:pt x="3975" y="1756"/>
                  <a:pt x="3975" y="1756"/>
                </a:cubicBezTo>
                <a:cubicBezTo>
                  <a:pt x="3967" y="1760"/>
                  <a:pt x="3967" y="1760"/>
                  <a:pt x="3967" y="1760"/>
                </a:cubicBezTo>
                <a:cubicBezTo>
                  <a:pt x="3971" y="1763"/>
                  <a:pt x="3971" y="1763"/>
                  <a:pt x="3971" y="1763"/>
                </a:cubicBezTo>
                <a:cubicBezTo>
                  <a:pt x="3961" y="1766"/>
                  <a:pt x="3961" y="1766"/>
                  <a:pt x="3961" y="1766"/>
                </a:cubicBezTo>
                <a:cubicBezTo>
                  <a:pt x="3942" y="1779"/>
                  <a:pt x="3942" y="1779"/>
                  <a:pt x="3942" y="1779"/>
                </a:cubicBezTo>
                <a:cubicBezTo>
                  <a:pt x="3961" y="1772"/>
                  <a:pt x="3961" y="1772"/>
                  <a:pt x="3961" y="1772"/>
                </a:cubicBezTo>
                <a:cubicBezTo>
                  <a:pt x="3983" y="1766"/>
                  <a:pt x="3983" y="1766"/>
                  <a:pt x="3983" y="1766"/>
                </a:cubicBezTo>
                <a:cubicBezTo>
                  <a:pt x="3985" y="1768"/>
                  <a:pt x="3985" y="1768"/>
                  <a:pt x="3985" y="1768"/>
                </a:cubicBezTo>
                <a:cubicBezTo>
                  <a:pt x="3990" y="1773"/>
                  <a:pt x="3975" y="1773"/>
                  <a:pt x="3987" y="1777"/>
                </a:cubicBezTo>
                <a:cubicBezTo>
                  <a:pt x="3946" y="1795"/>
                  <a:pt x="3946" y="1795"/>
                  <a:pt x="3946" y="1795"/>
                </a:cubicBezTo>
                <a:cubicBezTo>
                  <a:pt x="3948" y="1798"/>
                  <a:pt x="3948" y="1798"/>
                  <a:pt x="3948" y="1798"/>
                </a:cubicBezTo>
                <a:cubicBezTo>
                  <a:pt x="3923" y="1811"/>
                  <a:pt x="3923" y="1811"/>
                  <a:pt x="3923" y="1811"/>
                </a:cubicBezTo>
                <a:cubicBezTo>
                  <a:pt x="3973" y="1811"/>
                  <a:pt x="3973" y="1811"/>
                  <a:pt x="3973" y="1811"/>
                </a:cubicBezTo>
                <a:cubicBezTo>
                  <a:pt x="3987" y="1804"/>
                  <a:pt x="3987" y="1804"/>
                  <a:pt x="3987" y="1804"/>
                </a:cubicBezTo>
                <a:cubicBezTo>
                  <a:pt x="3987" y="1800"/>
                  <a:pt x="3987" y="1800"/>
                  <a:pt x="3987" y="1800"/>
                </a:cubicBezTo>
                <a:cubicBezTo>
                  <a:pt x="4024" y="1788"/>
                  <a:pt x="4063" y="1765"/>
                  <a:pt x="4102" y="1757"/>
                </a:cubicBezTo>
                <a:cubicBezTo>
                  <a:pt x="4113" y="1752"/>
                  <a:pt x="4113" y="1752"/>
                  <a:pt x="4113" y="1752"/>
                </a:cubicBezTo>
                <a:cubicBezTo>
                  <a:pt x="4113" y="1757"/>
                  <a:pt x="4106" y="1763"/>
                  <a:pt x="4097" y="1767"/>
                </a:cubicBezTo>
                <a:cubicBezTo>
                  <a:pt x="4084" y="1768"/>
                  <a:pt x="4084" y="1768"/>
                  <a:pt x="4084" y="1768"/>
                </a:cubicBezTo>
                <a:cubicBezTo>
                  <a:pt x="4084" y="1772"/>
                  <a:pt x="4084" y="1772"/>
                  <a:pt x="4084" y="1772"/>
                </a:cubicBezTo>
                <a:cubicBezTo>
                  <a:pt x="4047" y="1783"/>
                  <a:pt x="4047" y="1783"/>
                  <a:pt x="4047" y="1783"/>
                </a:cubicBezTo>
                <a:cubicBezTo>
                  <a:pt x="4014" y="1798"/>
                  <a:pt x="4014" y="1798"/>
                  <a:pt x="4014" y="1798"/>
                </a:cubicBezTo>
                <a:cubicBezTo>
                  <a:pt x="4018" y="1796"/>
                  <a:pt x="4032" y="1797"/>
                  <a:pt x="4043" y="1794"/>
                </a:cubicBezTo>
                <a:cubicBezTo>
                  <a:pt x="4047" y="1795"/>
                  <a:pt x="4047" y="1795"/>
                  <a:pt x="4047" y="1795"/>
                </a:cubicBezTo>
                <a:cubicBezTo>
                  <a:pt x="4022" y="1796"/>
                  <a:pt x="4048" y="1799"/>
                  <a:pt x="4033" y="1800"/>
                </a:cubicBezTo>
                <a:cubicBezTo>
                  <a:pt x="4026" y="1807"/>
                  <a:pt x="4026" y="1807"/>
                  <a:pt x="4026" y="1807"/>
                </a:cubicBezTo>
                <a:cubicBezTo>
                  <a:pt x="4024" y="1808"/>
                  <a:pt x="4024" y="1808"/>
                  <a:pt x="4024" y="1808"/>
                </a:cubicBezTo>
                <a:cubicBezTo>
                  <a:pt x="4036" y="1806"/>
                  <a:pt x="4036" y="1806"/>
                  <a:pt x="4036" y="1806"/>
                </a:cubicBezTo>
                <a:cubicBezTo>
                  <a:pt x="4019" y="1812"/>
                  <a:pt x="4042" y="1807"/>
                  <a:pt x="4033" y="1811"/>
                </a:cubicBezTo>
                <a:cubicBezTo>
                  <a:pt x="4095" y="1811"/>
                  <a:pt x="4095" y="1811"/>
                  <a:pt x="4095" y="1811"/>
                </a:cubicBezTo>
                <a:cubicBezTo>
                  <a:pt x="4132" y="1795"/>
                  <a:pt x="4132" y="1795"/>
                  <a:pt x="4132" y="1795"/>
                </a:cubicBezTo>
                <a:cubicBezTo>
                  <a:pt x="4129" y="1794"/>
                  <a:pt x="4129" y="1794"/>
                  <a:pt x="4129" y="1794"/>
                </a:cubicBezTo>
                <a:cubicBezTo>
                  <a:pt x="4152" y="1784"/>
                  <a:pt x="4152" y="1784"/>
                  <a:pt x="4152" y="1784"/>
                </a:cubicBezTo>
                <a:cubicBezTo>
                  <a:pt x="4162" y="1781"/>
                  <a:pt x="4187" y="1790"/>
                  <a:pt x="4198" y="1781"/>
                </a:cubicBezTo>
                <a:cubicBezTo>
                  <a:pt x="4198" y="1783"/>
                  <a:pt x="4198" y="1783"/>
                  <a:pt x="4198" y="1783"/>
                </a:cubicBezTo>
                <a:cubicBezTo>
                  <a:pt x="4191" y="1788"/>
                  <a:pt x="4191" y="1788"/>
                  <a:pt x="4191" y="1788"/>
                </a:cubicBezTo>
                <a:cubicBezTo>
                  <a:pt x="4201" y="1789"/>
                  <a:pt x="4201" y="1789"/>
                  <a:pt x="4201" y="1789"/>
                </a:cubicBezTo>
                <a:cubicBezTo>
                  <a:pt x="4205" y="1791"/>
                  <a:pt x="4205" y="1791"/>
                  <a:pt x="4205" y="1791"/>
                </a:cubicBezTo>
                <a:cubicBezTo>
                  <a:pt x="4201" y="1793"/>
                  <a:pt x="4201" y="1793"/>
                  <a:pt x="4201" y="1793"/>
                </a:cubicBezTo>
                <a:cubicBezTo>
                  <a:pt x="4180" y="1787"/>
                  <a:pt x="4180" y="1787"/>
                  <a:pt x="4180" y="1787"/>
                </a:cubicBezTo>
                <a:cubicBezTo>
                  <a:pt x="4181" y="1788"/>
                  <a:pt x="4182" y="1788"/>
                  <a:pt x="4182" y="1789"/>
                </a:cubicBezTo>
                <a:cubicBezTo>
                  <a:pt x="4163" y="1795"/>
                  <a:pt x="4163" y="1795"/>
                  <a:pt x="4163" y="1795"/>
                </a:cubicBezTo>
                <a:cubicBezTo>
                  <a:pt x="4164" y="1799"/>
                  <a:pt x="4164" y="1799"/>
                  <a:pt x="4164" y="1799"/>
                </a:cubicBezTo>
                <a:cubicBezTo>
                  <a:pt x="4152" y="1805"/>
                  <a:pt x="4152" y="1805"/>
                  <a:pt x="4152" y="1805"/>
                </a:cubicBezTo>
                <a:cubicBezTo>
                  <a:pt x="4133" y="1808"/>
                  <a:pt x="4133" y="1808"/>
                  <a:pt x="4133" y="1808"/>
                </a:cubicBezTo>
                <a:cubicBezTo>
                  <a:pt x="4132" y="1811"/>
                  <a:pt x="4132" y="1811"/>
                  <a:pt x="4132" y="1811"/>
                </a:cubicBezTo>
                <a:cubicBezTo>
                  <a:pt x="4198" y="1811"/>
                  <a:pt x="4198" y="1811"/>
                  <a:pt x="4198" y="1811"/>
                </a:cubicBezTo>
                <a:cubicBezTo>
                  <a:pt x="4208" y="1806"/>
                  <a:pt x="4208" y="1806"/>
                  <a:pt x="4208" y="1806"/>
                </a:cubicBezTo>
                <a:cubicBezTo>
                  <a:pt x="4204" y="1805"/>
                  <a:pt x="4204" y="1805"/>
                  <a:pt x="4204" y="1805"/>
                </a:cubicBezTo>
                <a:cubicBezTo>
                  <a:pt x="4220" y="1800"/>
                  <a:pt x="4220" y="1800"/>
                  <a:pt x="4220" y="1800"/>
                </a:cubicBezTo>
                <a:cubicBezTo>
                  <a:pt x="4230" y="1790"/>
                  <a:pt x="4230" y="1790"/>
                  <a:pt x="4230" y="1790"/>
                </a:cubicBezTo>
                <a:cubicBezTo>
                  <a:pt x="4236" y="1787"/>
                  <a:pt x="4253" y="1787"/>
                  <a:pt x="4261" y="1783"/>
                </a:cubicBezTo>
                <a:cubicBezTo>
                  <a:pt x="4263" y="1786"/>
                  <a:pt x="4263" y="1786"/>
                  <a:pt x="4263" y="1786"/>
                </a:cubicBezTo>
                <a:cubicBezTo>
                  <a:pt x="4257" y="1789"/>
                  <a:pt x="4257" y="1789"/>
                  <a:pt x="4257" y="1789"/>
                </a:cubicBezTo>
                <a:cubicBezTo>
                  <a:pt x="4261" y="1791"/>
                  <a:pt x="4261" y="1791"/>
                  <a:pt x="4261" y="1791"/>
                </a:cubicBezTo>
                <a:cubicBezTo>
                  <a:pt x="4242" y="1800"/>
                  <a:pt x="4242" y="1800"/>
                  <a:pt x="4242" y="1800"/>
                </a:cubicBezTo>
                <a:cubicBezTo>
                  <a:pt x="4241" y="1805"/>
                  <a:pt x="4241" y="1805"/>
                  <a:pt x="4241" y="1805"/>
                </a:cubicBezTo>
                <a:cubicBezTo>
                  <a:pt x="4232" y="1806"/>
                  <a:pt x="4232" y="1806"/>
                  <a:pt x="4232" y="1806"/>
                </a:cubicBezTo>
                <a:cubicBezTo>
                  <a:pt x="4247" y="1811"/>
                  <a:pt x="4247" y="1811"/>
                  <a:pt x="4247" y="1811"/>
                </a:cubicBezTo>
                <a:cubicBezTo>
                  <a:pt x="4298" y="1811"/>
                  <a:pt x="4298" y="1811"/>
                  <a:pt x="4298" y="1811"/>
                </a:cubicBezTo>
                <a:cubicBezTo>
                  <a:pt x="4319" y="1807"/>
                  <a:pt x="4319" y="1807"/>
                  <a:pt x="4319" y="1807"/>
                </a:cubicBezTo>
                <a:cubicBezTo>
                  <a:pt x="4323" y="1803"/>
                  <a:pt x="4323" y="1803"/>
                  <a:pt x="4323" y="1803"/>
                </a:cubicBezTo>
                <a:cubicBezTo>
                  <a:pt x="4337" y="1794"/>
                  <a:pt x="4360" y="1786"/>
                  <a:pt x="4383" y="1780"/>
                </a:cubicBezTo>
                <a:cubicBezTo>
                  <a:pt x="4395" y="1784"/>
                  <a:pt x="4395" y="1784"/>
                  <a:pt x="4395" y="1784"/>
                </a:cubicBezTo>
                <a:cubicBezTo>
                  <a:pt x="4391" y="1774"/>
                  <a:pt x="4398" y="1785"/>
                  <a:pt x="4401" y="1780"/>
                </a:cubicBezTo>
                <a:cubicBezTo>
                  <a:pt x="4393" y="1778"/>
                  <a:pt x="4393" y="1778"/>
                  <a:pt x="4393" y="1778"/>
                </a:cubicBezTo>
                <a:cubicBezTo>
                  <a:pt x="4410" y="1774"/>
                  <a:pt x="4396" y="1777"/>
                  <a:pt x="4397" y="1776"/>
                </a:cubicBezTo>
                <a:cubicBezTo>
                  <a:pt x="4391" y="1774"/>
                  <a:pt x="4391" y="1774"/>
                  <a:pt x="4391" y="1774"/>
                </a:cubicBezTo>
                <a:cubicBezTo>
                  <a:pt x="4398" y="1773"/>
                  <a:pt x="4409" y="1770"/>
                  <a:pt x="4411" y="1766"/>
                </a:cubicBezTo>
                <a:cubicBezTo>
                  <a:pt x="4417" y="1759"/>
                  <a:pt x="4450" y="1747"/>
                  <a:pt x="4465" y="1739"/>
                </a:cubicBezTo>
                <a:cubicBezTo>
                  <a:pt x="4461" y="1737"/>
                  <a:pt x="4461" y="1737"/>
                  <a:pt x="4461" y="1737"/>
                </a:cubicBezTo>
                <a:cubicBezTo>
                  <a:pt x="4488" y="1738"/>
                  <a:pt x="4502" y="1721"/>
                  <a:pt x="4527" y="1715"/>
                </a:cubicBezTo>
                <a:cubicBezTo>
                  <a:pt x="4525" y="1714"/>
                  <a:pt x="4525" y="1714"/>
                  <a:pt x="4525" y="1714"/>
                </a:cubicBezTo>
                <a:cubicBezTo>
                  <a:pt x="4603" y="1682"/>
                  <a:pt x="4678" y="1648"/>
                  <a:pt x="4751" y="1619"/>
                </a:cubicBezTo>
                <a:cubicBezTo>
                  <a:pt x="4761" y="1610"/>
                  <a:pt x="4761" y="1610"/>
                  <a:pt x="4761" y="1610"/>
                </a:cubicBezTo>
                <a:cubicBezTo>
                  <a:pt x="4776" y="1608"/>
                  <a:pt x="4776" y="1608"/>
                  <a:pt x="4776" y="1608"/>
                </a:cubicBezTo>
                <a:cubicBezTo>
                  <a:pt x="4780" y="1603"/>
                  <a:pt x="4780" y="1603"/>
                  <a:pt x="4780" y="1603"/>
                </a:cubicBezTo>
                <a:cubicBezTo>
                  <a:pt x="4801" y="1598"/>
                  <a:pt x="4801" y="1598"/>
                  <a:pt x="4801" y="1598"/>
                </a:cubicBezTo>
                <a:cubicBezTo>
                  <a:pt x="4803" y="1596"/>
                  <a:pt x="4807" y="1594"/>
                  <a:pt x="4801" y="1593"/>
                </a:cubicBezTo>
                <a:cubicBezTo>
                  <a:pt x="4815" y="1591"/>
                  <a:pt x="4815" y="1591"/>
                  <a:pt x="4815" y="1591"/>
                </a:cubicBezTo>
                <a:cubicBezTo>
                  <a:pt x="4828" y="1582"/>
                  <a:pt x="4828" y="1582"/>
                  <a:pt x="4828" y="1582"/>
                </a:cubicBezTo>
                <a:cubicBezTo>
                  <a:pt x="4829" y="1583"/>
                  <a:pt x="4830" y="1583"/>
                  <a:pt x="4831" y="1583"/>
                </a:cubicBezTo>
                <a:cubicBezTo>
                  <a:pt x="4830" y="1583"/>
                  <a:pt x="4829" y="1582"/>
                  <a:pt x="4829" y="1582"/>
                </a:cubicBezTo>
                <a:cubicBezTo>
                  <a:pt x="4829" y="1582"/>
                  <a:pt x="4829" y="1582"/>
                  <a:pt x="4829" y="1582"/>
                </a:cubicBezTo>
                <a:cubicBezTo>
                  <a:pt x="4831" y="1583"/>
                  <a:pt x="4831" y="1583"/>
                  <a:pt x="4831" y="1583"/>
                </a:cubicBezTo>
                <a:cubicBezTo>
                  <a:pt x="4832" y="1583"/>
                  <a:pt x="4832" y="1583"/>
                  <a:pt x="4832" y="1582"/>
                </a:cubicBezTo>
                <a:cubicBezTo>
                  <a:pt x="4844" y="1579"/>
                  <a:pt x="4844" y="1579"/>
                  <a:pt x="4844" y="1579"/>
                </a:cubicBezTo>
                <a:cubicBezTo>
                  <a:pt x="4839" y="1578"/>
                  <a:pt x="4839" y="1578"/>
                  <a:pt x="4839" y="1578"/>
                </a:cubicBezTo>
                <a:cubicBezTo>
                  <a:pt x="4889" y="1561"/>
                  <a:pt x="4889" y="1561"/>
                  <a:pt x="4889" y="1561"/>
                </a:cubicBezTo>
                <a:cubicBezTo>
                  <a:pt x="4893" y="1561"/>
                  <a:pt x="4893" y="1561"/>
                  <a:pt x="4893" y="1561"/>
                </a:cubicBezTo>
                <a:cubicBezTo>
                  <a:pt x="4908" y="1554"/>
                  <a:pt x="4908" y="1554"/>
                  <a:pt x="4908" y="1554"/>
                </a:cubicBezTo>
                <a:cubicBezTo>
                  <a:pt x="4905" y="1548"/>
                  <a:pt x="4905" y="1548"/>
                  <a:pt x="4905" y="1548"/>
                </a:cubicBezTo>
                <a:cubicBezTo>
                  <a:pt x="4916" y="1550"/>
                  <a:pt x="4916" y="1550"/>
                  <a:pt x="4916" y="1550"/>
                </a:cubicBezTo>
                <a:cubicBezTo>
                  <a:pt x="4932" y="1544"/>
                  <a:pt x="4932" y="1544"/>
                  <a:pt x="4932" y="1544"/>
                </a:cubicBezTo>
                <a:cubicBezTo>
                  <a:pt x="4932" y="1539"/>
                  <a:pt x="4932" y="1539"/>
                  <a:pt x="4932" y="1539"/>
                </a:cubicBezTo>
                <a:cubicBezTo>
                  <a:pt x="4951" y="1537"/>
                  <a:pt x="4951" y="1537"/>
                  <a:pt x="4951" y="1537"/>
                </a:cubicBezTo>
                <a:cubicBezTo>
                  <a:pt x="4957" y="1531"/>
                  <a:pt x="4957" y="1531"/>
                  <a:pt x="4957" y="1531"/>
                </a:cubicBezTo>
                <a:cubicBezTo>
                  <a:pt x="4967" y="1531"/>
                  <a:pt x="4967" y="1531"/>
                  <a:pt x="4967" y="1531"/>
                </a:cubicBezTo>
                <a:cubicBezTo>
                  <a:pt x="4968" y="1528"/>
                  <a:pt x="4967" y="1526"/>
                  <a:pt x="4967" y="1525"/>
                </a:cubicBezTo>
                <a:cubicBezTo>
                  <a:pt x="4988" y="1519"/>
                  <a:pt x="4988" y="1519"/>
                  <a:pt x="4988" y="1519"/>
                </a:cubicBezTo>
                <a:cubicBezTo>
                  <a:pt x="4988" y="1515"/>
                  <a:pt x="4988" y="1515"/>
                  <a:pt x="4988" y="1515"/>
                </a:cubicBezTo>
                <a:cubicBezTo>
                  <a:pt x="5002" y="1515"/>
                  <a:pt x="5002" y="1515"/>
                  <a:pt x="5002" y="1515"/>
                </a:cubicBezTo>
                <a:cubicBezTo>
                  <a:pt x="5004" y="1512"/>
                  <a:pt x="5004" y="1512"/>
                  <a:pt x="5004" y="1512"/>
                </a:cubicBezTo>
                <a:cubicBezTo>
                  <a:pt x="5021" y="1507"/>
                  <a:pt x="5021" y="1507"/>
                  <a:pt x="5021" y="1507"/>
                </a:cubicBezTo>
                <a:cubicBezTo>
                  <a:pt x="5021" y="1503"/>
                  <a:pt x="5021" y="1503"/>
                  <a:pt x="5021" y="1503"/>
                </a:cubicBezTo>
                <a:cubicBezTo>
                  <a:pt x="5029" y="1503"/>
                  <a:pt x="5029" y="1503"/>
                  <a:pt x="5029" y="1503"/>
                </a:cubicBezTo>
                <a:cubicBezTo>
                  <a:pt x="5048" y="1496"/>
                  <a:pt x="5048" y="1496"/>
                  <a:pt x="5048" y="1496"/>
                </a:cubicBezTo>
                <a:cubicBezTo>
                  <a:pt x="5044" y="1494"/>
                  <a:pt x="5044" y="1494"/>
                  <a:pt x="5044" y="1494"/>
                </a:cubicBezTo>
                <a:cubicBezTo>
                  <a:pt x="5049" y="1488"/>
                  <a:pt x="5049" y="1488"/>
                  <a:pt x="5049" y="1488"/>
                </a:cubicBezTo>
                <a:cubicBezTo>
                  <a:pt x="5063" y="1487"/>
                  <a:pt x="5068" y="1486"/>
                  <a:pt x="5069" y="1487"/>
                </a:cubicBezTo>
                <a:cubicBezTo>
                  <a:pt x="5079" y="1484"/>
                  <a:pt x="5079" y="1484"/>
                  <a:pt x="5079" y="1484"/>
                </a:cubicBezTo>
                <a:cubicBezTo>
                  <a:pt x="5076" y="1479"/>
                  <a:pt x="5076" y="1479"/>
                  <a:pt x="5076" y="1479"/>
                </a:cubicBezTo>
                <a:cubicBezTo>
                  <a:pt x="5079" y="1480"/>
                  <a:pt x="5079" y="1480"/>
                  <a:pt x="5079" y="1480"/>
                </a:cubicBezTo>
                <a:cubicBezTo>
                  <a:pt x="5091" y="1470"/>
                  <a:pt x="5085" y="1476"/>
                  <a:pt x="5083" y="1478"/>
                </a:cubicBezTo>
                <a:cubicBezTo>
                  <a:pt x="5095" y="1475"/>
                  <a:pt x="5095" y="1475"/>
                  <a:pt x="5095" y="1475"/>
                </a:cubicBezTo>
                <a:cubicBezTo>
                  <a:pt x="5117" y="1465"/>
                  <a:pt x="5117" y="1465"/>
                  <a:pt x="5117" y="1465"/>
                </a:cubicBezTo>
                <a:cubicBezTo>
                  <a:pt x="5120" y="1460"/>
                  <a:pt x="5120" y="1460"/>
                  <a:pt x="5120" y="1460"/>
                </a:cubicBezTo>
                <a:cubicBezTo>
                  <a:pt x="5124" y="1460"/>
                  <a:pt x="5124" y="1460"/>
                  <a:pt x="5124" y="1460"/>
                </a:cubicBezTo>
                <a:cubicBezTo>
                  <a:pt x="5128" y="1461"/>
                  <a:pt x="5128" y="1461"/>
                  <a:pt x="5128" y="1461"/>
                </a:cubicBezTo>
                <a:cubicBezTo>
                  <a:pt x="5157" y="1448"/>
                  <a:pt x="5157" y="1448"/>
                  <a:pt x="5157" y="1448"/>
                </a:cubicBezTo>
                <a:cubicBezTo>
                  <a:pt x="5159" y="1441"/>
                  <a:pt x="5159" y="1441"/>
                  <a:pt x="5159" y="1441"/>
                </a:cubicBezTo>
                <a:cubicBezTo>
                  <a:pt x="5161" y="1440"/>
                  <a:pt x="5164" y="1440"/>
                  <a:pt x="5165" y="1441"/>
                </a:cubicBezTo>
                <a:cubicBezTo>
                  <a:pt x="5189" y="1436"/>
                  <a:pt x="5189" y="1436"/>
                  <a:pt x="5189" y="1436"/>
                </a:cubicBezTo>
                <a:cubicBezTo>
                  <a:pt x="5196" y="1429"/>
                  <a:pt x="5196" y="1429"/>
                  <a:pt x="5196" y="1429"/>
                </a:cubicBezTo>
                <a:cubicBezTo>
                  <a:pt x="5241" y="1413"/>
                  <a:pt x="5241" y="1413"/>
                  <a:pt x="5241" y="1413"/>
                </a:cubicBezTo>
                <a:cubicBezTo>
                  <a:pt x="5255" y="1406"/>
                  <a:pt x="5255" y="1406"/>
                  <a:pt x="5255" y="1406"/>
                </a:cubicBezTo>
                <a:cubicBezTo>
                  <a:pt x="5255" y="1403"/>
                  <a:pt x="5255" y="1403"/>
                  <a:pt x="5255" y="1403"/>
                </a:cubicBezTo>
                <a:cubicBezTo>
                  <a:pt x="5274" y="1396"/>
                  <a:pt x="5274" y="1396"/>
                  <a:pt x="5274" y="1396"/>
                </a:cubicBezTo>
                <a:cubicBezTo>
                  <a:pt x="5279" y="1398"/>
                  <a:pt x="5279" y="1398"/>
                  <a:pt x="5279" y="1398"/>
                </a:cubicBezTo>
                <a:cubicBezTo>
                  <a:pt x="5282" y="1394"/>
                  <a:pt x="5282" y="1394"/>
                  <a:pt x="5282" y="1394"/>
                </a:cubicBezTo>
                <a:cubicBezTo>
                  <a:pt x="5279" y="1392"/>
                  <a:pt x="5279" y="1392"/>
                  <a:pt x="5279" y="1392"/>
                </a:cubicBezTo>
                <a:cubicBezTo>
                  <a:pt x="5282" y="1390"/>
                  <a:pt x="5282" y="1390"/>
                  <a:pt x="5282" y="1390"/>
                </a:cubicBezTo>
                <a:cubicBezTo>
                  <a:pt x="5311" y="1381"/>
                  <a:pt x="5311" y="1381"/>
                  <a:pt x="5311" y="1381"/>
                </a:cubicBezTo>
                <a:cubicBezTo>
                  <a:pt x="5320" y="1377"/>
                  <a:pt x="5327" y="1374"/>
                  <a:pt x="5332" y="1371"/>
                </a:cubicBezTo>
                <a:cubicBezTo>
                  <a:pt x="5332" y="1371"/>
                  <a:pt x="5332" y="1371"/>
                  <a:pt x="5332" y="1371"/>
                </a:cubicBezTo>
                <a:cubicBezTo>
                  <a:pt x="5351" y="1363"/>
                  <a:pt x="5351" y="1363"/>
                  <a:pt x="5351" y="1363"/>
                </a:cubicBezTo>
                <a:cubicBezTo>
                  <a:pt x="5371" y="1352"/>
                  <a:pt x="5371" y="1352"/>
                  <a:pt x="5371" y="1352"/>
                </a:cubicBezTo>
                <a:cubicBezTo>
                  <a:pt x="5426" y="1327"/>
                  <a:pt x="5426" y="1327"/>
                  <a:pt x="5426" y="1327"/>
                </a:cubicBezTo>
                <a:cubicBezTo>
                  <a:pt x="5449" y="1321"/>
                  <a:pt x="5449" y="1321"/>
                  <a:pt x="5449" y="1321"/>
                </a:cubicBezTo>
                <a:cubicBezTo>
                  <a:pt x="5492" y="1315"/>
                  <a:pt x="5492" y="1315"/>
                  <a:pt x="5492" y="1315"/>
                </a:cubicBezTo>
                <a:cubicBezTo>
                  <a:pt x="5508" y="1314"/>
                  <a:pt x="5508" y="1314"/>
                  <a:pt x="5508" y="1314"/>
                </a:cubicBezTo>
                <a:cubicBezTo>
                  <a:pt x="5569" y="1307"/>
                  <a:pt x="5569" y="1307"/>
                  <a:pt x="5569" y="1307"/>
                </a:cubicBezTo>
                <a:cubicBezTo>
                  <a:pt x="5570" y="1307"/>
                  <a:pt x="5570" y="1308"/>
                  <a:pt x="5571" y="1308"/>
                </a:cubicBezTo>
                <a:cubicBezTo>
                  <a:pt x="5591" y="1304"/>
                  <a:pt x="5591" y="1304"/>
                  <a:pt x="5591" y="1304"/>
                </a:cubicBezTo>
                <a:cubicBezTo>
                  <a:pt x="5601" y="1305"/>
                  <a:pt x="5601" y="1305"/>
                  <a:pt x="5601" y="1305"/>
                </a:cubicBezTo>
                <a:cubicBezTo>
                  <a:pt x="5605" y="1302"/>
                  <a:pt x="5605" y="1302"/>
                  <a:pt x="5605" y="1302"/>
                </a:cubicBezTo>
                <a:cubicBezTo>
                  <a:pt x="5614" y="1302"/>
                  <a:pt x="5614" y="1302"/>
                  <a:pt x="5614" y="1302"/>
                </a:cubicBezTo>
                <a:cubicBezTo>
                  <a:pt x="5645" y="1296"/>
                  <a:pt x="5645" y="1296"/>
                  <a:pt x="5645" y="1296"/>
                </a:cubicBezTo>
                <a:cubicBezTo>
                  <a:pt x="5739" y="1281"/>
                  <a:pt x="5739" y="1281"/>
                  <a:pt x="5739" y="1281"/>
                </a:cubicBezTo>
                <a:cubicBezTo>
                  <a:pt x="5733" y="1278"/>
                  <a:pt x="5733" y="1278"/>
                  <a:pt x="5733" y="1278"/>
                </a:cubicBezTo>
                <a:cubicBezTo>
                  <a:pt x="5733" y="1276"/>
                  <a:pt x="5733" y="1276"/>
                  <a:pt x="5733" y="1276"/>
                </a:cubicBezTo>
                <a:cubicBezTo>
                  <a:pt x="5744" y="1274"/>
                  <a:pt x="5744" y="1274"/>
                  <a:pt x="5744" y="1274"/>
                </a:cubicBezTo>
                <a:cubicBezTo>
                  <a:pt x="5754" y="1276"/>
                  <a:pt x="5754" y="1276"/>
                  <a:pt x="5754" y="1276"/>
                </a:cubicBezTo>
                <a:cubicBezTo>
                  <a:pt x="5773" y="1272"/>
                  <a:pt x="5773" y="1272"/>
                  <a:pt x="5773" y="1272"/>
                </a:cubicBezTo>
                <a:cubicBezTo>
                  <a:pt x="5876" y="1257"/>
                  <a:pt x="5876" y="1257"/>
                  <a:pt x="5876" y="1257"/>
                </a:cubicBezTo>
                <a:cubicBezTo>
                  <a:pt x="5925" y="1252"/>
                  <a:pt x="5925" y="1252"/>
                  <a:pt x="5925" y="1252"/>
                </a:cubicBezTo>
                <a:cubicBezTo>
                  <a:pt x="5927" y="1251"/>
                  <a:pt x="5927" y="1251"/>
                  <a:pt x="5927" y="1251"/>
                </a:cubicBezTo>
                <a:cubicBezTo>
                  <a:pt x="5925" y="1256"/>
                  <a:pt x="5932" y="1253"/>
                  <a:pt x="5935" y="1254"/>
                </a:cubicBezTo>
                <a:cubicBezTo>
                  <a:pt x="5949" y="1249"/>
                  <a:pt x="5949" y="1249"/>
                  <a:pt x="5949" y="1249"/>
                </a:cubicBezTo>
                <a:cubicBezTo>
                  <a:pt x="5958" y="1251"/>
                  <a:pt x="5958" y="1251"/>
                  <a:pt x="5958" y="1251"/>
                </a:cubicBezTo>
                <a:cubicBezTo>
                  <a:pt x="5958" y="1249"/>
                  <a:pt x="5958" y="1249"/>
                  <a:pt x="5958" y="1249"/>
                </a:cubicBezTo>
                <a:cubicBezTo>
                  <a:pt x="5982" y="1249"/>
                  <a:pt x="5982" y="1249"/>
                  <a:pt x="5982" y="1249"/>
                </a:cubicBezTo>
                <a:cubicBezTo>
                  <a:pt x="5980" y="1248"/>
                  <a:pt x="5980" y="1248"/>
                  <a:pt x="5980" y="1248"/>
                </a:cubicBezTo>
                <a:cubicBezTo>
                  <a:pt x="6026" y="1243"/>
                  <a:pt x="6026" y="1243"/>
                  <a:pt x="6026" y="1243"/>
                </a:cubicBezTo>
                <a:cubicBezTo>
                  <a:pt x="6032" y="1245"/>
                  <a:pt x="6032" y="1245"/>
                  <a:pt x="6032" y="1245"/>
                </a:cubicBezTo>
                <a:cubicBezTo>
                  <a:pt x="6102" y="1240"/>
                  <a:pt x="6102" y="1240"/>
                  <a:pt x="6102" y="1240"/>
                </a:cubicBezTo>
                <a:cubicBezTo>
                  <a:pt x="6118" y="1246"/>
                  <a:pt x="6118" y="1246"/>
                  <a:pt x="6118" y="1246"/>
                </a:cubicBezTo>
                <a:cubicBezTo>
                  <a:pt x="6129" y="1243"/>
                  <a:pt x="6129" y="1243"/>
                  <a:pt x="6129" y="1243"/>
                </a:cubicBezTo>
                <a:cubicBezTo>
                  <a:pt x="6113" y="1236"/>
                  <a:pt x="6113" y="1236"/>
                  <a:pt x="6113" y="1236"/>
                </a:cubicBezTo>
                <a:cubicBezTo>
                  <a:pt x="6095" y="1232"/>
                  <a:pt x="6095" y="1232"/>
                  <a:pt x="6095" y="1232"/>
                </a:cubicBezTo>
                <a:cubicBezTo>
                  <a:pt x="6095" y="1228"/>
                  <a:pt x="6095" y="1228"/>
                  <a:pt x="6095" y="1228"/>
                </a:cubicBezTo>
                <a:cubicBezTo>
                  <a:pt x="6113" y="1227"/>
                  <a:pt x="6113" y="1227"/>
                  <a:pt x="6113" y="1227"/>
                </a:cubicBezTo>
                <a:cubicBezTo>
                  <a:pt x="6136" y="1229"/>
                  <a:pt x="6136" y="1229"/>
                  <a:pt x="6136" y="1229"/>
                </a:cubicBezTo>
                <a:cubicBezTo>
                  <a:pt x="6145" y="1225"/>
                  <a:pt x="6145" y="1225"/>
                  <a:pt x="6145" y="1225"/>
                </a:cubicBezTo>
                <a:cubicBezTo>
                  <a:pt x="6157" y="1224"/>
                  <a:pt x="6157" y="1224"/>
                  <a:pt x="6157" y="1224"/>
                </a:cubicBezTo>
                <a:cubicBezTo>
                  <a:pt x="6161" y="1221"/>
                  <a:pt x="6161" y="1221"/>
                  <a:pt x="6161" y="1221"/>
                </a:cubicBezTo>
                <a:cubicBezTo>
                  <a:pt x="6172" y="1221"/>
                  <a:pt x="6172" y="1221"/>
                  <a:pt x="6172" y="1221"/>
                </a:cubicBezTo>
                <a:cubicBezTo>
                  <a:pt x="6156" y="1213"/>
                  <a:pt x="6172" y="1216"/>
                  <a:pt x="6172" y="1217"/>
                </a:cubicBezTo>
                <a:cubicBezTo>
                  <a:pt x="6186" y="1213"/>
                  <a:pt x="6186" y="1213"/>
                  <a:pt x="6186" y="1213"/>
                </a:cubicBezTo>
                <a:cubicBezTo>
                  <a:pt x="6190" y="1217"/>
                  <a:pt x="6190" y="1217"/>
                  <a:pt x="6190" y="1217"/>
                </a:cubicBezTo>
                <a:cubicBezTo>
                  <a:pt x="6198" y="1213"/>
                  <a:pt x="6198" y="1213"/>
                  <a:pt x="6198" y="1213"/>
                </a:cubicBezTo>
                <a:cubicBezTo>
                  <a:pt x="6211" y="1213"/>
                  <a:pt x="6211" y="1213"/>
                  <a:pt x="6211" y="1213"/>
                </a:cubicBezTo>
                <a:cubicBezTo>
                  <a:pt x="6238" y="1204"/>
                  <a:pt x="6238" y="1204"/>
                  <a:pt x="6238" y="1204"/>
                </a:cubicBezTo>
                <a:cubicBezTo>
                  <a:pt x="6238" y="1205"/>
                  <a:pt x="6239" y="1206"/>
                  <a:pt x="6240" y="1206"/>
                </a:cubicBezTo>
                <a:cubicBezTo>
                  <a:pt x="6260" y="1205"/>
                  <a:pt x="6260" y="1205"/>
                  <a:pt x="6260" y="1205"/>
                </a:cubicBezTo>
                <a:cubicBezTo>
                  <a:pt x="6263" y="1201"/>
                  <a:pt x="6263" y="1201"/>
                  <a:pt x="6263" y="1201"/>
                </a:cubicBezTo>
                <a:cubicBezTo>
                  <a:pt x="6291" y="1197"/>
                  <a:pt x="6291" y="1197"/>
                  <a:pt x="6291" y="1197"/>
                </a:cubicBezTo>
                <a:cubicBezTo>
                  <a:pt x="6301" y="1193"/>
                  <a:pt x="6301" y="1193"/>
                  <a:pt x="6301" y="1193"/>
                </a:cubicBezTo>
                <a:cubicBezTo>
                  <a:pt x="6332" y="1189"/>
                  <a:pt x="6332" y="1189"/>
                  <a:pt x="6332" y="1189"/>
                </a:cubicBezTo>
                <a:cubicBezTo>
                  <a:pt x="6338" y="1185"/>
                  <a:pt x="6338" y="1185"/>
                  <a:pt x="6338" y="1185"/>
                </a:cubicBezTo>
                <a:cubicBezTo>
                  <a:pt x="6388" y="1183"/>
                  <a:pt x="6388" y="1183"/>
                  <a:pt x="6388" y="1183"/>
                </a:cubicBezTo>
                <a:cubicBezTo>
                  <a:pt x="6392" y="1178"/>
                  <a:pt x="6392" y="1178"/>
                  <a:pt x="6392" y="1178"/>
                </a:cubicBezTo>
                <a:cubicBezTo>
                  <a:pt x="6438" y="1171"/>
                  <a:pt x="6438" y="1171"/>
                  <a:pt x="6438" y="1171"/>
                </a:cubicBezTo>
                <a:cubicBezTo>
                  <a:pt x="6441" y="1173"/>
                  <a:pt x="6441" y="1173"/>
                  <a:pt x="6441" y="1173"/>
                </a:cubicBezTo>
                <a:cubicBezTo>
                  <a:pt x="6434" y="1165"/>
                  <a:pt x="6446" y="1170"/>
                  <a:pt x="6448" y="1168"/>
                </a:cubicBezTo>
                <a:cubicBezTo>
                  <a:pt x="6458" y="1170"/>
                  <a:pt x="6458" y="1170"/>
                  <a:pt x="6458" y="1170"/>
                </a:cubicBezTo>
                <a:cubicBezTo>
                  <a:pt x="6472" y="1164"/>
                  <a:pt x="6472" y="1164"/>
                  <a:pt x="6472" y="1164"/>
                </a:cubicBezTo>
                <a:cubicBezTo>
                  <a:pt x="6456" y="1157"/>
                  <a:pt x="6456" y="1157"/>
                  <a:pt x="6456" y="1157"/>
                </a:cubicBezTo>
                <a:cubicBezTo>
                  <a:pt x="6439" y="1154"/>
                  <a:pt x="6439" y="1154"/>
                  <a:pt x="6439" y="1154"/>
                </a:cubicBezTo>
                <a:cubicBezTo>
                  <a:pt x="6431" y="1156"/>
                  <a:pt x="6431" y="1156"/>
                  <a:pt x="6431" y="1156"/>
                </a:cubicBezTo>
                <a:cubicBezTo>
                  <a:pt x="6427" y="1153"/>
                  <a:pt x="6427" y="1153"/>
                  <a:pt x="6427" y="1153"/>
                </a:cubicBezTo>
                <a:cubicBezTo>
                  <a:pt x="6423" y="1156"/>
                  <a:pt x="6423" y="1156"/>
                  <a:pt x="6423" y="1156"/>
                </a:cubicBezTo>
                <a:cubicBezTo>
                  <a:pt x="6378" y="1163"/>
                  <a:pt x="6378" y="1163"/>
                  <a:pt x="6378" y="1163"/>
                </a:cubicBezTo>
                <a:cubicBezTo>
                  <a:pt x="6371" y="1152"/>
                  <a:pt x="6359" y="1164"/>
                  <a:pt x="6348" y="1163"/>
                </a:cubicBezTo>
                <a:cubicBezTo>
                  <a:pt x="6316" y="1170"/>
                  <a:pt x="6316" y="1170"/>
                  <a:pt x="6316" y="1170"/>
                </a:cubicBezTo>
                <a:cubicBezTo>
                  <a:pt x="6311" y="1170"/>
                  <a:pt x="6311" y="1170"/>
                  <a:pt x="6311" y="1170"/>
                </a:cubicBezTo>
                <a:cubicBezTo>
                  <a:pt x="6295" y="1171"/>
                  <a:pt x="6295" y="1171"/>
                  <a:pt x="6295" y="1171"/>
                </a:cubicBezTo>
                <a:cubicBezTo>
                  <a:pt x="6305" y="1174"/>
                  <a:pt x="6305" y="1174"/>
                  <a:pt x="6305" y="1174"/>
                </a:cubicBezTo>
                <a:cubicBezTo>
                  <a:pt x="6299" y="1176"/>
                  <a:pt x="6299" y="1176"/>
                  <a:pt x="6299" y="1176"/>
                </a:cubicBezTo>
                <a:cubicBezTo>
                  <a:pt x="6276" y="1177"/>
                  <a:pt x="6276" y="1177"/>
                  <a:pt x="6276" y="1177"/>
                </a:cubicBezTo>
                <a:cubicBezTo>
                  <a:pt x="6276" y="1174"/>
                  <a:pt x="6276" y="1174"/>
                  <a:pt x="6276" y="1174"/>
                </a:cubicBezTo>
                <a:cubicBezTo>
                  <a:pt x="6268" y="1175"/>
                  <a:pt x="6263" y="1176"/>
                  <a:pt x="6261" y="1177"/>
                </a:cubicBezTo>
                <a:cubicBezTo>
                  <a:pt x="6244" y="1177"/>
                  <a:pt x="6244" y="1177"/>
                  <a:pt x="6244" y="1177"/>
                </a:cubicBezTo>
                <a:cubicBezTo>
                  <a:pt x="6244" y="1176"/>
                  <a:pt x="6244" y="1176"/>
                  <a:pt x="6244" y="1176"/>
                </a:cubicBezTo>
                <a:cubicBezTo>
                  <a:pt x="6185" y="1181"/>
                  <a:pt x="6185" y="1181"/>
                  <a:pt x="6185" y="1181"/>
                </a:cubicBezTo>
                <a:cubicBezTo>
                  <a:pt x="6166" y="1180"/>
                  <a:pt x="6166" y="1180"/>
                  <a:pt x="6166" y="1180"/>
                </a:cubicBezTo>
                <a:cubicBezTo>
                  <a:pt x="6151" y="1187"/>
                  <a:pt x="6165" y="1180"/>
                  <a:pt x="6164" y="1183"/>
                </a:cubicBezTo>
                <a:cubicBezTo>
                  <a:pt x="6130" y="1187"/>
                  <a:pt x="6130" y="1187"/>
                  <a:pt x="6130" y="1187"/>
                </a:cubicBezTo>
                <a:cubicBezTo>
                  <a:pt x="6105" y="1193"/>
                  <a:pt x="6105" y="1193"/>
                  <a:pt x="6105" y="1193"/>
                </a:cubicBezTo>
                <a:cubicBezTo>
                  <a:pt x="6073" y="1192"/>
                  <a:pt x="6073" y="1192"/>
                  <a:pt x="6073" y="1192"/>
                </a:cubicBezTo>
                <a:cubicBezTo>
                  <a:pt x="6079" y="1193"/>
                  <a:pt x="6079" y="1193"/>
                  <a:pt x="6079" y="1193"/>
                </a:cubicBezTo>
                <a:cubicBezTo>
                  <a:pt x="6075" y="1195"/>
                  <a:pt x="6075" y="1195"/>
                  <a:pt x="6075" y="1195"/>
                </a:cubicBezTo>
                <a:cubicBezTo>
                  <a:pt x="6071" y="1195"/>
                  <a:pt x="6071" y="1195"/>
                  <a:pt x="6071" y="1195"/>
                </a:cubicBezTo>
                <a:cubicBezTo>
                  <a:pt x="6067" y="1193"/>
                  <a:pt x="6067" y="1193"/>
                  <a:pt x="6067" y="1193"/>
                </a:cubicBezTo>
                <a:cubicBezTo>
                  <a:pt x="6067" y="1195"/>
                  <a:pt x="6067" y="1195"/>
                  <a:pt x="6067" y="1195"/>
                </a:cubicBezTo>
                <a:cubicBezTo>
                  <a:pt x="6066" y="1190"/>
                  <a:pt x="6056" y="1197"/>
                  <a:pt x="6051" y="1192"/>
                </a:cubicBezTo>
                <a:cubicBezTo>
                  <a:pt x="6054" y="1185"/>
                  <a:pt x="6054" y="1185"/>
                  <a:pt x="6054" y="1185"/>
                </a:cubicBezTo>
                <a:cubicBezTo>
                  <a:pt x="6046" y="1183"/>
                  <a:pt x="6033" y="1188"/>
                  <a:pt x="6036" y="1181"/>
                </a:cubicBezTo>
                <a:cubicBezTo>
                  <a:pt x="6005" y="1181"/>
                  <a:pt x="6005" y="1181"/>
                  <a:pt x="6005" y="1181"/>
                </a:cubicBezTo>
                <a:cubicBezTo>
                  <a:pt x="5980" y="1172"/>
                  <a:pt x="5980" y="1172"/>
                  <a:pt x="5980" y="1172"/>
                </a:cubicBezTo>
                <a:cubicBezTo>
                  <a:pt x="5980" y="1171"/>
                  <a:pt x="5980" y="1171"/>
                  <a:pt x="5980" y="1171"/>
                </a:cubicBezTo>
                <a:cubicBezTo>
                  <a:pt x="5980" y="1169"/>
                  <a:pt x="5973" y="1172"/>
                  <a:pt x="5970" y="1172"/>
                </a:cubicBezTo>
                <a:cubicBezTo>
                  <a:pt x="5974" y="1174"/>
                  <a:pt x="5974" y="1174"/>
                  <a:pt x="5974" y="1174"/>
                </a:cubicBezTo>
                <a:cubicBezTo>
                  <a:pt x="6010" y="1183"/>
                  <a:pt x="5979" y="1175"/>
                  <a:pt x="5982" y="1179"/>
                </a:cubicBezTo>
                <a:cubicBezTo>
                  <a:pt x="5979" y="1179"/>
                  <a:pt x="5979" y="1179"/>
                  <a:pt x="5979" y="1179"/>
                </a:cubicBezTo>
                <a:cubicBezTo>
                  <a:pt x="5960" y="1176"/>
                  <a:pt x="5960" y="1176"/>
                  <a:pt x="5960" y="1176"/>
                </a:cubicBezTo>
                <a:cubicBezTo>
                  <a:pt x="5976" y="1177"/>
                  <a:pt x="5961" y="1175"/>
                  <a:pt x="5966" y="1174"/>
                </a:cubicBezTo>
                <a:cubicBezTo>
                  <a:pt x="5961" y="1173"/>
                  <a:pt x="5961" y="1173"/>
                  <a:pt x="5961" y="1173"/>
                </a:cubicBezTo>
                <a:cubicBezTo>
                  <a:pt x="5931" y="1177"/>
                  <a:pt x="5931" y="1177"/>
                  <a:pt x="5931" y="1177"/>
                </a:cubicBezTo>
                <a:cubicBezTo>
                  <a:pt x="5939" y="1181"/>
                  <a:pt x="5939" y="1181"/>
                  <a:pt x="5939" y="1181"/>
                </a:cubicBezTo>
                <a:cubicBezTo>
                  <a:pt x="5954" y="1187"/>
                  <a:pt x="5949" y="1179"/>
                  <a:pt x="5955" y="1177"/>
                </a:cubicBezTo>
                <a:cubicBezTo>
                  <a:pt x="5958" y="1181"/>
                  <a:pt x="5958" y="1182"/>
                  <a:pt x="5961" y="1181"/>
                </a:cubicBezTo>
                <a:cubicBezTo>
                  <a:pt x="5995" y="1181"/>
                  <a:pt x="5995" y="1181"/>
                  <a:pt x="5995" y="1181"/>
                </a:cubicBezTo>
                <a:cubicBezTo>
                  <a:pt x="6001" y="1184"/>
                  <a:pt x="6001" y="1184"/>
                  <a:pt x="6001" y="1184"/>
                </a:cubicBezTo>
                <a:cubicBezTo>
                  <a:pt x="6009" y="1182"/>
                  <a:pt x="6009" y="1182"/>
                  <a:pt x="6009" y="1182"/>
                </a:cubicBezTo>
                <a:cubicBezTo>
                  <a:pt x="6021" y="1185"/>
                  <a:pt x="6021" y="1185"/>
                  <a:pt x="6021" y="1185"/>
                </a:cubicBezTo>
                <a:cubicBezTo>
                  <a:pt x="6018" y="1186"/>
                  <a:pt x="6016" y="1189"/>
                  <a:pt x="6011" y="1189"/>
                </a:cubicBezTo>
                <a:cubicBezTo>
                  <a:pt x="5964" y="1196"/>
                  <a:pt x="5964" y="1196"/>
                  <a:pt x="5964" y="1196"/>
                </a:cubicBezTo>
                <a:cubicBezTo>
                  <a:pt x="5961" y="1199"/>
                  <a:pt x="5961" y="1199"/>
                  <a:pt x="5961" y="1199"/>
                </a:cubicBezTo>
                <a:cubicBezTo>
                  <a:pt x="5954" y="1199"/>
                  <a:pt x="5954" y="1199"/>
                  <a:pt x="5954" y="1199"/>
                </a:cubicBezTo>
                <a:cubicBezTo>
                  <a:pt x="5955" y="1196"/>
                  <a:pt x="5955" y="1196"/>
                  <a:pt x="5955" y="1196"/>
                </a:cubicBezTo>
                <a:cubicBezTo>
                  <a:pt x="5944" y="1198"/>
                  <a:pt x="5936" y="1200"/>
                  <a:pt x="5931" y="1201"/>
                </a:cubicBezTo>
                <a:cubicBezTo>
                  <a:pt x="5925" y="1199"/>
                  <a:pt x="5925" y="1199"/>
                  <a:pt x="5925" y="1199"/>
                </a:cubicBezTo>
                <a:cubicBezTo>
                  <a:pt x="5914" y="1202"/>
                  <a:pt x="5924" y="1200"/>
                  <a:pt x="5923" y="1201"/>
                </a:cubicBezTo>
                <a:cubicBezTo>
                  <a:pt x="5924" y="1204"/>
                  <a:pt x="5927" y="1199"/>
                  <a:pt x="5929" y="1202"/>
                </a:cubicBezTo>
                <a:cubicBezTo>
                  <a:pt x="5924" y="1203"/>
                  <a:pt x="5922" y="1204"/>
                  <a:pt x="5922" y="1205"/>
                </a:cubicBezTo>
                <a:cubicBezTo>
                  <a:pt x="5918" y="1206"/>
                  <a:pt x="5918" y="1206"/>
                  <a:pt x="5918" y="1206"/>
                </a:cubicBezTo>
                <a:cubicBezTo>
                  <a:pt x="5907" y="1205"/>
                  <a:pt x="5907" y="1205"/>
                  <a:pt x="5907" y="1205"/>
                </a:cubicBezTo>
                <a:cubicBezTo>
                  <a:pt x="5907" y="1203"/>
                  <a:pt x="5907" y="1203"/>
                  <a:pt x="5907" y="1203"/>
                </a:cubicBezTo>
                <a:cubicBezTo>
                  <a:pt x="5920" y="1204"/>
                  <a:pt x="5920" y="1204"/>
                  <a:pt x="5920" y="1204"/>
                </a:cubicBezTo>
                <a:cubicBezTo>
                  <a:pt x="5917" y="1201"/>
                  <a:pt x="5917" y="1201"/>
                  <a:pt x="5917" y="1201"/>
                </a:cubicBezTo>
                <a:cubicBezTo>
                  <a:pt x="5888" y="1204"/>
                  <a:pt x="5888" y="1204"/>
                  <a:pt x="5888" y="1204"/>
                </a:cubicBezTo>
                <a:cubicBezTo>
                  <a:pt x="5885" y="1203"/>
                  <a:pt x="5885" y="1203"/>
                  <a:pt x="5885" y="1203"/>
                </a:cubicBezTo>
                <a:cubicBezTo>
                  <a:pt x="5884" y="1203"/>
                  <a:pt x="5877" y="1203"/>
                  <a:pt x="5879" y="1204"/>
                </a:cubicBezTo>
                <a:cubicBezTo>
                  <a:pt x="5863" y="1209"/>
                  <a:pt x="5863" y="1209"/>
                  <a:pt x="5863" y="1209"/>
                </a:cubicBezTo>
                <a:cubicBezTo>
                  <a:pt x="5865" y="1210"/>
                  <a:pt x="5865" y="1210"/>
                  <a:pt x="5865" y="1210"/>
                </a:cubicBezTo>
                <a:cubicBezTo>
                  <a:pt x="5861" y="1217"/>
                  <a:pt x="5860" y="1211"/>
                  <a:pt x="5857" y="1212"/>
                </a:cubicBezTo>
                <a:cubicBezTo>
                  <a:pt x="5866" y="1208"/>
                  <a:pt x="5857" y="1210"/>
                  <a:pt x="5857" y="1210"/>
                </a:cubicBezTo>
                <a:cubicBezTo>
                  <a:pt x="5858" y="1214"/>
                  <a:pt x="5845" y="1210"/>
                  <a:pt x="5834" y="1212"/>
                </a:cubicBezTo>
                <a:cubicBezTo>
                  <a:pt x="5834" y="1215"/>
                  <a:pt x="5834" y="1215"/>
                  <a:pt x="5834" y="1215"/>
                </a:cubicBezTo>
                <a:cubicBezTo>
                  <a:pt x="5816" y="1217"/>
                  <a:pt x="5816" y="1217"/>
                  <a:pt x="5816" y="1217"/>
                </a:cubicBezTo>
                <a:cubicBezTo>
                  <a:pt x="5817" y="1214"/>
                  <a:pt x="5817" y="1214"/>
                  <a:pt x="5817" y="1214"/>
                </a:cubicBezTo>
                <a:cubicBezTo>
                  <a:pt x="5811" y="1214"/>
                  <a:pt x="5811" y="1214"/>
                  <a:pt x="5811" y="1214"/>
                </a:cubicBezTo>
                <a:cubicBezTo>
                  <a:pt x="5810" y="1216"/>
                  <a:pt x="5810" y="1217"/>
                  <a:pt x="5809" y="1218"/>
                </a:cubicBezTo>
                <a:cubicBezTo>
                  <a:pt x="5810" y="1218"/>
                  <a:pt x="5810" y="1218"/>
                  <a:pt x="5811" y="1218"/>
                </a:cubicBezTo>
                <a:cubicBezTo>
                  <a:pt x="5809" y="1218"/>
                  <a:pt x="5809" y="1218"/>
                  <a:pt x="5809" y="1218"/>
                </a:cubicBezTo>
                <a:cubicBezTo>
                  <a:pt x="5806" y="1223"/>
                  <a:pt x="5806" y="1220"/>
                  <a:pt x="5808" y="1218"/>
                </a:cubicBezTo>
                <a:cubicBezTo>
                  <a:pt x="5789" y="1219"/>
                  <a:pt x="5789" y="1219"/>
                  <a:pt x="5789" y="1219"/>
                </a:cubicBezTo>
                <a:cubicBezTo>
                  <a:pt x="5756" y="1220"/>
                  <a:pt x="5756" y="1220"/>
                  <a:pt x="5756" y="1220"/>
                </a:cubicBezTo>
                <a:cubicBezTo>
                  <a:pt x="5752" y="1215"/>
                  <a:pt x="5752" y="1215"/>
                  <a:pt x="5752" y="1215"/>
                </a:cubicBezTo>
                <a:cubicBezTo>
                  <a:pt x="5731" y="1231"/>
                  <a:pt x="5745" y="1215"/>
                  <a:pt x="5729" y="1219"/>
                </a:cubicBezTo>
                <a:cubicBezTo>
                  <a:pt x="5729" y="1222"/>
                  <a:pt x="5729" y="1222"/>
                  <a:pt x="5729" y="1222"/>
                </a:cubicBezTo>
                <a:cubicBezTo>
                  <a:pt x="5748" y="1224"/>
                  <a:pt x="5748" y="1224"/>
                  <a:pt x="5748" y="1224"/>
                </a:cubicBezTo>
                <a:cubicBezTo>
                  <a:pt x="5744" y="1226"/>
                  <a:pt x="5744" y="1226"/>
                  <a:pt x="5744" y="1226"/>
                </a:cubicBezTo>
                <a:cubicBezTo>
                  <a:pt x="5714" y="1227"/>
                  <a:pt x="5714" y="1227"/>
                  <a:pt x="5714" y="1227"/>
                </a:cubicBezTo>
                <a:cubicBezTo>
                  <a:pt x="5719" y="1222"/>
                  <a:pt x="5719" y="1222"/>
                  <a:pt x="5719" y="1222"/>
                </a:cubicBezTo>
                <a:cubicBezTo>
                  <a:pt x="5677" y="1229"/>
                  <a:pt x="5677" y="1229"/>
                  <a:pt x="5677" y="1229"/>
                </a:cubicBezTo>
                <a:cubicBezTo>
                  <a:pt x="5667" y="1226"/>
                  <a:pt x="5667" y="1226"/>
                  <a:pt x="5667" y="1226"/>
                </a:cubicBezTo>
                <a:cubicBezTo>
                  <a:pt x="5663" y="1227"/>
                  <a:pt x="5663" y="1227"/>
                  <a:pt x="5663" y="1227"/>
                </a:cubicBezTo>
                <a:cubicBezTo>
                  <a:pt x="5676" y="1232"/>
                  <a:pt x="5676" y="1232"/>
                  <a:pt x="5676" y="1232"/>
                </a:cubicBezTo>
                <a:cubicBezTo>
                  <a:pt x="5651" y="1230"/>
                  <a:pt x="5651" y="1230"/>
                  <a:pt x="5651" y="1230"/>
                </a:cubicBezTo>
                <a:cubicBezTo>
                  <a:pt x="5632" y="1234"/>
                  <a:pt x="5632" y="1234"/>
                  <a:pt x="5632" y="1234"/>
                </a:cubicBezTo>
                <a:cubicBezTo>
                  <a:pt x="5626" y="1231"/>
                  <a:pt x="5626" y="1231"/>
                  <a:pt x="5626" y="1231"/>
                </a:cubicBezTo>
                <a:cubicBezTo>
                  <a:pt x="5651" y="1218"/>
                  <a:pt x="5651" y="1218"/>
                  <a:pt x="5651" y="1218"/>
                </a:cubicBezTo>
                <a:cubicBezTo>
                  <a:pt x="5670" y="1205"/>
                  <a:pt x="5670" y="1205"/>
                  <a:pt x="5670" y="1205"/>
                </a:cubicBezTo>
                <a:cubicBezTo>
                  <a:pt x="5676" y="1207"/>
                  <a:pt x="5676" y="1207"/>
                  <a:pt x="5676" y="1207"/>
                </a:cubicBezTo>
                <a:cubicBezTo>
                  <a:pt x="5682" y="1204"/>
                  <a:pt x="5682" y="1204"/>
                  <a:pt x="5682" y="1204"/>
                </a:cubicBezTo>
                <a:cubicBezTo>
                  <a:pt x="5702" y="1202"/>
                  <a:pt x="5702" y="1202"/>
                  <a:pt x="5702" y="1202"/>
                </a:cubicBezTo>
                <a:cubicBezTo>
                  <a:pt x="5719" y="1197"/>
                  <a:pt x="5719" y="1197"/>
                  <a:pt x="5719" y="1197"/>
                </a:cubicBezTo>
                <a:cubicBezTo>
                  <a:pt x="5698" y="1194"/>
                  <a:pt x="5698" y="1194"/>
                  <a:pt x="5698" y="1194"/>
                </a:cubicBezTo>
                <a:cubicBezTo>
                  <a:pt x="5708" y="1193"/>
                  <a:pt x="5697" y="1193"/>
                  <a:pt x="5701" y="1192"/>
                </a:cubicBezTo>
                <a:cubicBezTo>
                  <a:pt x="5708" y="1191"/>
                  <a:pt x="5714" y="1190"/>
                  <a:pt x="5718" y="1190"/>
                </a:cubicBezTo>
                <a:cubicBezTo>
                  <a:pt x="5716" y="1190"/>
                  <a:pt x="5716" y="1190"/>
                  <a:pt x="5717" y="1189"/>
                </a:cubicBezTo>
                <a:cubicBezTo>
                  <a:pt x="5720" y="1190"/>
                  <a:pt x="5720" y="1190"/>
                  <a:pt x="5720" y="1190"/>
                </a:cubicBezTo>
                <a:cubicBezTo>
                  <a:pt x="5738" y="1188"/>
                  <a:pt x="5728" y="1190"/>
                  <a:pt x="5721" y="1190"/>
                </a:cubicBezTo>
                <a:cubicBezTo>
                  <a:pt x="5725" y="1191"/>
                  <a:pt x="5725" y="1191"/>
                  <a:pt x="5725" y="1191"/>
                </a:cubicBezTo>
                <a:cubicBezTo>
                  <a:pt x="5744" y="1187"/>
                  <a:pt x="5744" y="1187"/>
                  <a:pt x="5744" y="1187"/>
                </a:cubicBezTo>
                <a:cubicBezTo>
                  <a:pt x="5758" y="1187"/>
                  <a:pt x="5758" y="1187"/>
                  <a:pt x="5758" y="1187"/>
                </a:cubicBezTo>
                <a:cubicBezTo>
                  <a:pt x="5766" y="1184"/>
                  <a:pt x="5766" y="1184"/>
                  <a:pt x="5766" y="1184"/>
                </a:cubicBezTo>
                <a:cubicBezTo>
                  <a:pt x="5783" y="1183"/>
                  <a:pt x="5783" y="1183"/>
                  <a:pt x="5783" y="1183"/>
                </a:cubicBezTo>
                <a:cubicBezTo>
                  <a:pt x="5797" y="1180"/>
                  <a:pt x="5797" y="1180"/>
                  <a:pt x="5797" y="1180"/>
                </a:cubicBezTo>
                <a:cubicBezTo>
                  <a:pt x="5799" y="1180"/>
                  <a:pt x="5800" y="1181"/>
                  <a:pt x="5801" y="1181"/>
                </a:cubicBezTo>
                <a:cubicBezTo>
                  <a:pt x="5801" y="1181"/>
                  <a:pt x="5801" y="1181"/>
                  <a:pt x="5801" y="1181"/>
                </a:cubicBezTo>
                <a:cubicBezTo>
                  <a:pt x="5817" y="1180"/>
                  <a:pt x="5817" y="1180"/>
                  <a:pt x="5817" y="1180"/>
                </a:cubicBezTo>
                <a:cubicBezTo>
                  <a:pt x="5821" y="1181"/>
                  <a:pt x="5821" y="1181"/>
                  <a:pt x="5821" y="1181"/>
                </a:cubicBezTo>
                <a:cubicBezTo>
                  <a:pt x="5821" y="1176"/>
                  <a:pt x="5821" y="1176"/>
                  <a:pt x="5821" y="1176"/>
                </a:cubicBezTo>
                <a:cubicBezTo>
                  <a:pt x="5828" y="1179"/>
                  <a:pt x="5828" y="1179"/>
                  <a:pt x="5828" y="1179"/>
                </a:cubicBezTo>
                <a:cubicBezTo>
                  <a:pt x="5831" y="1178"/>
                  <a:pt x="5834" y="1178"/>
                  <a:pt x="5836" y="1177"/>
                </a:cubicBezTo>
                <a:cubicBezTo>
                  <a:pt x="5836" y="1177"/>
                  <a:pt x="5836" y="1178"/>
                  <a:pt x="5838" y="1178"/>
                </a:cubicBezTo>
                <a:cubicBezTo>
                  <a:pt x="5840" y="1176"/>
                  <a:pt x="5840" y="1176"/>
                  <a:pt x="5840" y="1176"/>
                </a:cubicBezTo>
                <a:cubicBezTo>
                  <a:pt x="5842" y="1176"/>
                  <a:pt x="5842" y="1175"/>
                  <a:pt x="5840" y="1176"/>
                </a:cubicBezTo>
                <a:cubicBezTo>
                  <a:pt x="5842" y="1174"/>
                  <a:pt x="5842" y="1174"/>
                  <a:pt x="5842" y="1174"/>
                </a:cubicBezTo>
                <a:cubicBezTo>
                  <a:pt x="5851" y="1175"/>
                  <a:pt x="5857" y="1175"/>
                  <a:pt x="5861" y="1176"/>
                </a:cubicBezTo>
                <a:cubicBezTo>
                  <a:pt x="5858" y="1176"/>
                  <a:pt x="5855" y="1176"/>
                  <a:pt x="5857" y="1177"/>
                </a:cubicBezTo>
                <a:cubicBezTo>
                  <a:pt x="5855" y="1178"/>
                  <a:pt x="5855" y="1178"/>
                  <a:pt x="5855" y="1178"/>
                </a:cubicBezTo>
                <a:cubicBezTo>
                  <a:pt x="5847" y="1176"/>
                  <a:pt x="5845" y="1177"/>
                  <a:pt x="5845" y="1179"/>
                </a:cubicBezTo>
                <a:cubicBezTo>
                  <a:pt x="5858" y="1180"/>
                  <a:pt x="5858" y="1180"/>
                  <a:pt x="5858" y="1180"/>
                </a:cubicBezTo>
                <a:cubicBezTo>
                  <a:pt x="5910" y="1172"/>
                  <a:pt x="5910" y="1172"/>
                  <a:pt x="5910" y="1172"/>
                </a:cubicBezTo>
                <a:cubicBezTo>
                  <a:pt x="5917" y="1174"/>
                  <a:pt x="5917" y="1174"/>
                  <a:pt x="5917" y="1174"/>
                </a:cubicBezTo>
                <a:cubicBezTo>
                  <a:pt x="5941" y="1168"/>
                  <a:pt x="5941" y="1168"/>
                  <a:pt x="5941" y="1168"/>
                </a:cubicBezTo>
                <a:cubicBezTo>
                  <a:pt x="5979" y="1166"/>
                  <a:pt x="5979" y="1166"/>
                  <a:pt x="5979" y="1166"/>
                </a:cubicBezTo>
                <a:cubicBezTo>
                  <a:pt x="5991" y="1165"/>
                  <a:pt x="5991" y="1165"/>
                  <a:pt x="5991" y="1165"/>
                </a:cubicBezTo>
                <a:cubicBezTo>
                  <a:pt x="6001" y="1168"/>
                  <a:pt x="6001" y="1168"/>
                  <a:pt x="6001" y="1168"/>
                </a:cubicBezTo>
                <a:cubicBezTo>
                  <a:pt x="5992" y="1170"/>
                  <a:pt x="5992" y="1170"/>
                  <a:pt x="5992" y="1170"/>
                </a:cubicBezTo>
                <a:cubicBezTo>
                  <a:pt x="6013" y="1168"/>
                  <a:pt x="6013" y="1168"/>
                  <a:pt x="6013" y="1168"/>
                </a:cubicBezTo>
                <a:cubicBezTo>
                  <a:pt x="6011" y="1168"/>
                  <a:pt x="6009" y="1168"/>
                  <a:pt x="6007" y="1167"/>
                </a:cubicBezTo>
                <a:cubicBezTo>
                  <a:pt x="6011" y="1159"/>
                  <a:pt x="6011" y="1159"/>
                  <a:pt x="6011" y="1159"/>
                </a:cubicBezTo>
                <a:cubicBezTo>
                  <a:pt x="6052" y="1159"/>
                  <a:pt x="6052" y="1159"/>
                  <a:pt x="6052" y="1159"/>
                </a:cubicBezTo>
                <a:cubicBezTo>
                  <a:pt x="6061" y="1156"/>
                  <a:pt x="6061" y="1156"/>
                  <a:pt x="6061" y="1156"/>
                </a:cubicBezTo>
                <a:cubicBezTo>
                  <a:pt x="6092" y="1155"/>
                  <a:pt x="6092" y="1155"/>
                  <a:pt x="6092" y="1155"/>
                </a:cubicBezTo>
                <a:cubicBezTo>
                  <a:pt x="6083" y="1159"/>
                  <a:pt x="6083" y="1159"/>
                  <a:pt x="6083" y="1159"/>
                </a:cubicBezTo>
                <a:cubicBezTo>
                  <a:pt x="6088" y="1159"/>
                  <a:pt x="6088" y="1159"/>
                  <a:pt x="6088" y="1159"/>
                </a:cubicBezTo>
                <a:cubicBezTo>
                  <a:pt x="6102" y="1158"/>
                  <a:pt x="6102" y="1158"/>
                  <a:pt x="6102" y="1158"/>
                </a:cubicBezTo>
                <a:cubicBezTo>
                  <a:pt x="6123" y="1163"/>
                  <a:pt x="6123" y="1163"/>
                  <a:pt x="6123" y="1163"/>
                </a:cubicBezTo>
                <a:cubicBezTo>
                  <a:pt x="6136" y="1163"/>
                  <a:pt x="6136" y="1163"/>
                  <a:pt x="6136" y="1163"/>
                </a:cubicBezTo>
                <a:cubicBezTo>
                  <a:pt x="6133" y="1159"/>
                  <a:pt x="6133" y="1159"/>
                  <a:pt x="6133" y="1159"/>
                </a:cubicBezTo>
                <a:cubicBezTo>
                  <a:pt x="6105" y="1151"/>
                  <a:pt x="6105" y="1151"/>
                  <a:pt x="6105" y="1151"/>
                </a:cubicBezTo>
                <a:cubicBezTo>
                  <a:pt x="6124" y="1148"/>
                  <a:pt x="6124" y="1148"/>
                  <a:pt x="6124" y="1148"/>
                </a:cubicBezTo>
                <a:cubicBezTo>
                  <a:pt x="6211" y="1158"/>
                  <a:pt x="6134" y="1147"/>
                  <a:pt x="6151" y="1149"/>
                </a:cubicBezTo>
                <a:cubicBezTo>
                  <a:pt x="6186" y="1154"/>
                  <a:pt x="6186" y="1154"/>
                  <a:pt x="6186" y="1154"/>
                </a:cubicBezTo>
                <a:cubicBezTo>
                  <a:pt x="6190" y="1152"/>
                  <a:pt x="6190" y="1152"/>
                  <a:pt x="6190" y="1152"/>
                </a:cubicBezTo>
                <a:cubicBezTo>
                  <a:pt x="6186" y="1151"/>
                  <a:pt x="6186" y="1151"/>
                  <a:pt x="6186" y="1151"/>
                </a:cubicBezTo>
                <a:cubicBezTo>
                  <a:pt x="6190" y="1146"/>
                  <a:pt x="6190" y="1146"/>
                  <a:pt x="6190" y="1146"/>
                </a:cubicBezTo>
                <a:cubicBezTo>
                  <a:pt x="6211" y="1144"/>
                  <a:pt x="6211" y="1144"/>
                  <a:pt x="6211" y="1144"/>
                </a:cubicBezTo>
                <a:cubicBezTo>
                  <a:pt x="6229" y="1138"/>
                  <a:pt x="6229" y="1138"/>
                  <a:pt x="6229" y="1138"/>
                </a:cubicBezTo>
                <a:cubicBezTo>
                  <a:pt x="6244" y="1138"/>
                  <a:pt x="6244" y="1138"/>
                  <a:pt x="6244" y="1138"/>
                </a:cubicBezTo>
                <a:cubicBezTo>
                  <a:pt x="6244" y="1133"/>
                  <a:pt x="6244" y="1133"/>
                  <a:pt x="6244" y="1133"/>
                </a:cubicBezTo>
                <a:cubicBezTo>
                  <a:pt x="6258" y="1131"/>
                  <a:pt x="6258" y="1131"/>
                  <a:pt x="6258" y="1131"/>
                </a:cubicBezTo>
                <a:cubicBezTo>
                  <a:pt x="6250" y="1125"/>
                  <a:pt x="6250" y="1125"/>
                  <a:pt x="6250" y="1125"/>
                </a:cubicBezTo>
                <a:cubicBezTo>
                  <a:pt x="6254" y="1124"/>
                  <a:pt x="6257" y="1123"/>
                  <a:pt x="6260" y="1123"/>
                </a:cubicBezTo>
                <a:cubicBezTo>
                  <a:pt x="6260" y="1123"/>
                  <a:pt x="6260" y="1123"/>
                  <a:pt x="6260" y="1123"/>
                </a:cubicBezTo>
                <a:cubicBezTo>
                  <a:pt x="6260" y="1123"/>
                  <a:pt x="6260" y="1123"/>
                  <a:pt x="6260" y="1123"/>
                </a:cubicBezTo>
                <a:cubicBezTo>
                  <a:pt x="6271" y="1120"/>
                  <a:pt x="6265" y="1122"/>
                  <a:pt x="6262" y="1123"/>
                </a:cubicBezTo>
                <a:cubicBezTo>
                  <a:pt x="6283" y="1130"/>
                  <a:pt x="6283" y="1130"/>
                  <a:pt x="6283" y="1130"/>
                </a:cubicBezTo>
                <a:cubicBezTo>
                  <a:pt x="6278" y="1125"/>
                  <a:pt x="6282" y="1126"/>
                  <a:pt x="6284" y="1127"/>
                </a:cubicBezTo>
                <a:cubicBezTo>
                  <a:pt x="6279" y="1125"/>
                  <a:pt x="6279" y="1125"/>
                  <a:pt x="6279" y="1125"/>
                </a:cubicBezTo>
                <a:cubicBezTo>
                  <a:pt x="6307" y="1121"/>
                  <a:pt x="6307" y="1121"/>
                  <a:pt x="6307" y="1121"/>
                </a:cubicBezTo>
                <a:cubicBezTo>
                  <a:pt x="6365" y="1115"/>
                  <a:pt x="6365" y="1115"/>
                  <a:pt x="6365" y="1115"/>
                </a:cubicBezTo>
                <a:cubicBezTo>
                  <a:pt x="6394" y="1107"/>
                  <a:pt x="6394" y="1107"/>
                  <a:pt x="6394" y="1107"/>
                </a:cubicBezTo>
                <a:cubicBezTo>
                  <a:pt x="6392" y="1106"/>
                  <a:pt x="6392" y="1106"/>
                  <a:pt x="6392" y="1106"/>
                </a:cubicBezTo>
                <a:cubicBezTo>
                  <a:pt x="6367" y="1110"/>
                  <a:pt x="6367" y="1110"/>
                  <a:pt x="6367" y="1110"/>
                </a:cubicBezTo>
                <a:cubicBezTo>
                  <a:pt x="6367" y="1110"/>
                  <a:pt x="6367" y="1110"/>
                  <a:pt x="6367" y="1110"/>
                </a:cubicBezTo>
                <a:cubicBezTo>
                  <a:pt x="6371" y="1100"/>
                  <a:pt x="6371" y="1100"/>
                  <a:pt x="6371" y="1100"/>
                </a:cubicBezTo>
                <a:cubicBezTo>
                  <a:pt x="6400" y="1097"/>
                  <a:pt x="6400" y="1097"/>
                  <a:pt x="6400" y="1097"/>
                </a:cubicBezTo>
                <a:cubicBezTo>
                  <a:pt x="6423" y="1092"/>
                  <a:pt x="6423" y="1092"/>
                  <a:pt x="6423" y="1092"/>
                </a:cubicBezTo>
                <a:cubicBezTo>
                  <a:pt x="6468" y="1087"/>
                  <a:pt x="6468" y="1087"/>
                  <a:pt x="6468" y="1087"/>
                </a:cubicBezTo>
                <a:cubicBezTo>
                  <a:pt x="6489" y="1082"/>
                  <a:pt x="6489" y="1082"/>
                  <a:pt x="6489" y="1082"/>
                </a:cubicBezTo>
                <a:cubicBezTo>
                  <a:pt x="6480" y="1082"/>
                  <a:pt x="6480" y="1082"/>
                  <a:pt x="6480" y="1082"/>
                </a:cubicBezTo>
                <a:cubicBezTo>
                  <a:pt x="6392" y="1083"/>
                  <a:pt x="6392" y="1083"/>
                  <a:pt x="6392" y="1083"/>
                </a:cubicBezTo>
                <a:cubicBezTo>
                  <a:pt x="6341" y="1088"/>
                  <a:pt x="6341" y="1088"/>
                  <a:pt x="6341" y="1088"/>
                </a:cubicBezTo>
                <a:cubicBezTo>
                  <a:pt x="6250" y="1095"/>
                  <a:pt x="6250" y="1095"/>
                  <a:pt x="6250" y="1095"/>
                </a:cubicBezTo>
                <a:cubicBezTo>
                  <a:pt x="6235" y="1097"/>
                  <a:pt x="6235" y="1097"/>
                  <a:pt x="6235" y="1097"/>
                </a:cubicBezTo>
                <a:cubicBezTo>
                  <a:pt x="6225" y="1099"/>
                  <a:pt x="6218" y="1100"/>
                  <a:pt x="6213" y="1101"/>
                </a:cubicBezTo>
                <a:cubicBezTo>
                  <a:pt x="6218" y="1099"/>
                  <a:pt x="6221" y="1098"/>
                  <a:pt x="6213" y="1097"/>
                </a:cubicBezTo>
                <a:cubicBezTo>
                  <a:pt x="6211" y="1099"/>
                  <a:pt x="6211" y="1099"/>
                  <a:pt x="6211" y="1099"/>
                </a:cubicBezTo>
                <a:cubicBezTo>
                  <a:pt x="6195" y="1098"/>
                  <a:pt x="6195" y="1098"/>
                  <a:pt x="6195" y="1098"/>
                </a:cubicBezTo>
                <a:cubicBezTo>
                  <a:pt x="6196" y="1101"/>
                  <a:pt x="6196" y="1101"/>
                  <a:pt x="6196" y="1101"/>
                </a:cubicBezTo>
                <a:cubicBezTo>
                  <a:pt x="6186" y="1105"/>
                  <a:pt x="6186" y="1105"/>
                  <a:pt x="6186" y="1105"/>
                </a:cubicBezTo>
                <a:cubicBezTo>
                  <a:pt x="6182" y="1103"/>
                  <a:pt x="6182" y="1103"/>
                  <a:pt x="6182" y="1103"/>
                </a:cubicBezTo>
                <a:cubicBezTo>
                  <a:pt x="6180" y="1106"/>
                  <a:pt x="6180" y="1106"/>
                  <a:pt x="6180" y="1106"/>
                </a:cubicBezTo>
                <a:cubicBezTo>
                  <a:pt x="6174" y="1107"/>
                  <a:pt x="6174" y="1107"/>
                  <a:pt x="6174" y="1107"/>
                </a:cubicBezTo>
                <a:cubicBezTo>
                  <a:pt x="6159" y="1102"/>
                  <a:pt x="6159" y="1102"/>
                  <a:pt x="6159" y="1102"/>
                </a:cubicBezTo>
                <a:cubicBezTo>
                  <a:pt x="6154" y="1103"/>
                  <a:pt x="6154" y="1103"/>
                  <a:pt x="6154" y="1103"/>
                </a:cubicBezTo>
                <a:cubicBezTo>
                  <a:pt x="6151" y="1104"/>
                  <a:pt x="6151" y="1104"/>
                  <a:pt x="6151" y="1104"/>
                </a:cubicBezTo>
                <a:cubicBezTo>
                  <a:pt x="6147" y="1103"/>
                  <a:pt x="6147" y="1103"/>
                  <a:pt x="6147" y="1103"/>
                </a:cubicBezTo>
                <a:cubicBezTo>
                  <a:pt x="6136" y="1101"/>
                  <a:pt x="6136" y="1101"/>
                  <a:pt x="6136" y="1101"/>
                </a:cubicBezTo>
                <a:cubicBezTo>
                  <a:pt x="6143" y="1104"/>
                  <a:pt x="6143" y="1104"/>
                  <a:pt x="6143" y="1104"/>
                </a:cubicBezTo>
                <a:cubicBezTo>
                  <a:pt x="6126" y="1105"/>
                  <a:pt x="6126" y="1105"/>
                  <a:pt x="6126" y="1105"/>
                </a:cubicBezTo>
                <a:cubicBezTo>
                  <a:pt x="6129" y="1103"/>
                  <a:pt x="6129" y="1103"/>
                  <a:pt x="6129" y="1103"/>
                </a:cubicBezTo>
                <a:cubicBezTo>
                  <a:pt x="6108" y="1103"/>
                  <a:pt x="6108" y="1103"/>
                  <a:pt x="6108" y="1103"/>
                </a:cubicBezTo>
                <a:cubicBezTo>
                  <a:pt x="6105" y="1105"/>
                  <a:pt x="6105" y="1105"/>
                  <a:pt x="6105" y="1105"/>
                </a:cubicBezTo>
                <a:cubicBezTo>
                  <a:pt x="6099" y="1104"/>
                  <a:pt x="6099" y="1104"/>
                  <a:pt x="6099" y="1104"/>
                </a:cubicBezTo>
                <a:cubicBezTo>
                  <a:pt x="6094" y="1105"/>
                  <a:pt x="6094" y="1105"/>
                  <a:pt x="6094" y="1105"/>
                </a:cubicBezTo>
                <a:cubicBezTo>
                  <a:pt x="6073" y="1098"/>
                  <a:pt x="6073" y="1098"/>
                  <a:pt x="6073" y="1098"/>
                </a:cubicBezTo>
                <a:cubicBezTo>
                  <a:pt x="6081" y="1094"/>
                  <a:pt x="6081" y="1094"/>
                  <a:pt x="6081" y="1094"/>
                </a:cubicBezTo>
                <a:cubicBezTo>
                  <a:pt x="6056" y="1095"/>
                  <a:pt x="6056" y="1095"/>
                  <a:pt x="6056" y="1095"/>
                </a:cubicBezTo>
                <a:cubicBezTo>
                  <a:pt x="6057" y="1095"/>
                  <a:pt x="6060" y="1094"/>
                  <a:pt x="6063" y="1092"/>
                </a:cubicBezTo>
                <a:cubicBezTo>
                  <a:pt x="6073" y="1087"/>
                  <a:pt x="6073" y="1087"/>
                  <a:pt x="6073" y="1087"/>
                </a:cubicBezTo>
                <a:cubicBezTo>
                  <a:pt x="6077" y="1089"/>
                  <a:pt x="6077" y="1089"/>
                  <a:pt x="6077" y="1089"/>
                </a:cubicBezTo>
                <a:cubicBezTo>
                  <a:pt x="6077" y="1087"/>
                  <a:pt x="6077" y="1087"/>
                  <a:pt x="6077" y="1087"/>
                </a:cubicBezTo>
                <a:cubicBezTo>
                  <a:pt x="6089" y="1082"/>
                  <a:pt x="6089" y="1082"/>
                  <a:pt x="6089" y="1082"/>
                </a:cubicBezTo>
                <a:cubicBezTo>
                  <a:pt x="6123" y="1081"/>
                  <a:pt x="6123" y="1081"/>
                  <a:pt x="6123" y="1081"/>
                </a:cubicBezTo>
                <a:cubicBezTo>
                  <a:pt x="6124" y="1079"/>
                  <a:pt x="6124" y="1079"/>
                  <a:pt x="6124" y="1079"/>
                </a:cubicBezTo>
                <a:cubicBezTo>
                  <a:pt x="6151" y="1078"/>
                  <a:pt x="6151" y="1078"/>
                  <a:pt x="6151" y="1078"/>
                </a:cubicBezTo>
                <a:cubicBezTo>
                  <a:pt x="6149" y="1080"/>
                  <a:pt x="6148" y="1081"/>
                  <a:pt x="6147" y="1082"/>
                </a:cubicBezTo>
                <a:cubicBezTo>
                  <a:pt x="6147" y="1082"/>
                  <a:pt x="6147" y="1082"/>
                  <a:pt x="6147" y="1082"/>
                </a:cubicBezTo>
                <a:cubicBezTo>
                  <a:pt x="6147" y="1082"/>
                  <a:pt x="6147" y="1082"/>
                  <a:pt x="6147" y="1082"/>
                </a:cubicBezTo>
                <a:cubicBezTo>
                  <a:pt x="6146" y="1083"/>
                  <a:pt x="6145" y="1084"/>
                  <a:pt x="6144" y="1085"/>
                </a:cubicBezTo>
                <a:cubicBezTo>
                  <a:pt x="6151" y="1085"/>
                  <a:pt x="6151" y="1085"/>
                  <a:pt x="6151" y="1085"/>
                </a:cubicBezTo>
                <a:cubicBezTo>
                  <a:pt x="6161" y="1092"/>
                  <a:pt x="6161" y="1092"/>
                  <a:pt x="6161" y="1092"/>
                </a:cubicBezTo>
                <a:cubicBezTo>
                  <a:pt x="6166" y="1090"/>
                  <a:pt x="6166" y="1090"/>
                  <a:pt x="6166" y="1090"/>
                </a:cubicBezTo>
                <a:cubicBezTo>
                  <a:pt x="6178" y="1093"/>
                  <a:pt x="6178" y="1093"/>
                  <a:pt x="6178" y="1093"/>
                </a:cubicBezTo>
                <a:cubicBezTo>
                  <a:pt x="6174" y="1091"/>
                  <a:pt x="6174" y="1091"/>
                  <a:pt x="6174" y="1091"/>
                </a:cubicBezTo>
                <a:cubicBezTo>
                  <a:pt x="6174" y="1088"/>
                  <a:pt x="6174" y="1088"/>
                  <a:pt x="6174" y="1088"/>
                </a:cubicBezTo>
                <a:cubicBezTo>
                  <a:pt x="6186" y="1088"/>
                  <a:pt x="6186" y="1088"/>
                  <a:pt x="6186" y="1088"/>
                </a:cubicBezTo>
                <a:cubicBezTo>
                  <a:pt x="6175" y="1086"/>
                  <a:pt x="6173" y="1085"/>
                  <a:pt x="6174" y="1085"/>
                </a:cubicBezTo>
                <a:cubicBezTo>
                  <a:pt x="6166" y="1086"/>
                  <a:pt x="6166" y="1086"/>
                  <a:pt x="6166" y="1086"/>
                </a:cubicBezTo>
                <a:cubicBezTo>
                  <a:pt x="6159" y="1084"/>
                  <a:pt x="6159" y="1084"/>
                  <a:pt x="6159" y="1084"/>
                </a:cubicBezTo>
                <a:cubicBezTo>
                  <a:pt x="6178" y="1079"/>
                  <a:pt x="6178" y="1079"/>
                  <a:pt x="6178" y="1079"/>
                </a:cubicBezTo>
                <a:cubicBezTo>
                  <a:pt x="6155" y="1080"/>
                  <a:pt x="6155" y="1080"/>
                  <a:pt x="6155" y="1080"/>
                </a:cubicBezTo>
                <a:cubicBezTo>
                  <a:pt x="6155" y="1078"/>
                  <a:pt x="6155" y="1078"/>
                  <a:pt x="6155" y="1078"/>
                </a:cubicBezTo>
                <a:cubicBezTo>
                  <a:pt x="6192" y="1066"/>
                  <a:pt x="6163" y="1076"/>
                  <a:pt x="6172" y="1076"/>
                </a:cubicBezTo>
                <a:cubicBezTo>
                  <a:pt x="6186" y="1071"/>
                  <a:pt x="6186" y="1071"/>
                  <a:pt x="6186" y="1071"/>
                </a:cubicBezTo>
                <a:cubicBezTo>
                  <a:pt x="6211" y="1072"/>
                  <a:pt x="6211" y="1072"/>
                  <a:pt x="6211" y="1072"/>
                </a:cubicBezTo>
                <a:cubicBezTo>
                  <a:pt x="6219" y="1069"/>
                  <a:pt x="6219" y="1069"/>
                  <a:pt x="6219" y="1069"/>
                </a:cubicBezTo>
                <a:cubicBezTo>
                  <a:pt x="6207" y="1063"/>
                  <a:pt x="6207" y="1063"/>
                  <a:pt x="6207" y="1063"/>
                </a:cubicBezTo>
                <a:cubicBezTo>
                  <a:pt x="6211" y="1061"/>
                  <a:pt x="6211" y="1061"/>
                  <a:pt x="6211" y="1061"/>
                </a:cubicBezTo>
                <a:cubicBezTo>
                  <a:pt x="6217" y="1061"/>
                  <a:pt x="6217" y="1061"/>
                  <a:pt x="6217" y="1061"/>
                </a:cubicBezTo>
                <a:cubicBezTo>
                  <a:pt x="6235" y="1063"/>
                  <a:pt x="6235" y="1063"/>
                  <a:pt x="6235" y="1063"/>
                </a:cubicBezTo>
                <a:cubicBezTo>
                  <a:pt x="6239" y="1065"/>
                  <a:pt x="6239" y="1065"/>
                  <a:pt x="6239" y="1065"/>
                </a:cubicBezTo>
                <a:cubicBezTo>
                  <a:pt x="6252" y="1061"/>
                  <a:pt x="6252" y="1061"/>
                  <a:pt x="6252" y="1061"/>
                </a:cubicBezTo>
                <a:cubicBezTo>
                  <a:pt x="6269" y="1056"/>
                  <a:pt x="6269" y="1056"/>
                  <a:pt x="6269" y="1056"/>
                </a:cubicBezTo>
                <a:cubicBezTo>
                  <a:pt x="6297" y="1056"/>
                  <a:pt x="6297" y="1056"/>
                  <a:pt x="6297" y="1056"/>
                </a:cubicBezTo>
                <a:cubicBezTo>
                  <a:pt x="6305" y="1052"/>
                  <a:pt x="6305" y="1052"/>
                  <a:pt x="6305" y="1052"/>
                </a:cubicBezTo>
                <a:cubicBezTo>
                  <a:pt x="6305" y="1047"/>
                  <a:pt x="6305" y="1047"/>
                  <a:pt x="6305" y="1047"/>
                </a:cubicBezTo>
                <a:cubicBezTo>
                  <a:pt x="6295" y="1046"/>
                  <a:pt x="6295" y="1046"/>
                  <a:pt x="6295" y="1046"/>
                </a:cubicBezTo>
                <a:cubicBezTo>
                  <a:pt x="6279" y="1050"/>
                  <a:pt x="6279" y="1050"/>
                  <a:pt x="6279" y="1050"/>
                </a:cubicBezTo>
                <a:cubicBezTo>
                  <a:pt x="6263" y="1047"/>
                  <a:pt x="6263" y="1047"/>
                  <a:pt x="6263" y="1047"/>
                </a:cubicBezTo>
                <a:cubicBezTo>
                  <a:pt x="6258" y="1051"/>
                  <a:pt x="6258" y="1051"/>
                  <a:pt x="6258" y="1051"/>
                </a:cubicBezTo>
                <a:cubicBezTo>
                  <a:pt x="6248" y="1049"/>
                  <a:pt x="6248" y="1049"/>
                  <a:pt x="6248" y="1049"/>
                </a:cubicBezTo>
                <a:cubicBezTo>
                  <a:pt x="6229" y="1049"/>
                  <a:pt x="6237" y="1055"/>
                  <a:pt x="6223" y="1055"/>
                </a:cubicBezTo>
                <a:cubicBezTo>
                  <a:pt x="6222" y="1056"/>
                  <a:pt x="6222" y="1056"/>
                  <a:pt x="6222" y="1056"/>
                </a:cubicBezTo>
                <a:cubicBezTo>
                  <a:pt x="6226" y="1056"/>
                  <a:pt x="6224" y="1056"/>
                  <a:pt x="6221" y="1056"/>
                </a:cubicBezTo>
                <a:cubicBezTo>
                  <a:pt x="6219" y="1057"/>
                  <a:pt x="6219" y="1057"/>
                  <a:pt x="6219" y="1057"/>
                </a:cubicBezTo>
                <a:cubicBezTo>
                  <a:pt x="6203" y="1057"/>
                  <a:pt x="6203" y="1057"/>
                  <a:pt x="6203" y="1057"/>
                </a:cubicBezTo>
                <a:cubicBezTo>
                  <a:pt x="6186" y="1053"/>
                  <a:pt x="6186" y="1053"/>
                  <a:pt x="6186" y="1053"/>
                </a:cubicBezTo>
                <a:cubicBezTo>
                  <a:pt x="6196" y="1054"/>
                  <a:pt x="6204" y="1054"/>
                  <a:pt x="6210" y="1055"/>
                </a:cubicBezTo>
                <a:cubicBezTo>
                  <a:pt x="6207" y="1054"/>
                  <a:pt x="6207" y="1053"/>
                  <a:pt x="6211" y="1052"/>
                </a:cubicBezTo>
                <a:cubicBezTo>
                  <a:pt x="6207" y="1046"/>
                  <a:pt x="6207" y="1046"/>
                  <a:pt x="6207" y="1046"/>
                </a:cubicBezTo>
                <a:cubicBezTo>
                  <a:pt x="6211" y="1042"/>
                  <a:pt x="6211" y="1042"/>
                  <a:pt x="6211" y="1042"/>
                </a:cubicBezTo>
                <a:cubicBezTo>
                  <a:pt x="6214" y="1044"/>
                  <a:pt x="6214" y="1044"/>
                  <a:pt x="6214" y="1044"/>
                </a:cubicBezTo>
                <a:cubicBezTo>
                  <a:pt x="6232" y="1038"/>
                  <a:pt x="6232" y="1038"/>
                  <a:pt x="6232" y="1038"/>
                </a:cubicBezTo>
                <a:cubicBezTo>
                  <a:pt x="6232" y="1040"/>
                  <a:pt x="6235" y="1041"/>
                  <a:pt x="6237" y="1042"/>
                </a:cubicBezTo>
                <a:cubicBezTo>
                  <a:pt x="6239" y="1040"/>
                  <a:pt x="6239" y="1040"/>
                  <a:pt x="6239" y="1040"/>
                </a:cubicBezTo>
                <a:cubicBezTo>
                  <a:pt x="6244" y="1042"/>
                  <a:pt x="6244" y="1042"/>
                  <a:pt x="6244" y="1042"/>
                </a:cubicBezTo>
                <a:cubicBezTo>
                  <a:pt x="6289" y="1035"/>
                  <a:pt x="6289" y="1035"/>
                  <a:pt x="6289" y="1035"/>
                </a:cubicBezTo>
                <a:cubicBezTo>
                  <a:pt x="6307" y="1028"/>
                  <a:pt x="6307" y="1028"/>
                  <a:pt x="6307" y="1028"/>
                </a:cubicBezTo>
                <a:cubicBezTo>
                  <a:pt x="6342" y="1025"/>
                  <a:pt x="6342" y="1025"/>
                  <a:pt x="6342" y="1025"/>
                </a:cubicBezTo>
                <a:cubicBezTo>
                  <a:pt x="6334" y="1023"/>
                  <a:pt x="6334" y="1023"/>
                  <a:pt x="6334" y="1023"/>
                </a:cubicBezTo>
                <a:cubicBezTo>
                  <a:pt x="6341" y="1021"/>
                  <a:pt x="6341" y="1021"/>
                  <a:pt x="6341" y="1021"/>
                </a:cubicBezTo>
                <a:cubicBezTo>
                  <a:pt x="6353" y="1023"/>
                  <a:pt x="6353" y="1023"/>
                  <a:pt x="6353" y="1023"/>
                </a:cubicBezTo>
                <a:cubicBezTo>
                  <a:pt x="6355" y="1019"/>
                  <a:pt x="6355" y="1019"/>
                  <a:pt x="6355" y="1019"/>
                </a:cubicBezTo>
                <a:cubicBezTo>
                  <a:pt x="6359" y="1019"/>
                  <a:pt x="6359" y="1019"/>
                  <a:pt x="6359" y="1019"/>
                </a:cubicBezTo>
                <a:cubicBezTo>
                  <a:pt x="6367" y="1021"/>
                  <a:pt x="6367" y="1021"/>
                  <a:pt x="6367" y="1021"/>
                </a:cubicBezTo>
                <a:cubicBezTo>
                  <a:pt x="6413" y="1012"/>
                  <a:pt x="6413" y="1012"/>
                  <a:pt x="6413" y="1012"/>
                </a:cubicBezTo>
                <a:cubicBezTo>
                  <a:pt x="6441" y="1006"/>
                  <a:pt x="6441" y="1006"/>
                  <a:pt x="6441" y="1006"/>
                </a:cubicBezTo>
                <a:cubicBezTo>
                  <a:pt x="6462" y="1006"/>
                  <a:pt x="6462" y="1006"/>
                  <a:pt x="6462" y="1006"/>
                </a:cubicBezTo>
                <a:cubicBezTo>
                  <a:pt x="6460" y="1002"/>
                  <a:pt x="6460" y="1002"/>
                  <a:pt x="6460" y="1002"/>
                </a:cubicBezTo>
                <a:cubicBezTo>
                  <a:pt x="6482" y="1002"/>
                  <a:pt x="6482" y="1002"/>
                  <a:pt x="6482" y="1002"/>
                </a:cubicBezTo>
                <a:cubicBezTo>
                  <a:pt x="6480" y="1001"/>
                  <a:pt x="6480" y="1001"/>
                  <a:pt x="6480" y="1001"/>
                </a:cubicBezTo>
                <a:cubicBezTo>
                  <a:pt x="6510" y="1001"/>
                  <a:pt x="6510" y="1001"/>
                  <a:pt x="6510" y="1001"/>
                </a:cubicBezTo>
                <a:cubicBezTo>
                  <a:pt x="6520" y="997"/>
                  <a:pt x="6520" y="997"/>
                  <a:pt x="6520" y="997"/>
                </a:cubicBezTo>
                <a:cubicBezTo>
                  <a:pt x="6503" y="994"/>
                  <a:pt x="6503" y="994"/>
                  <a:pt x="6503" y="994"/>
                </a:cubicBezTo>
                <a:lnTo>
                  <a:pt x="6511" y="991"/>
                </a:ln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字魂59号-创粗黑" panose="00000500000000000000" pitchFamily="2" charset="-122"/>
            </a:endParaRPr>
          </a:p>
        </p:txBody>
      </p:sp>
      <p:sp>
        <p:nvSpPr>
          <p:cNvPr id="175" name="Picture Placeholder 174"/>
          <p:cNvSpPr>
            <a:spLocks noGrp="1"/>
          </p:cNvSpPr>
          <p:nvPr>
            <p:ph type="pic" sz="quarter" idx="10"/>
          </p:nvPr>
        </p:nvSpPr>
        <p:spPr>
          <a:xfrm flipH="1">
            <a:off x="-951265" y="1551119"/>
            <a:ext cx="13442696" cy="4702754"/>
          </a:xfrm>
          <a:custGeom>
            <a:avLst/>
            <a:gdLst>
              <a:gd name="connsiteX0" fmla="*/ 2174038 w 13442696"/>
              <a:gd name="connsiteY0" fmla="*/ 3949690 h 4702754"/>
              <a:gd name="connsiteX1" fmla="*/ 2174991 w 13442696"/>
              <a:gd name="connsiteY1" fmla="*/ 3950290 h 4702754"/>
              <a:gd name="connsiteX2" fmla="*/ 2174038 w 13442696"/>
              <a:gd name="connsiteY2" fmla="*/ 3950664 h 4702754"/>
              <a:gd name="connsiteX3" fmla="*/ 2169908 w 13442696"/>
              <a:gd name="connsiteY3" fmla="*/ 3952287 h 4702754"/>
              <a:gd name="connsiteX4" fmla="*/ 2169145 w 13442696"/>
              <a:gd name="connsiteY4" fmla="*/ 3952174 h 4702754"/>
              <a:gd name="connsiteX5" fmla="*/ 2137953 w 13442696"/>
              <a:gd name="connsiteY5" fmla="*/ 3947559 h 4702754"/>
              <a:gd name="connsiteX6" fmla="*/ 2139197 w 13442696"/>
              <a:gd name="connsiteY6" fmla="*/ 3947743 h 4702754"/>
              <a:gd name="connsiteX7" fmla="*/ 2169145 w 13442696"/>
              <a:gd name="connsiteY7" fmla="*/ 3952174 h 4702754"/>
              <a:gd name="connsiteX8" fmla="*/ 2159972 w 13442696"/>
              <a:gd name="connsiteY8" fmla="*/ 3956831 h 4702754"/>
              <a:gd name="connsiteX9" fmla="*/ 2110035 w 13442696"/>
              <a:gd name="connsiteY9" fmla="*/ 3962674 h 4702754"/>
              <a:gd name="connsiteX10" fmla="*/ 2105905 w 13442696"/>
              <a:gd name="connsiteY10" fmla="*/ 3962674 h 4702754"/>
              <a:gd name="connsiteX11" fmla="*/ 2110035 w 13442696"/>
              <a:gd name="connsiteY11" fmla="*/ 3960727 h 4702754"/>
              <a:gd name="connsiteX12" fmla="*/ 2134810 w 13442696"/>
              <a:gd name="connsiteY12" fmla="*/ 3947094 h 4702754"/>
              <a:gd name="connsiteX13" fmla="*/ 2138939 w 13442696"/>
              <a:gd name="connsiteY13" fmla="*/ 3947094 h 4702754"/>
              <a:gd name="connsiteX14" fmla="*/ 2137953 w 13442696"/>
              <a:gd name="connsiteY14" fmla="*/ 3947559 h 4702754"/>
              <a:gd name="connsiteX15" fmla="*/ 2347465 w 13442696"/>
              <a:gd name="connsiteY15" fmla="*/ 3744545 h 4702754"/>
              <a:gd name="connsiteX16" fmla="*/ 2346901 w 13442696"/>
              <a:gd name="connsiteY16" fmla="*/ 3744866 h 4702754"/>
              <a:gd name="connsiteX17" fmla="*/ 2341271 w 13442696"/>
              <a:gd name="connsiteY17" fmla="*/ 3747142 h 4702754"/>
              <a:gd name="connsiteX18" fmla="*/ 2347465 w 13442696"/>
              <a:gd name="connsiteY18" fmla="*/ 3744545 h 4702754"/>
              <a:gd name="connsiteX19" fmla="*/ 2122422 w 13442696"/>
              <a:gd name="connsiteY19" fmla="*/ 3445917 h 4702754"/>
              <a:gd name="connsiteX20" fmla="*/ 2122603 w 13442696"/>
              <a:gd name="connsiteY20" fmla="*/ 3446011 h 4702754"/>
              <a:gd name="connsiteX21" fmla="*/ 2121648 w 13442696"/>
              <a:gd name="connsiteY21" fmla="*/ 3446566 h 4702754"/>
              <a:gd name="connsiteX22" fmla="*/ 2118293 w 13442696"/>
              <a:gd name="connsiteY22" fmla="*/ 3448513 h 4702754"/>
              <a:gd name="connsiteX23" fmla="*/ 2122422 w 13442696"/>
              <a:gd name="connsiteY23" fmla="*/ 3445917 h 4702754"/>
              <a:gd name="connsiteX24" fmla="*/ 123877 w 13442696"/>
              <a:gd name="connsiteY24" fmla="*/ 2825288 h 4702754"/>
              <a:gd name="connsiteX25" fmla="*/ 140393 w 13442696"/>
              <a:gd name="connsiteY25" fmla="*/ 2825288 h 4702754"/>
              <a:gd name="connsiteX26" fmla="*/ 130070 w 13442696"/>
              <a:gd name="connsiteY26" fmla="*/ 2830482 h 4702754"/>
              <a:gd name="connsiteX27" fmla="*/ 123877 w 13442696"/>
              <a:gd name="connsiteY27" fmla="*/ 2825288 h 4702754"/>
              <a:gd name="connsiteX28" fmla="*/ 10569627 w 13442696"/>
              <a:gd name="connsiteY28" fmla="*/ 2539172 h 4702754"/>
              <a:gd name="connsiteX29" fmla="*/ 10567109 w 13442696"/>
              <a:gd name="connsiteY29" fmla="*/ 2539603 h 4702754"/>
              <a:gd name="connsiteX30" fmla="*/ 10564367 w 13442696"/>
              <a:gd name="connsiteY30" fmla="*/ 2539968 h 4702754"/>
              <a:gd name="connsiteX31" fmla="*/ 302724 w 13442696"/>
              <a:gd name="connsiteY31" fmla="*/ 2531204 h 4702754"/>
              <a:gd name="connsiteX32" fmla="*/ 307627 w 13442696"/>
              <a:gd name="connsiteY32" fmla="*/ 2531853 h 4702754"/>
              <a:gd name="connsiteX33" fmla="*/ 311756 w 13442696"/>
              <a:gd name="connsiteY33" fmla="*/ 2537046 h 4702754"/>
              <a:gd name="connsiteX34" fmla="*/ 305562 w 13442696"/>
              <a:gd name="connsiteY34" fmla="*/ 2565611 h 4702754"/>
              <a:gd name="connsiteX35" fmla="*/ 282852 w 13442696"/>
              <a:gd name="connsiteY35" fmla="*/ 2565611 h 4702754"/>
              <a:gd name="connsiteX36" fmla="*/ 282852 w 13442696"/>
              <a:gd name="connsiteY36" fmla="*/ 2550030 h 4702754"/>
              <a:gd name="connsiteX37" fmla="*/ 268400 w 13442696"/>
              <a:gd name="connsiteY37" fmla="*/ 2550030 h 4702754"/>
              <a:gd name="connsiteX38" fmla="*/ 299369 w 13442696"/>
              <a:gd name="connsiteY38" fmla="*/ 2534450 h 4702754"/>
              <a:gd name="connsiteX39" fmla="*/ 302724 w 13442696"/>
              <a:gd name="connsiteY39" fmla="*/ 2531204 h 4702754"/>
              <a:gd name="connsiteX40" fmla="*/ 11431763 w 13442696"/>
              <a:gd name="connsiteY40" fmla="*/ 2399418 h 4702754"/>
              <a:gd name="connsiteX41" fmla="*/ 11434860 w 13442696"/>
              <a:gd name="connsiteY41" fmla="*/ 2399418 h 4702754"/>
              <a:gd name="connsiteX42" fmla="*/ 11448280 w 13442696"/>
              <a:gd name="connsiteY42" fmla="*/ 2399418 h 4702754"/>
              <a:gd name="connsiteX43" fmla="*/ 11431763 w 13442696"/>
              <a:gd name="connsiteY43" fmla="*/ 2407208 h 4702754"/>
              <a:gd name="connsiteX44" fmla="*/ 11431763 w 13442696"/>
              <a:gd name="connsiteY44" fmla="*/ 2399418 h 4702754"/>
              <a:gd name="connsiteX45" fmla="*/ 12476310 w 13442696"/>
              <a:gd name="connsiteY45" fmla="*/ 2099120 h 4702754"/>
              <a:gd name="connsiteX46" fmla="*/ 12476199 w 13442696"/>
              <a:gd name="connsiteY46" fmla="*/ 2099815 h 4702754"/>
              <a:gd name="connsiteX47" fmla="*/ 12474392 w 13442696"/>
              <a:gd name="connsiteY47" fmla="*/ 2111176 h 4702754"/>
              <a:gd name="connsiteX48" fmla="*/ 12464069 w 13442696"/>
              <a:gd name="connsiteY48" fmla="*/ 2111176 h 4702754"/>
              <a:gd name="connsiteX49" fmla="*/ 12459940 w 13442696"/>
              <a:gd name="connsiteY49" fmla="*/ 2105982 h 4702754"/>
              <a:gd name="connsiteX50" fmla="*/ 12466908 w 13442696"/>
              <a:gd name="connsiteY50" fmla="*/ 2103061 h 4702754"/>
              <a:gd name="connsiteX51" fmla="*/ 12479554 w 13442696"/>
              <a:gd name="connsiteY51" fmla="*/ 2097759 h 4702754"/>
              <a:gd name="connsiteX52" fmla="*/ 12476310 w 13442696"/>
              <a:gd name="connsiteY52" fmla="*/ 2099120 h 4702754"/>
              <a:gd name="connsiteX53" fmla="*/ 12476457 w 13442696"/>
              <a:gd name="connsiteY53" fmla="*/ 2098192 h 4702754"/>
              <a:gd name="connsiteX54" fmla="*/ 677451 w 13442696"/>
              <a:gd name="connsiteY54" fmla="*/ 2066057 h 4702754"/>
              <a:gd name="connsiteX55" fmla="*/ 666870 w 13442696"/>
              <a:gd name="connsiteY55" fmla="*/ 2067031 h 4702754"/>
              <a:gd name="connsiteX56" fmla="*/ 667539 w 13442696"/>
              <a:gd name="connsiteY56" fmla="*/ 2066820 h 4702754"/>
              <a:gd name="connsiteX57" fmla="*/ 12497222 w 13442696"/>
              <a:gd name="connsiteY57" fmla="*/ 2046760 h 4702754"/>
              <a:gd name="connsiteX58" fmla="*/ 12494038 w 13442696"/>
              <a:gd name="connsiteY58" fmla="*/ 2048326 h 4702754"/>
              <a:gd name="connsiteX59" fmla="*/ 12486780 w 13442696"/>
              <a:gd name="connsiteY59" fmla="*/ 2051450 h 4702754"/>
              <a:gd name="connsiteX60" fmla="*/ 255638 w 13442696"/>
              <a:gd name="connsiteY60" fmla="*/ 1919933 h 4702754"/>
              <a:gd name="connsiteX61" fmla="*/ 256012 w 13442696"/>
              <a:gd name="connsiteY61" fmla="*/ 1919989 h 4702754"/>
              <a:gd name="connsiteX62" fmla="*/ 255359 w 13442696"/>
              <a:gd name="connsiteY62" fmla="*/ 1919972 h 4702754"/>
              <a:gd name="connsiteX63" fmla="*/ 244979 w 13442696"/>
              <a:gd name="connsiteY63" fmla="*/ 1919705 h 4702754"/>
              <a:gd name="connsiteX64" fmla="*/ 255359 w 13442696"/>
              <a:gd name="connsiteY64" fmla="*/ 1919972 h 4702754"/>
              <a:gd name="connsiteX65" fmla="*/ 243624 w 13442696"/>
              <a:gd name="connsiteY65" fmla="*/ 1921612 h 4702754"/>
              <a:gd name="connsiteX66" fmla="*/ 244979 w 13442696"/>
              <a:gd name="connsiteY66" fmla="*/ 1919705 h 4702754"/>
              <a:gd name="connsiteX67" fmla="*/ 12484715 w 13442696"/>
              <a:gd name="connsiteY67" fmla="*/ 1893047 h 4702754"/>
              <a:gd name="connsiteX68" fmla="*/ 12486780 w 13442696"/>
              <a:gd name="connsiteY68" fmla="*/ 1893047 h 4702754"/>
              <a:gd name="connsiteX69" fmla="*/ 12488845 w 13442696"/>
              <a:gd name="connsiteY69" fmla="*/ 1895644 h 4702754"/>
              <a:gd name="connsiteX70" fmla="*/ 12484715 w 13442696"/>
              <a:gd name="connsiteY70" fmla="*/ 1893047 h 4702754"/>
              <a:gd name="connsiteX71" fmla="*/ 9747038 w 13442696"/>
              <a:gd name="connsiteY71" fmla="*/ 1077661 h 4702754"/>
              <a:gd name="connsiteX72" fmla="*/ 9778008 w 13442696"/>
              <a:gd name="connsiteY72" fmla="*/ 1088048 h 4702754"/>
              <a:gd name="connsiteX73" fmla="*/ 9796589 w 13442696"/>
              <a:gd name="connsiteY73" fmla="*/ 1088048 h 4702754"/>
              <a:gd name="connsiteX74" fmla="*/ 9759426 w 13442696"/>
              <a:gd name="connsiteY74" fmla="*/ 1095838 h 4702754"/>
              <a:gd name="connsiteX75" fmla="*/ 9738780 w 13442696"/>
              <a:gd name="connsiteY75" fmla="*/ 1095838 h 4702754"/>
              <a:gd name="connsiteX76" fmla="*/ 9747038 w 13442696"/>
              <a:gd name="connsiteY76" fmla="*/ 1082854 h 4702754"/>
              <a:gd name="connsiteX77" fmla="*/ 9747038 w 13442696"/>
              <a:gd name="connsiteY77" fmla="*/ 1077661 h 4702754"/>
              <a:gd name="connsiteX78" fmla="*/ 8023087 w 13442696"/>
              <a:gd name="connsiteY78" fmla="*/ 797209 h 4702754"/>
              <a:gd name="connsiteX79" fmla="*/ 8025151 w 13442696"/>
              <a:gd name="connsiteY79" fmla="*/ 797209 h 4702754"/>
              <a:gd name="connsiteX80" fmla="*/ 8031345 w 13442696"/>
              <a:gd name="connsiteY80" fmla="*/ 802403 h 4702754"/>
              <a:gd name="connsiteX81" fmla="*/ 8023087 w 13442696"/>
              <a:gd name="connsiteY81" fmla="*/ 802403 h 4702754"/>
              <a:gd name="connsiteX82" fmla="*/ 8023087 w 13442696"/>
              <a:gd name="connsiteY82" fmla="*/ 797209 h 4702754"/>
              <a:gd name="connsiteX83" fmla="*/ 9288694 w 13442696"/>
              <a:gd name="connsiteY83" fmla="*/ 768645 h 4702754"/>
              <a:gd name="connsiteX84" fmla="*/ 9288694 w 13442696"/>
              <a:gd name="connsiteY84" fmla="*/ 768645 h 4702754"/>
              <a:gd name="connsiteX85" fmla="*/ 9288694 w 13442696"/>
              <a:gd name="connsiteY85" fmla="*/ 768645 h 4702754"/>
              <a:gd name="connsiteX86" fmla="*/ 9292823 w 13442696"/>
              <a:gd name="connsiteY86" fmla="*/ 763451 h 4702754"/>
              <a:gd name="connsiteX87" fmla="*/ 9292823 w 13442696"/>
              <a:gd name="connsiteY87" fmla="*/ 768645 h 4702754"/>
              <a:gd name="connsiteX88" fmla="*/ 9288694 w 13442696"/>
              <a:gd name="connsiteY88" fmla="*/ 768645 h 4702754"/>
              <a:gd name="connsiteX89" fmla="*/ 6410971 w 13442696"/>
              <a:gd name="connsiteY89" fmla="*/ 173851 h 4702754"/>
              <a:gd name="connsiteX90" fmla="*/ 6408560 w 13442696"/>
              <a:gd name="connsiteY90" fmla="*/ 176581 h 4702754"/>
              <a:gd name="connsiteX91" fmla="*/ 6410624 w 13442696"/>
              <a:gd name="connsiteY91" fmla="*/ 173984 h 4702754"/>
              <a:gd name="connsiteX92" fmla="*/ 5114047 w 13442696"/>
              <a:gd name="connsiteY92" fmla="*/ 54532 h 4702754"/>
              <a:gd name="connsiteX93" fmla="*/ 5112797 w 13442696"/>
              <a:gd name="connsiteY93" fmla="*/ 55318 h 4702754"/>
              <a:gd name="connsiteX94" fmla="*/ 5113015 w 13442696"/>
              <a:gd name="connsiteY94" fmla="*/ 55181 h 4702754"/>
              <a:gd name="connsiteX95" fmla="*/ 5114047 w 13442696"/>
              <a:gd name="connsiteY95" fmla="*/ 54532 h 4702754"/>
              <a:gd name="connsiteX96" fmla="*/ 6590245 w 13442696"/>
              <a:gd name="connsiteY96" fmla="*/ 0 h 4702754"/>
              <a:gd name="connsiteX97" fmla="*/ 6586116 w 13442696"/>
              <a:gd name="connsiteY97" fmla="*/ 23371 h 4702754"/>
              <a:gd name="connsiteX98" fmla="*/ 6610891 w 13442696"/>
              <a:gd name="connsiteY98" fmla="*/ 38952 h 4702754"/>
              <a:gd name="connsiteX99" fmla="*/ 6577857 w 13442696"/>
              <a:gd name="connsiteY99" fmla="*/ 41548 h 4702754"/>
              <a:gd name="connsiteX100" fmla="*/ 6569599 w 13442696"/>
              <a:gd name="connsiteY100" fmla="*/ 46742 h 4702754"/>
              <a:gd name="connsiteX101" fmla="*/ 6559276 w 13442696"/>
              <a:gd name="connsiteY101" fmla="*/ 41548 h 4702754"/>
              <a:gd name="connsiteX102" fmla="*/ 6522113 w 13442696"/>
              <a:gd name="connsiteY102" fmla="*/ 59726 h 4702754"/>
              <a:gd name="connsiteX103" fmla="*/ 6522113 w 13442696"/>
              <a:gd name="connsiteY103" fmla="*/ 62323 h 4702754"/>
              <a:gd name="connsiteX104" fmla="*/ 6501467 w 13442696"/>
              <a:gd name="connsiteY104" fmla="*/ 64919 h 4702754"/>
              <a:gd name="connsiteX105" fmla="*/ 6544824 w 13442696"/>
              <a:gd name="connsiteY105" fmla="*/ 72710 h 4702754"/>
              <a:gd name="connsiteX106" fmla="*/ 6513854 w 13442696"/>
              <a:gd name="connsiteY106" fmla="*/ 80500 h 4702754"/>
              <a:gd name="connsiteX107" fmla="*/ 6511790 w 13442696"/>
              <a:gd name="connsiteY107" fmla="*/ 80500 h 4702754"/>
              <a:gd name="connsiteX108" fmla="*/ 6480821 w 13442696"/>
              <a:gd name="connsiteY108" fmla="*/ 88290 h 4702754"/>
              <a:gd name="connsiteX109" fmla="*/ 6495273 w 13442696"/>
              <a:gd name="connsiteY109" fmla="*/ 77903 h 4702754"/>
              <a:gd name="connsiteX110" fmla="*/ 6470498 w 13442696"/>
              <a:gd name="connsiteY110" fmla="*/ 70113 h 4702754"/>
              <a:gd name="connsiteX111" fmla="*/ 6458110 w 13442696"/>
              <a:gd name="connsiteY111" fmla="*/ 83097 h 4702754"/>
              <a:gd name="connsiteX112" fmla="*/ 6441593 w 13442696"/>
              <a:gd name="connsiteY112" fmla="*/ 77903 h 4702754"/>
              <a:gd name="connsiteX113" fmla="*/ 6431270 w 13442696"/>
              <a:gd name="connsiteY113" fmla="*/ 83097 h 4702754"/>
              <a:gd name="connsiteX114" fmla="*/ 6458110 w 13442696"/>
              <a:gd name="connsiteY114" fmla="*/ 96081 h 4702754"/>
              <a:gd name="connsiteX115" fmla="*/ 6429205 w 13442696"/>
              <a:gd name="connsiteY115" fmla="*/ 111661 h 4702754"/>
              <a:gd name="connsiteX116" fmla="*/ 6480821 w 13442696"/>
              <a:gd name="connsiteY116" fmla="*/ 122048 h 4702754"/>
              <a:gd name="connsiteX117" fmla="*/ 6493208 w 13442696"/>
              <a:gd name="connsiteY117" fmla="*/ 122048 h 4702754"/>
              <a:gd name="connsiteX118" fmla="*/ 6503531 w 13442696"/>
              <a:gd name="connsiteY118" fmla="*/ 132436 h 4702754"/>
              <a:gd name="connsiteX119" fmla="*/ 6513854 w 13442696"/>
              <a:gd name="connsiteY119" fmla="*/ 148016 h 4702754"/>
              <a:gd name="connsiteX120" fmla="*/ 6513854 w 13442696"/>
              <a:gd name="connsiteY120" fmla="*/ 166194 h 4702754"/>
              <a:gd name="connsiteX121" fmla="*/ 6513854 w 13442696"/>
              <a:gd name="connsiteY121" fmla="*/ 171387 h 4702754"/>
              <a:gd name="connsiteX122" fmla="*/ 6505596 w 13442696"/>
              <a:gd name="connsiteY122" fmla="*/ 176581 h 4702754"/>
              <a:gd name="connsiteX123" fmla="*/ 6493208 w 13442696"/>
              <a:gd name="connsiteY123" fmla="*/ 163597 h 4702754"/>
              <a:gd name="connsiteX124" fmla="*/ 6458110 w 13442696"/>
              <a:gd name="connsiteY124" fmla="*/ 155806 h 4702754"/>
              <a:gd name="connsiteX125" fmla="*/ 6452174 w 13442696"/>
              <a:gd name="connsiteY125" fmla="*/ 158079 h 4702754"/>
              <a:gd name="connsiteX126" fmla="*/ 6410971 w 13442696"/>
              <a:gd name="connsiteY126" fmla="*/ 173851 h 4702754"/>
              <a:gd name="connsiteX127" fmla="*/ 6411140 w 13442696"/>
              <a:gd name="connsiteY127" fmla="*/ 173659 h 4702754"/>
              <a:gd name="connsiteX128" fmla="*/ 6429205 w 13442696"/>
              <a:gd name="connsiteY128" fmla="*/ 153210 h 4702754"/>
              <a:gd name="connsiteX129" fmla="*/ 6377590 w 13442696"/>
              <a:gd name="connsiteY129" fmla="*/ 161000 h 4702754"/>
              <a:gd name="connsiteX130" fmla="*/ 6359009 w 13442696"/>
              <a:gd name="connsiteY130" fmla="*/ 176581 h 4702754"/>
              <a:gd name="connsiteX131" fmla="*/ 6334234 w 13442696"/>
              <a:gd name="connsiteY131" fmla="*/ 179177 h 4702754"/>
              <a:gd name="connsiteX132" fmla="*/ 6332168 w 13442696"/>
              <a:gd name="connsiteY132" fmla="*/ 197355 h 4702754"/>
              <a:gd name="connsiteX133" fmla="*/ 6245455 w 13442696"/>
              <a:gd name="connsiteY133" fmla="*/ 215532 h 4702754"/>
              <a:gd name="connsiteX134" fmla="*/ 6220679 w 13442696"/>
              <a:gd name="connsiteY134" fmla="*/ 238903 h 4702754"/>
              <a:gd name="connsiteX135" fmla="*/ 6156676 w 13442696"/>
              <a:gd name="connsiteY135" fmla="*/ 254484 h 4702754"/>
              <a:gd name="connsiteX136" fmla="*/ 6140159 w 13442696"/>
              <a:gd name="connsiteY136" fmla="*/ 275258 h 4702754"/>
              <a:gd name="connsiteX137" fmla="*/ 6105061 w 13442696"/>
              <a:gd name="connsiteY137" fmla="*/ 288242 h 4702754"/>
              <a:gd name="connsiteX138" fmla="*/ 6088545 w 13442696"/>
              <a:gd name="connsiteY138" fmla="*/ 285645 h 4702754"/>
              <a:gd name="connsiteX139" fmla="*/ 6080286 w 13442696"/>
              <a:gd name="connsiteY139" fmla="*/ 288242 h 4702754"/>
              <a:gd name="connsiteX140" fmla="*/ 6067898 w 13442696"/>
              <a:gd name="connsiteY140" fmla="*/ 306419 h 4702754"/>
              <a:gd name="connsiteX141" fmla="*/ 6049316 w 13442696"/>
              <a:gd name="connsiteY141" fmla="*/ 319403 h 4702754"/>
              <a:gd name="connsiteX142" fmla="*/ 6008024 w 13442696"/>
              <a:gd name="connsiteY142" fmla="*/ 319403 h 4702754"/>
              <a:gd name="connsiteX143" fmla="*/ 5977055 w 13442696"/>
              <a:gd name="connsiteY143" fmla="*/ 337580 h 4702754"/>
              <a:gd name="connsiteX144" fmla="*/ 5985313 w 13442696"/>
              <a:gd name="connsiteY144" fmla="*/ 353161 h 4702754"/>
              <a:gd name="connsiteX145" fmla="*/ 5956409 w 13442696"/>
              <a:gd name="connsiteY145" fmla="*/ 360951 h 4702754"/>
              <a:gd name="connsiteX146" fmla="*/ 5900665 w 13442696"/>
              <a:gd name="connsiteY146" fmla="*/ 397306 h 4702754"/>
              <a:gd name="connsiteX147" fmla="*/ 5884147 w 13442696"/>
              <a:gd name="connsiteY147" fmla="*/ 399903 h 4702754"/>
              <a:gd name="connsiteX148" fmla="*/ 5875889 w 13442696"/>
              <a:gd name="connsiteY148" fmla="*/ 415484 h 4702754"/>
              <a:gd name="connsiteX149" fmla="*/ 5888277 w 13442696"/>
              <a:gd name="connsiteY149" fmla="*/ 420677 h 4702754"/>
              <a:gd name="connsiteX150" fmla="*/ 5913052 w 13442696"/>
              <a:gd name="connsiteY150" fmla="*/ 423274 h 4702754"/>
              <a:gd name="connsiteX151" fmla="*/ 5900665 w 13442696"/>
              <a:gd name="connsiteY151" fmla="*/ 428468 h 4702754"/>
              <a:gd name="connsiteX152" fmla="*/ 5871760 w 13442696"/>
              <a:gd name="connsiteY152" fmla="*/ 444048 h 4702754"/>
              <a:gd name="connsiteX153" fmla="*/ 5859372 w 13442696"/>
              <a:gd name="connsiteY153" fmla="*/ 457032 h 4702754"/>
              <a:gd name="connsiteX154" fmla="*/ 5849049 w 13442696"/>
              <a:gd name="connsiteY154" fmla="*/ 454435 h 4702754"/>
              <a:gd name="connsiteX155" fmla="*/ 5811886 w 13442696"/>
              <a:gd name="connsiteY155" fmla="*/ 472613 h 4702754"/>
              <a:gd name="connsiteX156" fmla="*/ 5791240 w 13442696"/>
              <a:gd name="connsiteY156" fmla="*/ 470016 h 4702754"/>
              <a:gd name="connsiteX157" fmla="*/ 5778853 w 13442696"/>
              <a:gd name="connsiteY157" fmla="*/ 467419 h 4702754"/>
              <a:gd name="connsiteX158" fmla="*/ 5764400 w 13442696"/>
              <a:gd name="connsiteY158" fmla="*/ 485596 h 4702754"/>
              <a:gd name="connsiteX159" fmla="*/ 5795369 w 13442696"/>
              <a:gd name="connsiteY159" fmla="*/ 480403 h 4702754"/>
              <a:gd name="connsiteX160" fmla="*/ 5799498 w 13442696"/>
              <a:gd name="connsiteY160" fmla="*/ 485596 h 4702754"/>
              <a:gd name="connsiteX161" fmla="*/ 5807757 w 13442696"/>
              <a:gd name="connsiteY161" fmla="*/ 490790 h 4702754"/>
              <a:gd name="connsiteX162" fmla="*/ 5791240 w 13442696"/>
              <a:gd name="connsiteY162" fmla="*/ 498580 h 4702754"/>
              <a:gd name="connsiteX163" fmla="*/ 5807757 w 13442696"/>
              <a:gd name="connsiteY163" fmla="*/ 503774 h 4702754"/>
              <a:gd name="connsiteX164" fmla="*/ 5799498 w 13442696"/>
              <a:gd name="connsiteY164" fmla="*/ 511564 h 4702754"/>
              <a:gd name="connsiteX165" fmla="*/ 5828403 w 13442696"/>
              <a:gd name="connsiteY165" fmla="*/ 506371 h 4702754"/>
              <a:gd name="connsiteX166" fmla="*/ 5836661 w 13442696"/>
              <a:gd name="connsiteY166" fmla="*/ 503774 h 4702754"/>
              <a:gd name="connsiteX167" fmla="*/ 5842855 w 13442696"/>
              <a:gd name="connsiteY167" fmla="*/ 503774 h 4702754"/>
              <a:gd name="connsiteX168" fmla="*/ 5824274 w 13442696"/>
              <a:gd name="connsiteY168" fmla="*/ 514161 h 4702754"/>
              <a:gd name="connsiteX169" fmla="*/ 5832532 w 13442696"/>
              <a:gd name="connsiteY169" fmla="*/ 519354 h 4702754"/>
              <a:gd name="connsiteX170" fmla="*/ 5811886 w 13442696"/>
              <a:gd name="connsiteY170" fmla="*/ 527145 h 4702754"/>
              <a:gd name="connsiteX171" fmla="*/ 5816016 w 13442696"/>
              <a:gd name="connsiteY171" fmla="*/ 532338 h 4702754"/>
              <a:gd name="connsiteX172" fmla="*/ 5795369 w 13442696"/>
              <a:gd name="connsiteY172" fmla="*/ 521951 h 4702754"/>
              <a:gd name="connsiteX173" fmla="*/ 5795369 w 13442696"/>
              <a:gd name="connsiteY173" fmla="*/ 540129 h 4702754"/>
              <a:gd name="connsiteX174" fmla="*/ 5758206 w 13442696"/>
              <a:gd name="connsiteY174" fmla="*/ 550516 h 4702754"/>
              <a:gd name="connsiteX175" fmla="*/ 5735495 w 13442696"/>
              <a:gd name="connsiteY175" fmla="*/ 547919 h 4702754"/>
              <a:gd name="connsiteX176" fmla="*/ 5696268 w 13442696"/>
              <a:gd name="connsiteY176" fmla="*/ 566096 h 4702754"/>
              <a:gd name="connsiteX177" fmla="*/ 5696268 w 13442696"/>
              <a:gd name="connsiteY177" fmla="*/ 576484 h 4702754"/>
              <a:gd name="connsiteX178" fmla="*/ 5654976 w 13442696"/>
              <a:gd name="connsiteY178" fmla="*/ 581677 h 4702754"/>
              <a:gd name="connsiteX179" fmla="*/ 5642588 w 13442696"/>
              <a:gd name="connsiteY179" fmla="*/ 592064 h 4702754"/>
              <a:gd name="connsiteX180" fmla="*/ 5650846 w 13442696"/>
              <a:gd name="connsiteY180" fmla="*/ 597258 h 4702754"/>
              <a:gd name="connsiteX181" fmla="*/ 5595102 w 13442696"/>
              <a:gd name="connsiteY181" fmla="*/ 620629 h 4702754"/>
              <a:gd name="connsiteX182" fmla="*/ 5566197 w 13442696"/>
              <a:gd name="connsiteY182" fmla="*/ 607645 h 4702754"/>
              <a:gd name="connsiteX183" fmla="*/ 5526969 w 13442696"/>
              <a:gd name="connsiteY183" fmla="*/ 628419 h 4702754"/>
              <a:gd name="connsiteX184" fmla="*/ 5539357 w 13442696"/>
              <a:gd name="connsiteY184" fmla="*/ 636209 h 4702754"/>
              <a:gd name="connsiteX185" fmla="*/ 5549680 w 13442696"/>
              <a:gd name="connsiteY185" fmla="*/ 641403 h 4702754"/>
              <a:gd name="connsiteX186" fmla="*/ 5535228 w 13442696"/>
              <a:gd name="connsiteY186" fmla="*/ 644000 h 4702754"/>
              <a:gd name="connsiteX187" fmla="*/ 5537292 w 13442696"/>
              <a:gd name="connsiteY187" fmla="*/ 636209 h 4702754"/>
              <a:gd name="connsiteX188" fmla="*/ 5518711 w 13442696"/>
              <a:gd name="connsiteY188" fmla="*/ 638806 h 4702754"/>
              <a:gd name="connsiteX189" fmla="*/ 5522840 w 13442696"/>
              <a:gd name="connsiteY189" fmla="*/ 636209 h 4702754"/>
              <a:gd name="connsiteX190" fmla="*/ 5514582 w 13442696"/>
              <a:gd name="connsiteY190" fmla="*/ 633613 h 4702754"/>
              <a:gd name="connsiteX191" fmla="*/ 5498065 w 13442696"/>
              <a:gd name="connsiteY191" fmla="*/ 641403 h 4702754"/>
              <a:gd name="connsiteX192" fmla="*/ 5498065 w 13442696"/>
              <a:gd name="connsiteY192" fmla="*/ 646596 h 4702754"/>
              <a:gd name="connsiteX193" fmla="*/ 5518711 w 13442696"/>
              <a:gd name="connsiteY193" fmla="*/ 649193 h 4702754"/>
              <a:gd name="connsiteX194" fmla="*/ 5498065 w 13442696"/>
              <a:gd name="connsiteY194" fmla="*/ 651790 h 4702754"/>
              <a:gd name="connsiteX195" fmla="*/ 5502194 w 13442696"/>
              <a:gd name="connsiteY195" fmla="*/ 656983 h 4702754"/>
              <a:gd name="connsiteX196" fmla="*/ 5481548 w 13442696"/>
              <a:gd name="connsiteY196" fmla="*/ 662177 h 4702754"/>
              <a:gd name="connsiteX197" fmla="*/ 5481548 w 13442696"/>
              <a:gd name="connsiteY197" fmla="*/ 667371 h 4702754"/>
              <a:gd name="connsiteX198" fmla="*/ 5510452 w 13442696"/>
              <a:gd name="connsiteY198" fmla="*/ 667371 h 4702754"/>
              <a:gd name="connsiteX199" fmla="*/ 5557939 w 13442696"/>
              <a:gd name="connsiteY199" fmla="*/ 646596 h 4702754"/>
              <a:gd name="connsiteX200" fmla="*/ 5590972 w 13442696"/>
              <a:gd name="connsiteY200" fmla="*/ 646596 h 4702754"/>
              <a:gd name="connsiteX201" fmla="*/ 5659105 w 13442696"/>
              <a:gd name="connsiteY201" fmla="*/ 620629 h 4702754"/>
              <a:gd name="connsiteX202" fmla="*/ 5688009 w 13442696"/>
              <a:gd name="connsiteY202" fmla="*/ 628419 h 4702754"/>
              <a:gd name="connsiteX203" fmla="*/ 5721043 w 13442696"/>
              <a:gd name="connsiteY203" fmla="*/ 610242 h 4702754"/>
              <a:gd name="connsiteX204" fmla="*/ 5770594 w 13442696"/>
              <a:gd name="connsiteY204" fmla="*/ 615435 h 4702754"/>
              <a:gd name="connsiteX205" fmla="*/ 5770594 w 13442696"/>
              <a:gd name="connsiteY205" fmla="*/ 602451 h 4702754"/>
              <a:gd name="connsiteX206" fmla="*/ 5770594 w 13442696"/>
              <a:gd name="connsiteY206" fmla="*/ 594661 h 4702754"/>
              <a:gd name="connsiteX207" fmla="*/ 5849049 w 13442696"/>
              <a:gd name="connsiteY207" fmla="*/ 568693 h 4702754"/>
              <a:gd name="connsiteX208" fmla="*/ 5896535 w 13442696"/>
              <a:gd name="connsiteY208" fmla="*/ 550516 h 4702754"/>
              <a:gd name="connsiteX209" fmla="*/ 5908923 w 13442696"/>
              <a:gd name="connsiteY209" fmla="*/ 545322 h 4702754"/>
              <a:gd name="connsiteX210" fmla="*/ 5896535 w 13442696"/>
              <a:gd name="connsiteY210" fmla="*/ 540129 h 4702754"/>
              <a:gd name="connsiteX211" fmla="*/ 5921310 w 13442696"/>
              <a:gd name="connsiteY211" fmla="*/ 527145 h 4702754"/>
              <a:gd name="connsiteX212" fmla="*/ 5948150 w 13442696"/>
              <a:gd name="connsiteY212" fmla="*/ 527145 h 4702754"/>
              <a:gd name="connsiteX213" fmla="*/ 5972926 w 13442696"/>
              <a:gd name="connsiteY213" fmla="*/ 511564 h 4702754"/>
              <a:gd name="connsiteX214" fmla="*/ 6055510 w 13442696"/>
              <a:gd name="connsiteY214" fmla="*/ 470016 h 4702754"/>
              <a:gd name="connsiteX215" fmla="*/ 6067898 w 13442696"/>
              <a:gd name="connsiteY215" fmla="*/ 467419 h 4702754"/>
              <a:gd name="connsiteX216" fmla="*/ 6109190 w 13442696"/>
              <a:gd name="connsiteY216" fmla="*/ 438855 h 4702754"/>
              <a:gd name="connsiteX217" fmla="*/ 6133966 w 13442696"/>
              <a:gd name="connsiteY217" fmla="*/ 433661 h 4702754"/>
              <a:gd name="connsiteX218" fmla="*/ 6142224 w 13442696"/>
              <a:gd name="connsiteY218" fmla="*/ 423274 h 4702754"/>
              <a:gd name="connsiteX219" fmla="*/ 6121578 w 13442696"/>
              <a:gd name="connsiteY219" fmla="*/ 412887 h 4702754"/>
              <a:gd name="connsiteX220" fmla="*/ 6156676 w 13442696"/>
              <a:gd name="connsiteY220" fmla="*/ 410290 h 4702754"/>
              <a:gd name="connsiteX221" fmla="*/ 6146353 w 13442696"/>
              <a:gd name="connsiteY221" fmla="*/ 397306 h 4702754"/>
              <a:gd name="connsiteX222" fmla="*/ 6160806 w 13442696"/>
              <a:gd name="connsiteY222" fmla="*/ 384322 h 4702754"/>
              <a:gd name="connsiteX223" fmla="*/ 6224809 w 13442696"/>
              <a:gd name="connsiteY223" fmla="*/ 384322 h 4702754"/>
              <a:gd name="connsiteX224" fmla="*/ 6233067 w 13442696"/>
              <a:gd name="connsiteY224" fmla="*/ 381726 h 4702754"/>
              <a:gd name="connsiteX225" fmla="*/ 6224809 w 13442696"/>
              <a:gd name="connsiteY225" fmla="*/ 376532 h 4702754"/>
              <a:gd name="connsiteX226" fmla="*/ 6249584 w 13442696"/>
              <a:gd name="connsiteY226" fmla="*/ 381726 h 4702754"/>
              <a:gd name="connsiteX227" fmla="*/ 6266101 w 13442696"/>
              <a:gd name="connsiteY227" fmla="*/ 376532 h 4702754"/>
              <a:gd name="connsiteX228" fmla="*/ 6288812 w 13442696"/>
              <a:gd name="connsiteY228" fmla="*/ 376532 h 4702754"/>
              <a:gd name="connsiteX229" fmla="*/ 6280553 w 13442696"/>
              <a:gd name="connsiteY229" fmla="*/ 353161 h 4702754"/>
              <a:gd name="connsiteX230" fmla="*/ 6268165 w 13442696"/>
              <a:gd name="connsiteY230" fmla="*/ 353161 h 4702754"/>
              <a:gd name="connsiteX231" fmla="*/ 6317716 w 13442696"/>
              <a:gd name="connsiteY231" fmla="*/ 332387 h 4702754"/>
              <a:gd name="connsiteX232" fmla="*/ 6410624 w 13442696"/>
              <a:gd name="connsiteY232" fmla="*/ 303823 h 4702754"/>
              <a:gd name="connsiteX233" fmla="*/ 6437464 w 13442696"/>
              <a:gd name="connsiteY233" fmla="*/ 311613 h 4702754"/>
              <a:gd name="connsiteX234" fmla="*/ 6462239 w 13442696"/>
              <a:gd name="connsiteY234" fmla="*/ 332387 h 4702754"/>
              <a:gd name="connsiteX235" fmla="*/ 6474627 w 13442696"/>
              <a:gd name="connsiteY235" fmla="*/ 332387 h 4702754"/>
              <a:gd name="connsiteX236" fmla="*/ 6534501 w 13442696"/>
              <a:gd name="connsiteY236" fmla="*/ 303823 h 4702754"/>
              <a:gd name="connsiteX237" fmla="*/ 6546889 w 13442696"/>
              <a:gd name="connsiteY237" fmla="*/ 311613 h 4702754"/>
              <a:gd name="connsiteX238" fmla="*/ 6534501 w 13442696"/>
              <a:gd name="connsiteY238" fmla="*/ 322000 h 4702754"/>
              <a:gd name="connsiteX239" fmla="*/ 6586116 w 13442696"/>
              <a:gd name="connsiteY239" fmla="*/ 316806 h 4702754"/>
              <a:gd name="connsiteX240" fmla="*/ 6590245 w 13442696"/>
              <a:gd name="connsiteY240" fmla="*/ 306419 h 4702754"/>
              <a:gd name="connsiteX241" fmla="*/ 6635667 w 13442696"/>
              <a:gd name="connsiteY241" fmla="*/ 290839 h 4702754"/>
              <a:gd name="connsiteX242" fmla="*/ 6707928 w 13442696"/>
              <a:gd name="connsiteY242" fmla="*/ 259677 h 4702754"/>
              <a:gd name="connsiteX243" fmla="*/ 6778125 w 13442696"/>
              <a:gd name="connsiteY243" fmla="*/ 246693 h 4702754"/>
              <a:gd name="connsiteX244" fmla="*/ 6844193 w 13442696"/>
              <a:gd name="connsiteY244" fmla="*/ 249290 h 4702754"/>
              <a:gd name="connsiteX245" fmla="*/ 6854516 w 13442696"/>
              <a:gd name="connsiteY245" fmla="*/ 254484 h 4702754"/>
              <a:gd name="connsiteX246" fmla="*/ 6792578 w 13442696"/>
              <a:gd name="connsiteY246" fmla="*/ 275258 h 4702754"/>
              <a:gd name="connsiteX247" fmla="*/ 6835934 w 13442696"/>
              <a:gd name="connsiteY247" fmla="*/ 275258 h 4702754"/>
              <a:gd name="connsiteX248" fmla="*/ 6823546 w 13442696"/>
              <a:gd name="connsiteY248" fmla="*/ 277855 h 4702754"/>
              <a:gd name="connsiteX249" fmla="*/ 6868968 w 13442696"/>
              <a:gd name="connsiteY249" fmla="*/ 288242 h 4702754"/>
              <a:gd name="connsiteX250" fmla="*/ 6866903 w 13442696"/>
              <a:gd name="connsiteY250" fmla="*/ 303823 h 4702754"/>
              <a:gd name="connsiteX251" fmla="*/ 6823546 w 13442696"/>
              <a:gd name="connsiteY251" fmla="*/ 309016 h 4702754"/>
              <a:gd name="connsiteX252" fmla="*/ 6802901 w 13442696"/>
              <a:gd name="connsiteY252" fmla="*/ 324597 h 4702754"/>
              <a:gd name="connsiteX253" fmla="*/ 6790513 w 13442696"/>
              <a:gd name="connsiteY253" fmla="*/ 319403 h 4702754"/>
              <a:gd name="connsiteX254" fmla="*/ 6743027 w 13442696"/>
              <a:gd name="connsiteY254" fmla="*/ 332387 h 4702754"/>
              <a:gd name="connsiteX255" fmla="*/ 6747156 w 13442696"/>
              <a:gd name="connsiteY255" fmla="*/ 337580 h 4702754"/>
              <a:gd name="connsiteX256" fmla="*/ 6695541 w 13442696"/>
              <a:gd name="connsiteY256" fmla="*/ 342774 h 4702754"/>
              <a:gd name="connsiteX257" fmla="*/ 6687282 w 13442696"/>
              <a:gd name="connsiteY257" fmla="*/ 353161 h 4702754"/>
              <a:gd name="connsiteX258" fmla="*/ 6707928 w 13442696"/>
              <a:gd name="connsiteY258" fmla="*/ 353161 h 4702754"/>
              <a:gd name="connsiteX259" fmla="*/ 6695541 w 13442696"/>
              <a:gd name="connsiteY259" fmla="*/ 358355 h 4702754"/>
              <a:gd name="connsiteX260" fmla="*/ 6670765 w 13442696"/>
              <a:gd name="connsiteY260" fmla="*/ 358355 h 4702754"/>
              <a:gd name="connsiteX261" fmla="*/ 6598504 w 13442696"/>
              <a:gd name="connsiteY261" fmla="*/ 381726 h 4702754"/>
              <a:gd name="connsiteX262" fmla="*/ 6513854 w 13442696"/>
              <a:gd name="connsiteY262" fmla="*/ 423274 h 4702754"/>
              <a:gd name="connsiteX263" fmla="*/ 6530371 w 13442696"/>
              <a:gd name="connsiteY263" fmla="*/ 428468 h 4702754"/>
              <a:gd name="connsiteX264" fmla="*/ 6544824 w 13442696"/>
              <a:gd name="connsiteY264" fmla="*/ 425871 h 4702754"/>
              <a:gd name="connsiteX265" fmla="*/ 6501467 w 13442696"/>
              <a:gd name="connsiteY265" fmla="*/ 446645 h 4702754"/>
              <a:gd name="connsiteX266" fmla="*/ 6501467 w 13442696"/>
              <a:gd name="connsiteY266" fmla="*/ 451839 h 4702754"/>
              <a:gd name="connsiteX267" fmla="*/ 6474627 w 13442696"/>
              <a:gd name="connsiteY267" fmla="*/ 438855 h 4702754"/>
              <a:gd name="connsiteX268" fmla="*/ 6453981 w 13442696"/>
              <a:gd name="connsiteY268" fmla="*/ 449242 h 4702754"/>
              <a:gd name="connsiteX269" fmla="*/ 6474627 w 13442696"/>
              <a:gd name="connsiteY269" fmla="*/ 457032 h 4702754"/>
              <a:gd name="connsiteX270" fmla="*/ 6462239 w 13442696"/>
              <a:gd name="connsiteY270" fmla="*/ 467419 h 4702754"/>
              <a:gd name="connsiteX271" fmla="*/ 6487014 w 13442696"/>
              <a:gd name="connsiteY271" fmla="*/ 477806 h 4702754"/>
              <a:gd name="connsiteX272" fmla="*/ 6377590 w 13442696"/>
              <a:gd name="connsiteY272" fmla="*/ 529742 h 4702754"/>
              <a:gd name="connsiteX273" fmla="*/ 6292941 w 13442696"/>
              <a:gd name="connsiteY273" fmla="*/ 563500 h 4702754"/>
              <a:gd name="connsiteX274" fmla="*/ 6359009 w 13442696"/>
              <a:gd name="connsiteY274" fmla="*/ 527145 h 4702754"/>
              <a:gd name="connsiteX275" fmla="*/ 6373461 w 13442696"/>
              <a:gd name="connsiteY275" fmla="*/ 511564 h 4702754"/>
              <a:gd name="connsiteX276" fmla="*/ 6305328 w 13442696"/>
              <a:gd name="connsiteY276" fmla="*/ 537532 h 4702754"/>
              <a:gd name="connsiteX277" fmla="*/ 6259907 w 13442696"/>
              <a:gd name="connsiteY277" fmla="*/ 573887 h 4702754"/>
              <a:gd name="connsiteX278" fmla="*/ 6274360 w 13442696"/>
              <a:gd name="connsiteY278" fmla="*/ 573887 h 4702754"/>
              <a:gd name="connsiteX279" fmla="*/ 6249584 w 13442696"/>
              <a:gd name="connsiteY279" fmla="*/ 589467 h 4702754"/>
              <a:gd name="connsiteX280" fmla="*/ 6245455 w 13442696"/>
              <a:gd name="connsiteY280" fmla="*/ 576484 h 4702754"/>
              <a:gd name="connsiteX281" fmla="*/ 6220679 w 13442696"/>
              <a:gd name="connsiteY281" fmla="*/ 592064 h 4702754"/>
              <a:gd name="connsiteX282" fmla="*/ 6228938 w 13442696"/>
              <a:gd name="connsiteY282" fmla="*/ 597258 h 4702754"/>
              <a:gd name="connsiteX283" fmla="*/ 6237197 w 13442696"/>
              <a:gd name="connsiteY283" fmla="*/ 592064 h 4702754"/>
              <a:gd name="connsiteX284" fmla="*/ 6226873 w 13442696"/>
              <a:gd name="connsiteY284" fmla="*/ 599855 h 4702754"/>
              <a:gd name="connsiteX285" fmla="*/ 6224809 w 13442696"/>
              <a:gd name="connsiteY285" fmla="*/ 599855 h 4702754"/>
              <a:gd name="connsiteX286" fmla="*/ 6208292 w 13442696"/>
              <a:gd name="connsiteY286" fmla="*/ 599855 h 4702754"/>
              <a:gd name="connsiteX287" fmla="*/ 6204162 w 13442696"/>
              <a:gd name="connsiteY287" fmla="*/ 610242 h 4702754"/>
              <a:gd name="connsiteX288" fmla="*/ 6100932 w 13442696"/>
              <a:gd name="connsiteY288" fmla="*/ 675161 h 4702754"/>
              <a:gd name="connsiteX289" fmla="*/ 6072027 w 13442696"/>
              <a:gd name="connsiteY289" fmla="*/ 685548 h 4702754"/>
              <a:gd name="connsiteX290" fmla="*/ 6067898 w 13442696"/>
              <a:gd name="connsiteY290" fmla="*/ 695935 h 4702754"/>
              <a:gd name="connsiteX291" fmla="*/ 6051382 w 13442696"/>
              <a:gd name="connsiteY291" fmla="*/ 703725 h 4702754"/>
              <a:gd name="connsiteX292" fmla="*/ 6024542 w 13442696"/>
              <a:gd name="connsiteY292" fmla="*/ 701129 h 4702754"/>
              <a:gd name="connsiteX293" fmla="*/ 6024542 w 13442696"/>
              <a:gd name="connsiteY293" fmla="*/ 714112 h 4702754"/>
              <a:gd name="connsiteX294" fmla="*/ 6038994 w 13442696"/>
              <a:gd name="connsiteY294" fmla="*/ 721903 h 4702754"/>
              <a:gd name="connsiteX295" fmla="*/ 6028670 w 13442696"/>
              <a:gd name="connsiteY295" fmla="*/ 742677 h 4702754"/>
              <a:gd name="connsiteX296" fmla="*/ 5964668 w 13442696"/>
              <a:gd name="connsiteY296" fmla="*/ 742677 h 4702754"/>
              <a:gd name="connsiteX297" fmla="*/ 5939892 w 13442696"/>
              <a:gd name="connsiteY297" fmla="*/ 742677 h 4702754"/>
              <a:gd name="connsiteX298" fmla="*/ 5931633 w 13442696"/>
              <a:gd name="connsiteY298" fmla="*/ 753064 h 4702754"/>
              <a:gd name="connsiteX299" fmla="*/ 5919246 w 13442696"/>
              <a:gd name="connsiteY299" fmla="*/ 747871 h 4702754"/>
              <a:gd name="connsiteX300" fmla="*/ 5900665 w 13442696"/>
              <a:gd name="connsiteY300" fmla="*/ 763451 h 4702754"/>
              <a:gd name="connsiteX301" fmla="*/ 5944021 w 13442696"/>
              <a:gd name="connsiteY301" fmla="*/ 784225 h 4702754"/>
              <a:gd name="connsiteX302" fmla="*/ 5972926 w 13442696"/>
              <a:gd name="connsiteY302" fmla="*/ 773838 h 4702754"/>
              <a:gd name="connsiteX303" fmla="*/ 5972926 w 13442696"/>
              <a:gd name="connsiteY303" fmla="*/ 786822 h 4702754"/>
              <a:gd name="connsiteX304" fmla="*/ 5952280 w 13442696"/>
              <a:gd name="connsiteY304" fmla="*/ 797209 h 4702754"/>
              <a:gd name="connsiteX305" fmla="*/ 5964668 w 13442696"/>
              <a:gd name="connsiteY305" fmla="*/ 807596 h 4702754"/>
              <a:gd name="connsiteX306" fmla="*/ 5985313 w 13442696"/>
              <a:gd name="connsiteY306" fmla="*/ 786822 h 4702754"/>
              <a:gd name="connsiteX307" fmla="*/ 5995636 w 13442696"/>
              <a:gd name="connsiteY307" fmla="*/ 792016 h 4702754"/>
              <a:gd name="connsiteX308" fmla="*/ 6008024 w 13442696"/>
              <a:gd name="connsiteY308" fmla="*/ 786822 h 4702754"/>
              <a:gd name="connsiteX309" fmla="*/ 6008024 w 13442696"/>
              <a:gd name="connsiteY309" fmla="*/ 773838 h 4702754"/>
              <a:gd name="connsiteX310" fmla="*/ 5995636 w 13442696"/>
              <a:gd name="connsiteY310" fmla="*/ 768645 h 4702754"/>
              <a:gd name="connsiteX311" fmla="*/ 6003895 w 13442696"/>
              <a:gd name="connsiteY311" fmla="*/ 750467 h 4702754"/>
              <a:gd name="connsiteX312" fmla="*/ 6036929 w 13442696"/>
              <a:gd name="connsiteY312" fmla="*/ 753064 h 4702754"/>
              <a:gd name="connsiteX313" fmla="*/ 6016283 w 13442696"/>
              <a:gd name="connsiteY313" fmla="*/ 776435 h 4702754"/>
              <a:gd name="connsiteX314" fmla="*/ 6036929 w 13442696"/>
              <a:gd name="connsiteY314" fmla="*/ 773838 h 4702754"/>
              <a:gd name="connsiteX315" fmla="*/ 6049316 w 13442696"/>
              <a:gd name="connsiteY315" fmla="*/ 750467 h 4702754"/>
              <a:gd name="connsiteX316" fmla="*/ 6100932 w 13442696"/>
              <a:gd name="connsiteY316" fmla="*/ 734887 h 4702754"/>
              <a:gd name="connsiteX317" fmla="*/ 6109190 w 13442696"/>
              <a:gd name="connsiteY317" fmla="*/ 742677 h 4702754"/>
              <a:gd name="connsiteX318" fmla="*/ 6119513 w 13442696"/>
              <a:gd name="connsiteY318" fmla="*/ 737483 h 4702754"/>
              <a:gd name="connsiteX319" fmla="*/ 6107126 w 13442696"/>
              <a:gd name="connsiteY319" fmla="*/ 732290 h 4702754"/>
              <a:gd name="connsiteX320" fmla="*/ 6169064 w 13442696"/>
              <a:gd name="connsiteY320" fmla="*/ 719306 h 4702754"/>
              <a:gd name="connsiteX321" fmla="*/ 6173194 w 13442696"/>
              <a:gd name="connsiteY321" fmla="*/ 703725 h 4702754"/>
              <a:gd name="connsiteX322" fmla="*/ 6189710 w 13442696"/>
              <a:gd name="connsiteY322" fmla="*/ 698532 h 4702754"/>
              <a:gd name="connsiteX323" fmla="*/ 6216550 w 13442696"/>
              <a:gd name="connsiteY323" fmla="*/ 695935 h 4702754"/>
              <a:gd name="connsiteX324" fmla="*/ 6224809 w 13442696"/>
              <a:gd name="connsiteY324" fmla="*/ 680354 h 4702754"/>
              <a:gd name="connsiteX325" fmla="*/ 6259907 w 13442696"/>
              <a:gd name="connsiteY325" fmla="*/ 675161 h 4702754"/>
              <a:gd name="connsiteX326" fmla="*/ 6274360 w 13442696"/>
              <a:gd name="connsiteY326" fmla="*/ 656983 h 4702754"/>
              <a:gd name="connsiteX327" fmla="*/ 6288812 w 13442696"/>
              <a:gd name="connsiteY327" fmla="*/ 654387 h 4702754"/>
              <a:gd name="connsiteX328" fmla="*/ 6295005 w 13442696"/>
              <a:gd name="connsiteY328" fmla="*/ 641403 h 4702754"/>
              <a:gd name="connsiteX329" fmla="*/ 6305328 w 13442696"/>
              <a:gd name="connsiteY329" fmla="*/ 646596 h 4702754"/>
              <a:gd name="connsiteX330" fmla="*/ 6338362 w 13442696"/>
              <a:gd name="connsiteY330" fmla="*/ 633613 h 4702754"/>
              <a:gd name="connsiteX331" fmla="*/ 6340427 w 13442696"/>
              <a:gd name="connsiteY331" fmla="*/ 631016 h 4702754"/>
              <a:gd name="connsiteX332" fmla="*/ 6346621 w 13442696"/>
              <a:gd name="connsiteY332" fmla="*/ 628419 h 4702754"/>
              <a:gd name="connsiteX333" fmla="*/ 6344557 w 13442696"/>
              <a:gd name="connsiteY333" fmla="*/ 628419 h 4702754"/>
              <a:gd name="connsiteX334" fmla="*/ 6352815 w 13442696"/>
              <a:gd name="connsiteY334" fmla="*/ 620629 h 4702754"/>
              <a:gd name="connsiteX335" fmla="*/ 6365202 w 13442696"/>
              <a:gd name="connsiteY335" fmla="*/ 620629 h 4702754"/>
              <a:gd name="connsiteX336" fmla="*/ 6377590 w 13442696"/>
              <a:gd name="connsiteY336" fmla="*/ 605048 h 4702754"/>
              <a:gd name="connsiteX337" fmla="*/ 6398236 w 13442696"/>
              <a:gd name="connsiteY337" fmla="*/ 599855 h 4702754"/>
              <a:gd name="connsiteX338" fmla="*/ 6410624 w 13442696"/>
              <a:gd name="connsiteY338" fmla="*/ 586871 h 4702754"/>
              <a:gd name="connsiteX339" fmla="*/ 6445723 w 13442696"/>
              <a:gd name="connsiteY339" fmla="*/ 579080 h 4702754"/>
              <a:gd name="connsiteX340" fmla="*/ 6449851 w 13442696"/>
              <a:gd name="connsiteY340" fmla="*/ 568693 h 4702754"/>
              <a:gd name="connsiteX341" fmla="*/ 6480821 w 13442696"/>
              <a:gd name="connsiteY341" fmla="*/ 566096 h 4702754"/>
              <a:gd name="connsiteX342" fmla="*/ 6489079 w 13442696"/>
              <a:gd name="connsiteY342" fmla="*/ 560903 h 4702754"/>
              <a:gd name="connsiteX343" fmla="*/ 6530371 w 13442696"/>
              <a:gd name="connsiteY343" fmla="*/ 550516 h 4702754"/>
              <a:gd name="connsiteX344" fmla="*/ 6526242 w 13442696"/>
              <a:gd name="connsiteY344" fmla="*/ 547919 h 4702754"/>
              <a:gd name="connsiteX345" fmla="*/ 6544824 w 13442696"/>
              <a:gd name="connsiteY345" fmla="*/ 529742 h 4702754"/>
              <a:gd name="connsiteX346" fmla="*/ 6571664 w 13442696"/>
              <a:gd name="connsiteY346" fmla="*/ 521951 h 4702754"/>
              <a:gd name="connsiteX347" fmla="*/ 6602633 w 13442696"/>
              <a:gd name="connsiteY347" fmla="*/ 503774 h 4702754"/>
              <a:gd name="connsiteX348" fmla="*/ 6606762 w 13442696"/>
              <a:gd name="connsiteY348" fmla="*/ 498580 h 4702754"/>
              <a:gd name="connsiteX349" fmla="*/ 6654249 w 13442696"/>
              <a:gd name="connsiteY349" fmla="*/ 483000 h 4702754"/>
              <a:gd name="connsiteX350" fmla="*/ 6666636 w 13442696"/>
              <a:gd name="connsiteY350" fmla="*/ 467419 h 4702754"/>
              <a:gd name="connsiteX351" fmla="*/ 6720316 w 13442696"/>
              <a:gd name="connsiteY351" fmla="*/ 446645 h 4702754"/>
              <a:gd name="connsiteX352" fmla="*/ 6720316 w 13442696"/>
              <a:gd name="connsiteY352" fmla="*/ 436258 h 4702754"/>
              <a:gd name="connsiteX353" fmla="*/ 6747156 w 13442696"/>
              <a:gd name="connsiteY353" fmla="*/ 436258 h 4702754"/>
              <a:gd name="connsiteX354" fmla="*/ 6778125 w 13442696"/>
              <a:gd name="connsiteY354" fmla="*/ 420677 h 4702754"/>
              <a:gd name="connsiteX355" fmla="*/ 6792578 w 13442696"/>
              <a:gd name="connsiteY355" fmla="*/ 420677 h 4702754"/>
              <a:gd name="connsiteX356" fmla="*/ 6792578 w 13442696"/>
              <a:gd name="connsiteY356" fmla="*/ 410290 h 4702754"/>
              <a:gd name="connsiteX357" fmla="*/ 6798771 w 13442696"/>
              <a:gd name="connsiteY357" fmla="*/ 410290 h 4702754"/>
              <a:gd name="connsiteX358" fmla="*/ 6802901 w 13442696"/>
              <a:gd name="connsiteY358" fmla="*/ 415484 h 4702754"/>
              <a:gd name="connsiteX359" fmla="*/ 6811159 w 13442696"/>
              <a:gd name="connsiteY359" fmla="*/ 410290 h 4702754"/>
              <a:gd name="connsiteX360" fmla="*/ 6802901 w 13442696"/>
              <a:gd name="connsiteY360" fmla="*/ 407693 h 4702754"/>
              <a:gd name="connsiteX361" fmla="*/ 6848322 w 13442696"/>
              <a:gd name="connsiteY361" fmla="*/ 392113 h 4702754"/>
              <a:gd name="connsiteX362" fmla="*/ 6866903 w 13442696"/>
              <a:gd name="connsiteY362" fmla="*/ 394709 h 4702754"/>
              <a:gd name="connsiteX363" fmla="*/ 6866903 w 13442696"/>
              <a:gd name="connsiteY363" fmla="*/ 410290 h 4702754"/>
              <a:gd name="connsiteX364" fmla="*/ 6891679 w 13442696"/>
              <a:gd name="connsiteY364" fmla="*/ 425871 h 4702754"/>
              <a:gd name="connsiteX365" fmla="*/ 6883420 w 13442696"/>
              <a:gd name="connsiteY365" fmla="*/ 425871 h 4702754"/>
              <a:gd name="connsiteX366" fmla="*/ 6883420 w 13442696"/>
              <a:gd name="connsiteY366" fmla="*/ 436258 h 4702754"/>
              <a:gd name="connsiteX367" fmla="*/ 6854516 w 13442696"/>
              <a:gd name="connsiteY367" fmla="*/ 431064 h 4702754"/>
              <a:gd name="connsiteX368" fmla="*/ 6807030 w 13442696"/>
              <a:gd name="connsiteY368" fmla="*/ 454435 h 4702754"/>
              <a:gd name="connsiteX369" fmla="*/ 6784319 w 13442696"/>
              <a:gd name="connsiteY369" fmla="*/ 444048 h 4702754"/>
              <a:gd name="connsiteX370" fmla="*/ 6780190 w 13442696"/>
              <a:gd name="connsiteY370" fmla="*/ 444048 h 4702754"/>
              <a:gd name="connsiteX371" fmla="*/ 6780190 w 13442696"/>
              <a:gd name="connsiteY371" fmla="*/ 457032 h 4702754"/>
              <a:gd name="connsiteX372" fmla="*/ 6755415 w 13442696"/>
              <a:gd name="connsiteY372" fmla="*/ 459629 h 4702754"/>
              <a:gd name="connsiteX373" fmla="*/ 6784319 w 13442696"/>
              <a:gd name="connsiteY373" fmla="*/ 470016 h 4702754"/>
              <a:gd name="connsiteX374" fmla="*/ 6804965 w 13442696"/>
              <a:gd name="connsiteY374" fmla="*/ 462226 h 4702754"/>
              <a:gd name="connsiteX375" fmla="*/ 6815288 w 13442696"/>
              <a:gd name="connsiteY375" fmla="*/ 459629 h 4702754"/>
              <a:gd name="connsiteX376" fmla="*/ 6809094 w 13442696"/>
              <a:gd name="connsiteY376" fmla="*/ 464822 h 4702754"/>
              <a:gd name="connsiteX377" fmla="*/ 6875162 w 13442696"/>
              <a:gd name="connsiteY377" fmla="*/ 475209 h 4702754"/>
              <a:gd name="connsiteX378" fmla="*/ 6891679 w 13442696"/>
              <a:gd name="connsiteY378" fmla="*/ 454435 h 4702754"/>
              <a:gd name="connsiteX379" fmla="*/ 6904066 w 13442696"/>
              <a:gd name="connsiteY379" fmla="*/ 472613 h 4702754"/>
              <a:gd name="connsiteX380" fmla="*/ 6811159 w 13442696"/>
              <a:gd name="connsiteY380" fmla="*/ 488193 h 4702754"/>
              <a:gd name="connsiteX381" fmla="*/ 6730639 w 13442696"/>
              <a:gd name="connsiteY381" fmla="*/ 527145 h 4702754"/>
              <a:gd name="connsiteX382" fmla="*/ 6718252 w 13442696"/>
              <a:gd name="connsiteY382" fmla="*/ 534935 h 4702754"/>
              <a:gd name="connsiteX383" fmla="*/ 6683153 w 13442696"/>
              <a:gd name="connsiteY383" fmla="*/ 547919 h 4702754"/>
              <a:gd name="connsiteX384" fmla="*/ 6679023 w 13442696"/>
              <a:gd name="connsiteY384" fmla="*/ 563500 h 4702754"/>
              <a:gd name="connsiteX385" fmla="*/ 6631538 w 13442696"/>
              <a:gd name="connsiteY385" fmla="*/ 576484 h 4702754"/>
              <a:gd name="connsiteX386" fmla="*/ 6615020 w 13442696"/>
              <a:gd name="connsiteY386" fmla="*/ 597258 h 4702754"/>
              <a:gd name="connsiteX387" fmla="*/ 6555147 w 13442696"/>
              <a:gd name="connsiteY387" fmla="*/ 615435 h 4702754"/>
              <a:gd name="connsiteX388" fmla="*/ 6546889 w 13442696"/>
              <a:gd name="connsiteY388" fmla="*/ 625822 h 4702754"/>
              <a:gd name="connsiteX389" fmla="*/ 6544824 w 13442696"/>
              <a:gd name="connsiteY389" fmla="*/ 623225 h 4702754"/>
              <a:gd name="connsiteX390" fmla="*/ 6462239 w 13442696"/>
              <a:gd name="connsiteY390" fmla="*/ 659580 h 4702754"/>
              <a:gd name="connsiteX391" fmla="*/ 6453981 w 13442696"/>
              <a:gd name="connsiteY391" fmla="*/ 659580 h 4702754"/>
              <a:gd name="connsiteX392" fmla="*/ 6453981 w 13442696"/>
              <a:gd name="connsiteY392" fmla="*/ 667371 h 4702754"/>
              <a:gd name="connsiteX393" fmla="*/ 6418882 w 13442696"/>
              <a:gd name="connsiteY393" fmla="*/ 685548 h 4702754"/>
              <a:gd name="connsiteX394" fmla="*/ 6359009 w 13442696"/>
              <a:gd name="connsiteY394" fmla="*/ 708919 h 4702754"/>
              <a:gd name="connsiteX395" fmla="*/ 6305328 w 13442696"/>
              <a:gd name="connsiteY395" fmla="*/ 740080 h 4702754"/>
              <a:gd name="connsiteX396" fmla="*/ 6344557 w 13442696"/>
              <a:gd name="connsiteY396" fmla="*/ 740080 h 4702754"/>
              <a:gd name="connsiteX397" fmla="*/ 6408560 w 13442696"/>
              <a:gd name="connsiteY397" fmla="*/ 721903 h 4702754"/>
              <a:gd name="connsiteX398" fmla="*/ 6416818 w 13442696"/>
              <a:gd name="connsiteY398" fmla="*/ 727096 h 4702754"/>
              <a:gd name="connsiteX399" fmla="*/ 6402365 w 13442696"/>
              <a:gd name="connsiteY399" fmla="*/ 734887 h 4702754"/>
              <a:gd name="connsiteX400" fmla="*/ 6377590 w 13442696"/>
              <a:gd name="connsiteY400" fmla="*/ 742677 h 4702754"/>
              <a:gd name="connsiteX401" fmla="*/ 6369331 w 13442696"/>
              <a:gd name="connsiteY401" fmla="*/ 771241 h 4702754"/>
              <a:gd name="connsiteX402" fmla="*/ 6338362 w 13442696"/>
              <a:gd name="connsiteY402" fmla="*/ 773838 h 4702754"/>
              <a:gd name="connsiteX403" fmla="*/ 6173194 w 13442696"/>
              <a:gd name="connsiteY403" fmla="*/ 864725 h 4702754"/>
              <a:gd name="connsiteX404" fmla="*/ 6160806 w 13442696"/>
              <a:gd name="connsiteY404" fmla="*/ 867322 h 4702754"/>
              <a:gd name="connsiteX405" fmla="*/ 6160806 w 13442696"/>
              <a:gd name="connsiteY405" fmla="*/ 872516 h 4702754"/>
              <a:gd name="connsiteX406" fmla="*/ 6169064 w 13442696"/>
              <a:gd name="connsiteY406" fmla="*/ 877709 h 4702754"/>
              <a:gd name="connsiteX407" fmla="*/ 6228938 w 13442696"/>
              <a:gd name="connsiteY407" fmla="*/ 856935 h 4702754"/>
              <a:gd name="connsiteX408" fmla="*/ 6245455 w 13442696"/>
              <a:gd name="connsiteY408" fmla="*/ 843951 h 4702754"/>
              <a:gd name="connsiteX409" fmla="*/ 6292941 w 13442696"/>
              <a:gd name="connsiteY409" fmla="*/ 823177 h 4702754"/>
              <a:gd name="connsiteX410" fmla="*/ 6313587 w 13442696"/>
              <a:gd name="connsiteY410" fmla="*/ 807596 h 4702754"/>
              <a:gd name="connsiteX411" fmla="*/ 6344557 w 13442696"/>
              <a:gd name="connsiteY411" fmla="*/ 807596 h 4702754"/>
              <a:gd name="connsiteX412" fmla="*/ 6313587 w 13442696"/>
              <a:gd name="connsiteY412" fmla="*/ 825774 h 4702754"/>
              <a:gd name="connsiteX413" fmla="*/ 6301199 w 13442696"/>
              <a:gd name="connsiteY413" fmla="*/ 836161 h 4702754"/>
              <a:gd name="connsiteX414" fmla="*/ 6268165 w 13442696"/>
              <a:gd name="connsiteY414" fmla="*/ 843951 h 4702754"/>
              <a:gd name="connsiteX415" fmla="*/ 6189710 w 13442696"/>
              <a:gd name="connsiteY415" fmla="*/ 880306 h 4702754"/>
              <a:gd name="connsiteX416" fmla="*/ 6183516 w 13442696"/>
              <a:gd name="connsiteY416" fmla="*/ 895887 h 4702754"/>
              <a:gd name="connsiteX417" fmla="*/ 6164935 w 13442696"/>
              <a:gd name="connsiteY417" fmla="*/ 888096 h 4702754"/>
              <a:gd name="connsiteX418" fmla="*/ 6133966 w 13442696"/>
              <a:gd name="connsiteY418" fmla="*/ 898483 h 4702754"/>
              <a:gd name="connsiteX419" fmla="*/ 6140159 w 13442696"/>
              <a:gd name="connsiteY419" fmla="*/ 906274 h 4702754"/>
              <a:gd name="connsiteX420" fmla="*/ 6117449 w 13442696"/>
              <a:gd name="connsiteY420" fmla="*/ 914064 h 4702754"/>
              <a:gd name="connsiteX421" fmla="*/ 6055510 w 13442696"/>
              <a:gd name="connsiteY421" fmla="*/ 919257 h 4702754"/>
              <a:gd name="connsiteX422" fmla="*/ 6045187 w 13442696"/>
              <a:gd name="connsiteY422" fmla="*/ 937435 h 4702754"/>
              <a:gd name="connsiteX423" fmla="*/ 5995636 w 13442696"/>
              <a:gd name="connsiteY423" fmla="*/ 958209 h 4702754"/>
              <a:gd name="connsiteX424" fmla="*/ 5799498 w 13442696"/>
              <a:gd name="connsiteY424" fmla="*/ 1038709 h 4702754"/>
              <a:gd name="connsiteX425" fmla="*/ 5727237 w 13442696"/>
              <a:gd name="connsiteY425" fmla="*/ 1067274 h 4702754"/>
              <a:gd name="connsiteX426" fmla="*/ 5595102 w 13442696"/>
              <a:gd name="connsiteY426" fmla="*/ 1124402 h 4702754"/>
              <a:gd name="connsiteX427" fmla="*/ 5551745 w 13442696"/>
              <a:gd name="connsiteY427" fmla="*/ 1134789 h 4702754"/>
              <a:gd name="connsiteX428" fmla="*/ 5516646 w 13442696"/>
              <a:gd name="connsiteY428" fmla="*/ 1147773 h 4702754"/>
              <a:gd name="connsiteX429" fmla="*/ 5467095 w 13442696"/>
              <a:gd name="connsiteY429" fmla="*/ 1165951 h 4702754"/>
              <a:gd name="connsiteX430" fmla="*/ 5442320 w 13442696"/>
              <a:gd name="connsiteY430" fmla="*/ 1178935 h 4702754"/>
              <a:gd name="connsiteX431" fmla="*/ 5456773 w 13442696"/>
              <a:gd name="connsiteY431" fmla="*/ 1178935 h 4702754"/>
              <a:gd name="connsiteX432" fmla="*/ 5434062 w 13442696"/>
              <a:gd name="connsiteY432" fmla="*/ 1191919 h 4702754"/>
              <a:gd name="connsiteX433" fmla="*/ 5423739 w 13442696"/>
              <a:gd name="connsiteY433" fmla="*/ 1184128 h 4702754"/>
              <a:gd name="connsiteX434" fmla="*/ 5382447 w 13442696"/>
              <a:gd name="connsiteY434" fmla="*/ 1210096 h 4702754"/>
              <a:gd name="connsiteX435" fmla="*/ 5345284 w 13442696"/>
              <a:gd name="connsiteY435" fmla="*/ 1228273 h 4702754"/>
              <a:gd name="connsiteX436" fmla="*/ 5349413 w 13442696"/>
              <a:gd name="connsiteY436" fmla="*/ 1233467 h 4702754"/>
              <a:gd name="connsiteX437" fmla="*/ 5318443 w 13442696"/>
              <a:gd name="connsiteY437" fmla="*/ 1246451 h 4702754"/>
              <a:gd name="connsiteX438" fmla="*/ 5326702 w 13442696"/>
              <a:gd name="connsiteY438" fmla="*/ 1228273 h 4702754"/>
              <a:gd name="connsiteX439" fmla="*/ 5310185 w 13442696"/>
              <a:gd name="connsiteY439" fmla="*/ 1228273 h 4702754"/>
              <a:gd name="connsiteX440" fmla="*/ 5293668 w 13442696"/>
              <a:gd name="connsiteY440" fmla="*/ 1246451 h 4702754"/>
              <a:gd name="connsiteX441" fmla="*/ 5301926 w 13442696"/>
              <a:gd name="connsiteY441" fmla="*/ 1262031 h 4702754"/>
              <a:gd name="connsiteX442" fmla="*/ 5275087 w 13442696"/>
              <a:gd name="connsiteY442" fmla="*/ 1267225 h 4702754"/>
              <a:gd name="connsiteX443" fmla="*/ 5254440 w 13442696"/>
              <a:gd name="connsiteY443" fmla="*/ 1275015 h 4702754"/>
              <a:gd name="connsiteX444" fmla="*/ 5140887 w 13442696"/>
              <a:gd name="connsiteY444" fmla="*/ 1319160 h 4702754"/>
              <a:gd name="connsiteX445" fmla="*/ 5126435 w 13442696"/>
              <a:gd name="connsiteY445" fmla="*/ 1324354 h 4702754"/>
              <a:gd name="connsiteX446" fmla="*/ 5161533 w 13442696"/>
              <a:gd name="connsiteY446" fmla="*/ 1319160 h 4702754"/>
              <a:gd name="connsiteX447" fmla="*/ 5248247 w 13442696"/>
              <a:gd name="connsiteY447" fmla="*/ 1295789 h 4702754"/>
              <a:gd name="connsiteX448" fmla="*/ 5254440 w 13442696"/>
              <a:gd name="connsiteY448" fmla="*/ 1285402 h 4702754"/>
              <a:gd name="connsiteX449" fmla="*/ 5297798 w 13442696"/>
              <a:gd name="connsiteY449" fmla="*/ 1275015 h 4702754"/>
              <a:gd name="connsiteX450" fmla="*/ 5334961 w 13442696"/>
              <a:gd name="connsiteY450" fmla="*/ 1272419 h 4702754"/>
              <a:gd name="connsiteX451" fmla="*/ 5390705 w 13442696"/>
              <a:gd name="connsiteY451" fmla="*/ 1254241 h 4702754"/>
              <a:gd name="connsiteX452" fmla="*/ 5421674 w 13442696"/>
              <a:gd name="connsiteY452" fmla="*/ 1249047 h 4702754"/>
              <a:gd name="connsiteX453" fmla="*/ 5423739 w 13442696"/>
              <a:gd name="connsiteY453" fmla="*/ 1236064 h 4702754"/>
              <a:gd name="connsiteX454" fmla="*/ 5483613 w 13442696"/>
              <a:gd name="connsiteY454" fmla="*/ 1223080 h 4702754"/>
              <a:gd name="connsiteX455" fmla="*/ 5514582 w 13442696"/>
              <a:gd name="connsiteY455" fmla="*/ 1207499 h 4702754"/>
              <a:gd name="connsiteX456" fmla="*/ 5522840 w 13442696"/>
              <a:gd name="connsiteY456" fmla="*/ 1197112 h 4702754"/>
              <a:gd name="connsiteX457" fmla="*/ 5545551 w 13442696"/>
              <a:gd name="connsiteY457" fmla="*/ 1207499 h 4702754"/>
              <a:gd name="connsiteX458" fmla="*/ 5560003 w 13442696"/>
              <a:gd name="connsiteY458" fmla="*/ 1197112 h 4702754"/>
              <a:gd name="connsiteX459" fmla="*/ 5539357 w 13442696"/>
              <a:gd name="connsiteY459" fmla="*/ 1194515 h 4702754"/>
              <a:gd name="connsiteX460" fmla="*/ 5557939 w 13442696"/>
              <a:gd name="connsiteY460" fmla="*/ 1184128 h 4702754"/>
              <a:gd name="connsiteX461" fmla="*/ 5566197 w 13442696"/>
              <a:gd name="connsiteY461" fmla="*/ 1197112 h 4702754"/>
              <a:gd name="connsiteX462" fmla="*/ 5599231 w 13442696"/>
              <a:gd name="connsiteY462" fmla="*/ 1186725 h 4702754"/>
              <a:gd name="connsiteX463" fmla="*/ 5624006 w 13442696"/>
              <a:gd name="connsiteY463" fmla="*/ 1168548 h 4702754"/>
              <a:gd name="connsiteX464" fmla="*/ 5646717 w 13442696"/>
              <a:gd name="connsiteY464" fmla="*/ 1168548 h 4702754"/>
              <a:gd name="connsiteX465" fmla="*/ 5659105 w 13442696"/>
              <a:gd name="connsiteY465" fmla="*/ 1152967 h 4702754"/>
              <a:gd name="connsiteX466" fmla="*/ 5700397 w 13442696"/>
              <a:gd name="connsiteY466" fmla="*/ 1145177 h 4702754"/>
              <a:gd name="connsiteX467" fmla="*/ 5710720 w 13442696"/>
              <a:gd name="connsiteY467" fmla="*/ 1137386 h 4702754"/>
              <a:gd name="connsiteX468" fmla="*/ 5764400 w 13442696"/>
              <a:gd name="connsiteY468" fmla="*/ 1121806 h 4702754"/>
              <a:gd name="connsiteX469" fmla="*/ 5793305 w 13442696"/>
              <a:gd name="connsiteY469" fmla="*/ 1108822 h 4702754"/>
              <a:gd name="connsiteX470" fmla="*/ 5846984 w 13442696"/>
              <a:gd name="connsiteY470" fmla="*/ 1090644 h 4702754"/>
              <a:gd name="connsiteX471" fmla="*/ 5836661 w 13442696"/>
              <a:gd name="connsiteY471" fmla="*/ 1103628 h 4702754"/>
              <a:gd name="connsiteX472" fmla="*/ 5846984 w 13442696"/>
              <a:gd name="connsiteY472" fmla="*/ 1108822 h 4702754"/>
              <a:gd name="connsiteX473" fmla="*/ 5855243 w 13442696"/>
              <a:gd name="connsiteY473" fmla="*/ 1098435 h 4702754"/>
              <a:gd name="connsiteX474" fmla="*/ 5888277 w 13442696"/>
              <a:gd name="connsiteY474" fmla="*/ 1106225 h 4702754"/>
              <a:gd name="connsiteX475" fmla="*/ 5888277 w 13442696"/>
              <a:gd name="connsiteY475" fmla="*/ 1090644 h 4702754"/>
              <a:gd name="connsiteX476" fmla="*/ 5871760 w 13442696"/>
              <a:gd name="connsiteY476" fmla="*/ 1082854 h 4702754"/>
              <a:gd name="connsiteX477" fmla="*/ 5869695 w 13442696"/>
              <a:gd name="connsiteY477" fmla="*/ 1082854 h 4702754"/>
              <a:gd name="connsiteX478" fmla="*/ 5888277 w 13442696"/>
              <a:gd name="connsiteY478" fmla="*/ 1075064 h 4702754"/>
              <a:gd name="connsiteX479" fmla="*/ 5964668 w 13442696"/>
              <a:gd name="connsiteY479" fmla="*/ 1036112 h 4702754"/>
              <a:gd name="connsiteX480" fmla="*/ 5995636 w 13442696"/>
              <a:gd name="connsiteY480" fmla="*/ 1033515 h 4702754"/>
              <a:gd name="connsiteX481" fmla="*/ 6016283 w 13442696"/>
              <a:gd name="connsiteY481" fmla="*/ 1017935 h 4702754"/>
              <a:gd name="connsiteX482" fmla="*/ 6036929 w 13442696"/>
              <a:gd name="connsiteY482" fmla="*/ 1015338 h 4702754"/>
              <a:gd name="connsiteX483" fmla="*/ 6041058 w 13442696"/>
              <a:gd name="connsiteY483" fmla="*/ 1004951 h 4702754"/>
              <a:gd name="connsiteX484" fmla="*/ 6096803 w 13442696"/>
              <a:gd name="connsiteY484" fmla="*/ 989370 h 4702754"/>
              <a:gd name="connsiteX485" fmla="*/ 6100932 w 13442696"/>
              <a:gd name="connsiteY485" fmla="*/ 978983 h 4702754"/>
              <a:gd name="connsiteX486" fmla="*/ 6121578 w 13442696"/>
              <a:gd name="connsiteY486" fmla="*/ 976386 h 4702754"/>
              <a:gd name="connsiteX487" fmla="*/ 6119513 w 13442696"/>
              <a:gd name="connsiteY487" fmla="*/ 978983 h 4702754"/>
              <a:gd name="connsiteX488" fmla="*/ 6125708 w 13442696"/>
              <a:gd name="connsiteY488" fmla="*/ 984177 h 4702754"/>
              <a:gd name="connsiteX489" fmla="*/ 6140159 w 13442696"/>
              <a:gd name="connsiteY489" fmla="*/ 976386 h 4702754"/>
              <a:gd name="connsiteX490" fmla="*/ 6131901 w 13442696"/>
              <a:gd name="connsiteY490" fmla="*/ 973790 h 4702754"/>
              <a:gd name="connsiteX491" fmla="*/ 6195904 w 13442696"/>
              <a:gd name="connsiteY491" fmla="*/ 942628 h 4702754"/>
              <a:gd name="connsiteX492" fmla="*/ 6216550 w 13442696"/>
              <a:gd name="connsiteY492" fmla="*/ 937435 h 4702754"/>
              <a:gd name="connsiteX493" fmla="*/ 6228938 w 13442696"/>
              <a:gd name="connsiteY493" fmla="*/ 924451 h 4702754"/>
              <a:gd name="connsiteX494" fmla="*/ 6280553 w 13442696"/>
              <a:gd name="connsiteY494" fmla="*/ 924451 h 4702754"/>
              <a:gd name="connsiteX495" fmla="*/ 6280553 w 13442696"/>
              <a:gd name="connsiteY495" fmla="*/ 895887 h 4702754"/>
              <a:gd name="connsiteX496" fmla="*/ 6332168 w 13442696"/>
              <a:gd name="connsiteY496" fmla="*/ 882903 h 4702754"/>
              <a:gd name="connsiteX497" fmla="*/ 6344557 w 13442696"/>
              <a:gd name="connsiteY497" fmla="*/ 885499 h 4702754"/>
              <a:gd name="connsiteX498" fmla="*/ 6346621 w 13442696"/>
              <a:gd name="connsiteY498" fmla="*/ 888096 h 4702754"/>
              <a:gd name="connsiteX499" fmla="*/ 6356944 w 13442696"/>
              <a:gd name="connsiteY499" fmla="*/ 882903 h 4702754"/>
              <a:gd name="connsiteX500" fmla="*/ 6344557 w 13442696"/>
              <a:gd name="connsiteY500" fmla="*/ 877709 h 4702754"/>
              <a:gd name="connsiteX501" fmla="*/ 6346621 w 13442696"/>
              <a:gd name="connsiteY501" fmla="*/ 867322 h 4702754"/>
              <a:gd name="connsiteX502" fmla="*/ 6381720 w 13442696"/>
              <a:gd name="connsiteY502" fmla="*/ 862128 h 4702754"/>
              <a:gd name="connsiteX503" fmla="*/ 6381720 w 13442696"/>
              <a:gd name="connsiteY503" fmla="*/ 854338 h 4702754"/>
              <a:gd name="connsiteX504" fmla="*/ 6416818 w 13442696"/>
              <a:gd name="connsiteY504" fmla="*/ 862128 h 4702754"/>
              <a:gd name="connsiteX505" fmla="*/ 6431270 w 13442696"/>
              <a:gd name="connsiteY505" fmla="*/ 856935 h 4702754"/>
              <a:gd name="connsiteX506" fmla="*/ 6410624 w 13442696"/>
              <a:gd name="connsiteY506" fmla="*/ 846548 h 4702754"/>
              <a:gd name="connsiteX507" fmla="*/ 6482886 w 13442696"/>
              <a:gd name="connsiteY507" fmla="*/ 823177 h 4702754"/>
              <a:gd name="connsiteX508" fmla="*/ 6482886 w 13442696"/>
              <a:gd name="connsiteY508" fmla="*/ 807596 h 4702754"/>
              <a:gd name="connsiteX509" fmla="*/ 6522113 w 13442696"/>
              <a:gd name="connsiteY509" fmla="*/ 797209 h 4702754"/>
              <a:gd name="connsiteX510" fmla="*/ 6534501 w 13442696"/>
              <a:gd name="connsiteY510" fmla="*/ 784225 h 4702754"/>
              <a:gd name="connsiteX511" fmla="*/ 6579923 w 13442696"/>
              <a:gd name="connsiteY511" fmla="*/ 771241 h 4702754"/>
              <a:gd name="connsiteX512" fmla="*/ 6631538 w 13442696"/>
              <a:gd name="connsiteY512" fmla="*/ 773838 h 4702754"/>
              <a:gd name="connsiteX513" fmla="*/ 6635667 w 13442696"/>
              <a:gd name="connsiteY513" fmla="*/ 776435 h 4702754"/>
              <a:gd name="connsiteX514" fmla="*/ 6631538 w 13442696"/>
              <a:gd name="connsiteY514" fmla="*/ 786822 h 4702754"/>
              <a:gd name="connsiteX515" fmla="*/ 6598504 w 13442696"/>
              <a:gd name="connsiteY515" fmla="*/ 784225 h 4702754"/>
              <a:gd name="connsiteX516" fmla="*/ 6579923 w 13442696"/>
              <a:gd name="connsiteY516" fmla="*/ 794612 h 4702754"/>
              <a:gd name="connsiteX517" fmla="*/ 6631538 w 13442696"/>
              <a:gd name="connsiteY517" fmla="*/ 797209 h 4702754"/>
              <a:gd name="connsiteX518" fmla="*/ 6629473 w 13442696"/>
              <a:gd name="connsiteY518" fmla="*/ 802403 h 4702754"/>
              <a:gd name="connsiteX519" fmla="*/ 6641860 w 13442696"/>
              <a:gd name="connsiteY519" fmla="*/ 807596 h 4702754"/>
              <a:gd name="connsiteX520" fmla="*/ 6656313 w 13442696"/>
              <a:gd name="connsiteY520" fmla="*/ 794612 h 4702754"/>
              <a:gd name="connsiteX521" fmla="*/ 6693476 w 13442696"/>
              <a:gd name="connsiteY521" fmla="*/ 794612 h 4702754"/>
              <a:gd name="connsiteX522" fmla="*/ 6679023 w 13442696"/>
              <a:gd name="connsiteY522" fmla="*/ 799806 h 4702754"/>
              <a:gd name="connsiteX523" fmla="*/ 6666636 w 13442696"/>
              <a:gd name="connsiteY523" fmla="*/ 817983 h 4702754"/>
              <a:gd name="connsiteX524" fmla="*/ 6656313 w 13442696"/>
              <a:gd name="connsiteY524" fmla="*/ 815387 h 4702754"/>
              <a:gd name="connsiteX525" fmla="*/ 6650119 w 13442696"/>
              <a:gd name="connsiteY525" fmla="*/ 820580 h 4702754"/>
              <a:gd name="connsiteX526" fmla="*/ 6656313 w 13442696"/>
              <a:gd name="connsiteY526" fmla="*/ 833564 h 4702754"/>
              <a:gd name="connsiteX527" fmla="*/ 6654249 w 13442696"/>
              <a:gd name="connsiteY527" fmla="*/ 849145 h 4702754"/>
              <a:gd name="connsiteX528" fmla="*/ 6643926 w 13442696"/>
              <a:gd name="connsiteY528" fmla="*/ 849145 h 4702754"/>
              <a:gd name="connsiteX529" fmla="*/ 6643926 w 13442696"/>
              <a:gd name="connsiteY529" fmla="*/ 859532 h 4702754"/>
              <a:gd name="connsiteX530" fmla="*/ 6662507 w 13442696"/>
              <a:gd name="connsiteY530" fmla="*/ 867322 h 4702754"/>
              <a:gd name="connsiteX531" fmla="*/ 6687282 w 13442696"/>
              <a:gd name="connsiteY531" fmla="*/ 843951 h 4702754"/>
              <a:gd name="connsiteX532" fmla="*/ 6726510 w 13442696"/>
              <a:gd name="connsiteY532" fmla="*/ 851741 h 4702754"/>
              <a:gd name="connsiteX533" fmla="*/ 6705864 w 13442696"/>
              <a:gd name="connsiteY533" fmla="*/ 864725 h 4702754"/>
              <a:gd name="connsiteX534" fmla="*/ 6674894 w 13442696"/>
              <a:gd name="connsiteY534" fmla="*/ 864725 h 4702754"/>
              <a:gd name="connsiteX535" fmla="*/ 6666636 w 13442696"/>
              <a:gd name="connsiteY535" fmla="*/ 872516 h 4702754"/>
              <a:gd name="connsiteX536" fmla="*/ 6654249 w 13442696"/>
              <a:gd name="connsiteY536" fmla="*/ 864725 h 4702754"/>
              <a:gd name="connsiteX537" fmla="*/ 6610891 w 13442696"/>
              <a:gd name="connsiteY537" fmla="*/ 877709 h 4702754"/>
              <a:gd name="connsiteX538" fmla="*/ 6586116 w 13442696"/>
              <a:gd name="connsiteY538" fmla="*/ 877709 h 4702754"/>
              <a:gd name="connsiteX539" fmla="*/ 6586116 w 13442696"/>
              <a:gd name="connsiteY539" fmla="*/ 893290 h 4702754"/>
              <a:gd name="connsiteX540" fmla="*/ 6555147 w 13442696"/>
              <a:gd name="connsiteY540" fmla="*/ 898483 h 4702754"/>
              <a:gd name="connsiteX541" fmla="*/ 6544824 w 13442696"/>
              <a:gd name="connsiteY541" fmla="*/ 908870 h 4702754"/>
              <a:gd name="connsiteX542" fmla="*/ 6495273 w 13442696"/>
              <a:gd name="connsiteY542" fmla="*/ 911467 h 4702754"/>
              <a:gd name="connsiteX543" fmla="*/ 6493208 w 13442696"/>
              <a:gd name="connsiteY543" fmla="*/ 921854 h 4702754"/>
              <a:gd name="connsiteX544" fmla="*/ 6429205 w 13442696"/>
              <a:gd name="connsiteY544" fmla="*/ 942628 h 4702754"/>
              <a:gd name="connsiteX545" fmla="*/ 6437464 w 13442696"/>
              <a:gd name="connsiteY545" fmla="*/ 934838 h 4702754"/>
              <a:gd name="connsiteX546" fmla="*/ 6439528 w 13442696"/>
              <a:gd name="connsiteY546" fmla="*/ 932241 h 4702754"/>
              <a:gd name="connsiteX547" fmla="*/ 6418882 w 13442696"/>
              <a:gd name="connsiteY547" fmla="*/ 914064 h 4702754"/>
              <a:gd name="connsiteX548" fmla="*/ 6381720 w 13442696"/>
              <a:gd name="connsiteY548" fmla="*/ 924451 h 4702754"/>
              <a:gd name="connsiteX549" fmla="*/ 6373461 w 13442696"/>
              <a:gd name="connsiteY549" fmla="*/ 929645 h 4702754"/>
              <a:gd name="connsiteX550" fmla="*/ 6416818 w 13442696"/>
              <a:gd name="connsiteY550" fmla="*/ 934838 h 4702754"/>
              <a:gd name="connsiteX551" fmla="*/ 6389978 w 13442696"/>
              <a:gd name="connsiteY551" fmla="*/ 955612 h 4702754"/>
              <a:gd name="connsiteX552" fmla="*/ 6389978 w 13442696"/>
              <a:gd name="connsiteY552" fmla="*/ 965999 h 4702754"/>
              <a:gd name="connsiteX553" fmla="*/ 6418882 w 13442696"/>
              <a:gd name="connsiteY553" fmla="*/ 958209 h 4702754"/>
              <a:gd name="connsiteX554" fmla="*/ 6394107 w 13442696"/>
              <a:gd name="connsiteY554" fmla="*/ 973790 h 4702754"/>
              <a:gd name="connsiteX555" fmla="*/ 6369331 w 13442696"/>
              <a:gd name="connsiteY555" fmla="*/ 978983 h 4702754"/>
              <a:gd name="connsiteX556" fmla="*/ 6344557 w 13442696"/>
              <a:gd name="connsiteY556" fmla="*/ 973790 h 4702754"/>
              <a:gd name="connsiteX557" fmla="*/ 6317716 w 13442696"/>
              <a:gd name="connsiteY557" fmla="*/ 997161 h 4702754"/>
              <a:gd name="connsiteX558" fmla="*/ 6321846 w 13442696"/>
              <a:gd name="connsiteY558" fmla="*/ 999757 h 4702754"/>
              <a:gd name="connsiteX559" fmla="*/ 6317716 w 13442696"/>
              <a:gd name="connsiteY559" fmla="*/ 1010144 h 4702754"/>
              <a:gd name="connsiteX560" fmla="*/ 6288812 w 13442696"/>
              <a:gd name="connsiteY560" fmla="*/ 1012741 h 4702754"/>
              <a:gd name="connsiteX561" fmla="*/ 6249584 w 13442696"/>
              <a:gd name="connsiteY561" fmla="*/ 1010144 h 4702754"/>
              <a:gd name="connsiteX562" fmla="*/ 6241325 w 13442696"/>
              <a:gd name="connsiteY562" fmla="*/ 1015338 h 4702754"/>
              <a:gd name="connsiteX563" fmla="*/ 6259907 w 13442696"/>
              <a:gd name="connsiteY563" fmla="*/ 1025725 h 4702754"/>
              <a:gd name="connsiteX564" fmla="*/ 6282618 w 13442696"/>
              <a:gd name="connsiteY564" fmla="*/ 1023128 h 4702754"/>
              <a:gd name="connsiteX565" fmla="*/ 6208292 w 13442696"/>
              <a:gd name="connsiteY565" fmla="*/ 1038709 h 4702754"/>
              <a:gd name="connsiteX566" fmla="*/ 6210357 w 13442696"/>
              <a:gd name="connsiteY566" fmla="*/ 1046499 h 4702754"/>
              <a:gd name="connsiteX567" fmla="*/ 6210357 w 13442696"/>
              <a:gd name="connsiteY567" fmla="*/ 1049096 h 4702754"/>
              <a:gd name="connsiteX568" fmla="*/ 6189710 w 13442696"/>
              <a:gd name="connsiteY568" fmla="*/ 1046499 h 4702754"/>
              <a:gd name="connsiteX569" fmla="*/ 6140159 w 13442696"/>
              <a:gd name="connsiteY569" fmla="*/ 1056886 h 4702754"/>
              <a:gd name="connsiteX570" fmla="*/ 6169064 w 13442696"/>
              <a:gd name="connsiteY570" fmla="*/ 1062080 h 4702754"/>
              <a:gd name="connsiteX571" fmla="*/ 6173194 w 13442696"/>
              <a:gd name="connsiteY571" fmla="*/ 1067274 h 4702754"/>
              <a:gd name="connsiteX572" fmla="*/ 6131901 w 13442696"/>
              <a:gd name="connsiteY572" fmla="*/ 1072467 h 4702754"/>
              <a:gd name="connsiteX573" fmla="*/ 6125708 w 13442696"/>
              <a:gd name="connsiteY573" fmla="*/ 1075064 h 4702754"/>
              <a:gd name="connsiteX574" fmla="*/ 6142224 w 13442696"/>
              <a:gd name="connsiteY574" fmla="*/ 1082854 h 4702754"/>
              <a:gd name="connsiteX575" fmla="*/ 6109190 w 13442696"/>
              <a:gd name="connsiteY575" fmla="*/ 1080257 h 4702754"/>
              <a:gd name="connsiteX576" fmla="*/ 6057575 w 13442696"/>
              <a:gd name="connsiteY576" fmla="*/ 1108822 h 4702754"/>
              <a:gd name="connsiteX577" fmla="*/ 6057575 w 13442696"/>
              <a:gd name="connsiteY577" fmla="*/ 1114015 h 4702754"/>
              <a:gd name="connsiteX578" fmla="*/ 6049316 w 13442696"/>
              <a:gd name="connsiteY578" fmla="*/ 1114015 h 4702754"/>
              <a:gd name="connsiteX579" fmla="*/ 6016283 w 13442696"/>
              <a:gd name="connsiteY579" fmla="*/ 1132193 h 4702754"/>
              <a:gd name="connsiteX580" fmla="*/ 5995636 w 13442696"/>
              <a:gd name="connsiteY580" fmla="*/ 1139983 h 4702754"/>
              <a:gd name="connsiteX581" fmla="*/ 5995636 w 13442696"/>
              <a:gd name="connsiteY581" fmla="*/ 1147773 h 4702754"/>
              <a:gd name="connsiteX582" fmla="*/ 5972926 w 13442696"/>
              <a:gd name="connsiteY582" fmla="*/ 1145177 h 4702754"/>
              <a:gd name="connsiteX583" fmla="*/ 5968797 w 13442696"/>
              <a:gd name="connsiteY583" fmla="*/ 1152967 h 4702754"/>
              <a:gd name="connsiteX584" fmla="*/ 5919246 w 13442696"/>
              <a:gd name="connsiteY584" fmla="*/ 1173741 h 4702754"/>
              <a:gd name="connsiteX585" fmla="*/ 5913052 w 13442696"/>
              <a:gd name="connsiteY585" fmla="*/ 1184128 h 4702754"/>
              <a:gd name="connsiteX586" fmla="*/ 5855243 w 13442696"/>
              <a:gd name="connsiteY586" fmla="*/ 1202306 h 4702754"/>
              <a:gd name="connsiteX587" fmla="*/ 5846984 w 13442696"/>
              <a:gd name="connsiteY587" fmla="*/ 1207499 h 4702754"/>
              <a:gd name="connsiteX588" fmla="*/ 5859372 w 13442696"/>
              <a:gd name="connsiteY588" fmla="*/ 1212693 h 4702754"/>
              <a:gd name="connsiteX589" fmla="*/ 5846984 w 13442696"/>
              <a:gd name="connsiteY589" fmla="*/ 1212693 h 4702754"/>
              <a:gd name="connsiteX590" fmla="*/ 5714850 w 13442696"/>
              <a:gd name="connsiteY590" fmla="*/ 1264628 h 4702754"/>
              <a:gd name="connsiteX591" fmla="*/ 5683880 w 13442696"/>
              <a:gd name="connsiteY591" fmla="*/ 1282805 h 4702754"/>
              <a:gd name="connsiteX592" fmla="*/ 5630200 w 13442696"/>
              <a:gd name="connsiteY592" fmla="*/ 1300983 h 4702754"/>
              <a:gd name="connsiteX593" fmla="*/ 5615748 w 13442696"/>
              <a:gd name="connsiteY593" fmla="*/ 1306177 h 4702754"/>
              <a:gd name="connsiteX594" fmla="*/ 5621941 w 13442696"/>
              <a:gd name="connsiteY594" fmla="*/ 1313967 h 4702754"/>
              <a:gd name="connsiteX595" fmla="*/ 5634329 w 13442696"/>
              <a:gd name="connsiteY595" fmla="*/ 1306177 h 4702754"/>
              <a:gd name="connsiteX596" fmla="*/ 5642588 w 13442696"/>
              <a:gd name="connsiteY596" fmla="*/ 1311370 h 4702754"/>
              <a:gd name="connsiteX597" fmla="*/ 5752013 w 13442696"/>
              <a:gd name="connsiteY597" fmla="*/ 1277612 h 4702754"/>
              <a:gd name="connsiteX598" fmla="*/ 5778853 w 13442696"/>
              <a:gd name="connsiteY598" fmla="*/ 1277612 h 4702754"/>
              <a:gd name="connsiteX599" fmla="*/ 5913052 w 13442696"/>
              <a:gd name="connsiteY599" fmla="*/ 1228273 h 4702754"/>
              <a:gd name="connsiteX600" fmla="*/ 5931633 w 13442696"/>
              <a:gd name="connsiteY600" fmla="*/ 1220483 h 4702754"/>
              <a:gd name="connsiteX601" fmla="*/ 6049316 w 13442696"/>
              <a:gd name="connsiteY601" fmla="*/ 1184128 h 4702754"/>
              <a:gd name="connsiteX602" fmla="*/ 5977055 w 13442696"/>
              <a:gd name="connsiteY602" fmla="*/ 1223080 h 4702754"/>
              <a:gd name="connsiteX603" fmla="*/ 5960538 w 13442696"/>
              <a:gd name="connsiteY603" fmla="*/ 1233467 h 4702754"/>
              <a:gd name="connsiteX604" fmla="*/ 6028670 w 13442696"/>
              <a:gd name="connsiteY604" fmla="*/ 1230870 h 4702754"/>
              <a:gd name="connsiteX605" fmla="*/ 6045187 w 13442696"/>
              <a:gd name="connsiteY605" fmla="*/ 1217886 h 4702754"/>
              <a:gd name="connsiteX606" fmla="*/ 6072027 w 13442696"/>
              <a:gd name="connsiteY606" fmla="*/ 1225677 h 4702754"/>
              <a:gd name="connsiteX607" fmla="*/ 6012153 w 13442696"/>
              <a:gd name="connsiteY607" fmla="*/ 1246451 h 4702754"/>
              <a:gd name="connsiteX608" fmla="*/ 6012153 w 13442696"/>
              <a:gd name="connsiteY608" fmla="*/ 1254241 h 4702754"/>
              <a:gd name="connsiteX609" fmla="*/ 5983249 w 13442696"/>
              <a:gd name="connsiteY609" fmla="*/ 1262031 h 4702754"/>
              <a:gd name="connsiteX610" fmla="*/ 5983249 w 13442696"/>
              <a:gd name="connsiteY610" fmla="*/ 1269822 h 4702754"/>
              <a:gd name="connsiteX611" fmla="*/ 5968797 w 13442696"/>
              <a:gd name="connsiteY611" fmla="*/ 1262031 h 4702754"/>
              <a:gd name="connsiteX612" fmla="*/ 5956409 w 13442696"/>
              <a:gd name="connsiteY612" fmla="*/ 1264628 h 4702754"/>
              <a:gd name="connsiteX613" fmla="*/ 5948150 w 13442696"/>
              <a:gd name="connsiteY613" fmla="*/ 1272419 h 4702754"/>
              <a:gd name="connsiteX614" fmla="*/ 5960538 w 13442696"/>
              <a:gd name="connsiteY614" fmla="*/ 1275015 h 4702754"/>
              <a:gd name="connsiteX615" fmla="*/ 5956409 w 13442696"/>
              <a:gd name="connsiteY615" fmla="*/ 1280209 h 4702754"/>
              <a:gd name="connsiteX616" fmla="*/ 5958473 w 13442696"/>
              <a:gd name="connsiteY616" fmla="*/ 1290596 h 4702754"/>
              <a:gd name="connsiteX617" fmla="*/ 5921310 w 13442696"/>
              <a:gd name="connsiteY617" fmla="*/ 1285402 h 4702754"/>
              <a:gd name="connsiteX618" fmla="*/ 5906858 w 13442696"/>
              <a:gd name="connsiteY618" fmla="*/ 1306177 h 4702754"/>
              <a:gd name="connsiteX619" fmla="*/ 5913052 w 13442696"/>
              <a:gd name="connsiteY619" fmla="*/ 1311370 h 4702754"/>
              <a:gd name="connsiteX620" fmla="*/ 5931633 w 13442696"/>
              <a:gd name="connsiteY620" fmla="*/ 1300983 h 4702754"/>
              <a:gd name="connsiteX621" fmla="*/ 5964668 w 13442696"/>
              <a:gd name="connsiteY621" fmla="*/ 1300983 h 4702754"/>
              <a:gd name="connsiteX622" fmla="*/ 5956409 w 13442696"/>
              <a:gd name="connsiteY622" fmla="*/ 1295789 h 4702754"/>
              <a:gd name="connsiteX623" fmla="*/ 5977055 w 13442696"/>
              <a:gd name="connsiteY623" fmla="*/ 1290596 h 4702754"/>
              <a:gd name="connsiteX624" fmla="*/ 5964668 w 13442696"/>
              <a:gd name="connsiteY624" fmla="*/ 1311370 h 4702754"/>
              <a:gd name="connsiteX625" fmla="*/ 6010089 w 13442696"/>
              <a:gd name="connsiteY625" fmla="*/ 1316564 h 4702754"/>
              <a:gd name="connsiteX626" fmla="*/ 6016283 w 13442696"/>
              <a:gd name="connsiteY626" fmla="*/ 1303580 h 4702754"/>
              <a:gd name="connsiteX627" fmla="*/ 5997701 w 13442696"/>
              <a:gd name="connsiteY627" fmla="*/ 1303580 h 4702754"/>
              <a:gd name="connsiteX628" fmla="*/ 6041058 w 13442696"/>
              <a:gd name="connsiteY628" fmla="*/ 1306177 h 4702754"/>
              <a:gd name="connsiteX629" fmla="*/ 6105061 w 13442696"/>
              <a:gd name="connsiteY629" fmla="*/ 1298386 h 4702754"/>
              <a:gd name="connsiteX630" fmla="*/ 6109190 w 13442696"/>
              <a:gd name="connsiteY630" fmla="*/ 1282805 h 4702754"/>
              <a:gd name="connsiteX631" fmla="*/ 6109190 w 13442696"/>
              <a:gd name="connsiteY631" fmla="*/ 1290596 h 4702754"/>
              <a:gd name="connsiteX632" fmla="*/ 6173194 w 13442696"/>
              <a:gd name="connsiteY632" fmla="*/ 1293193 h 4702754"/>
              <a:gd name="connsiteX633" fmla="*/ 6185581 w 13442696"/>
              <a:gd name="connsiteY633" fmla="*/ 1287999 h 4702754"/>
              <a:gd name="connsiteX634" fmla="*/ 6216550 w 13442696"/>
              <a:gd name="connsiteY634" fmla="*/ 1287999 h 4702754"/>
              <a:gd name="connsiteX635" fmla="*/ 6216550 w 13442696"/>
              <a:gd name="connsiteY635" fmla="*/ 1275015 h 4702754"/>
              <a:gd name="connsiteX636" fmla="*/ 6241325 w 13442696"/>
              <a:gd name="connsiteY636" fmla="*/ 1285402 h 4702754"/>
              <a:gd name="connsiteX637" fmla="*/ 6249584 w 13442696"/>
              <a:gd name="connsiteY637" fmla="*/ 1280209 h 4702754"/>
              <a:gd name="connsiteX638" fmla="*/ 6270231 w 13442696"/>
              <a:gd name="connsiteY638" fmla="*/ 1285402 h 4702754"/>
              <a:gd name="connsiteX639" fmla="*/ 6280553 w 13442696"/>
              <a:gd name="connsiteY639" fmla="*/ 1275015 h 4702754"/>
              <a:gd name="connsiteX640" fmla="*/ 6365202 w 13442696"/>
              <a:gd name="connsiteY640" fmla="*/ 1269822 h 4702754"/>
              <a:gd name="connsiteX641" fmla="*/ 6369331 w 13442696"/>
              <a:gd name="connsiteY641" fmla="*/ 1262031 h 4702754"/>
              <a:gd name="connsiteX642" fmla="*/ 6389978 w 13442696"/>
              <a:gd name="connsiteY642" fmla="*/ 1267225 h 4702754"/>
              <a:gd name="connsiteX643" fmla="*/ 6418882 w 13442696"/>
              <a:gd name="connsiteY643" fmla="*/ 1262031 h 4702754"/>
              <a:gd name="connsiteX644" fmla="*/ 6487014 w 13442696"/>
              <a:gd name="connsiteY644" fmla="*/ 1259435 h 4702754"/>
              <a:gd name="connsiteX645" fmla="*/ 6497338 w 13442696"/>
              <a:gd name="connsiteY645" fmla="*/ 1251644 h 4702754"/>
              <a:gd name="connsiteX646" fmla="*/ 6526242 w 13442696"/>
              <a:gd name="connsiteY646" fmla="*/ 1251644 h 4702754"/>
              <a:gd name="connsiteX647" fmla="*/ 6534501 w 13442696"/>
              <a:gd name="connsiteY647" fmla="*/ 1246451 h 4702754"/>
              <a:gd name="connsiteX648" fmla="*/ 6538630 w 13442696"/>
              <a:gd name="connsiteY648" fmla="*/ 1249047 h 4702754"/>
              <a:gd name="connsiteX649" fmla="*/ 6507661 w 13442696"/>
              <a:gd name="connsiteY649" fmla="*/ 1262031 h 4702754"/>
              <a:gd name="connsiteX650" fmla="*/ 6507661 w 13442696"/>
              <a:gd name="connsiteY650" fmla="*/ 1269822 h 4702754"/>
              <a:gd name="connsiteX651" fmla="*/ 6551017 w 13442696"/>
              <a:gd name="connsiteY651" fmla="*/ 1269822 h 4702754"/>
              <a:gd name="connsiteX652" fmla="*/ 6571664 w 13442696"/>
              <a:gd name="connsiteY652" fmla="*/ 1254241 h 4702754"/>
              <a:gd name="connsiteX653" fmla="*/ 6559276 w 13442696"/>
              <a:gd name="connsiteY653" fmla="*/ 1246451 h 4702754"/>
              <a:gd name="connsiteX654" fmla="*/ 6641860 w 13442696"/>
              <a:gd name="connsiteY654" fmla="*/ 1236064 h 4702754"/>
              <a:gd name="connsiteX655" fmla="*/ 6635667 w 13442696"/>
              <a:gd name="connsiteY655" fmla="*/ 1233467 h 4702754"/>
              <a:gd name="connsiteX656" fmla="*/ 6654249 w 13442696"/>
              <a:gd name="connsiteY656" fmla="*/ 1228273 h 4702754"/>
              <a:gd name="connsiteX657" fmla="*/ 6670765 w 13442696"/>
              <a:gd name="connsiteY657" fmla="*/ 1230870 h 4702754"/>
              <a:gd name="connsiteX658" fmla="*/ 6718252 w 13442696"/>
              <a:gd name="connsiteY658" fmla="*/ 1228273 h 4702754"/>
              <a:gd name="connsiteX659" fmla="*/ 6714122 w 13442696"/>
              <a:gd name="connsiteY659" fmla="*/ 1233467 h 4702754"/>
              <a:gd name="connsiteX660" fmla="*/ 6726510 w 13442696"/>
              <a:gd name="connsiteY660" fmla="*/ 1236064 h 4702754"/>
              <a:gd name="connsiteX661" fmla="*/ 6730639 w 13442696"/>
              <a:gd name="connsiteY661" fmla="*/ 1223080 h 4702754"/>
              <a:gd name="connsiteX662" fmla="*/ 6784319 w 13442696"/>
              <a:gd name="connsiteY662" fmla="*/ 1217886 h 4702754"/>
              <a:gd name="connsiteX663" fmla="*/ 6784319 w 13442696"/>
              <a:gd name="connsiteY663" fmla="*/ 1202306 h 4702754"/>
              <a:gd name="connsiteX664" fmla="*/ 6819417 w 13442696"/>
              <a:gd name="connsiteY664" fmla="*/ 1212693 h 4702754"/>
              <a:gd name="connsiteX665" fmla="*/ 6856580 w 13442696"/>
              <a:gd name="connsiteY665" fmla="*/ 1207499 h 4702754"/>
              <a:gd name="connsiteX666" fmla="*/ 6848322 w 13442696"/>
              <a:gd name="connsiteY666" fmla="*/ 1197112 h 4702754"/>
              <a:gd name="connsiteX667" fmla="*/ 6875162 w 13442696"/>
              <a:gd name="connsiteY667" fmla="*/ 1181531 h 4702754"/>
              <a:gd name="connsiteX668" fmla="*/ 6891679 w 13442696"/>
              <a:gd name="connsiteY668" fmla="*/ 1181531 h 4702754"/>
              <a:gd name="connsiteX669" fmla="*/ 6912325 w 13442696"/>
              <a:gd name="connsiteY669" fmla="*/ 1184128 h 4702754"/>
              <a:gd name="connsiteX670" fmla="*/ 6943294 w 13442696"/>
              <a:gd name="connsiteY670" fmla="*/ 1168548 h 4702754"/>
              <a:gd name="connsiteX671" fmla="*/ 6951552 w 13442696"/>
              <a:gd name="connsiteY671" fmla="*/ 1181531 h 4702754"/>
              <a:gd name="connsiteX672" fmla="*/ 6966005 w 13442696"/>
              <a:gd name="connsiteY672" fmla="*/ 1181531 h 4702754"/>
              <a:gd name="connsiteX673" fmla="*/ 6990780 w 13442696"/>
              <a:gd name="connsiteY673" fmla="*/ 1168548 h 4702754"/>
              <a:gd name="connsiteX674" fmla="*/ 6963940 w 13442696"/>
              <a:gd name="connsiteY674" fmla="*/ 1165951 h 4702754"/>
              <a:gd name="connsiteX675" fmla="*/ 6972199 w 13442696"/>
              <a:gd name="connsiteY675" fmla="*/ 1158161 h 4702754"/>
              <a:gd name="connsiteX676" fmla="*/ 6943294 w 13442696"/>
              <a:gd name="connsiteY676" fmla="*/ 1160757 h 4702754"/>
              <a:gd name="connsiteX677" fmla="*/ 6943294 w 13442696"/>
              <a:gd name="connsiteY677" fmla="*/ 1139983 h 4702754"/>
              <a:gd name="connsiteX678" fmla="*/ 6955682 w 13442696"/>
              <a:gd name="connsiteY678" fmla="*/ 1137386 h 4702754"/>
              <a:gd name="connsiteX679" fmla="*/ 7005232 w 13442696"/>
              <a:gd name="connsiteY679" fmla="*/ 1139983 h 4702754"/>
              <a:gd name="connsiteX680" fmla="*/ 7044460 w 13442696"/>
              <a:gd name="connsiteY680" fmla="*/ 1121806 h 4702754"/>
              <a:gd name="connsiteX681" fmla="*/ 7087817 w 13442696"/>
              <a:gd name="connsiteY681" fmla="*/ 1114015 h 4702754"/>
              <a:gd name="connsiteX682" fmla="*/ 7096075 w 13442696"/>
              <a:gd name="connsiteY682" fmla="*/ 1119209 h 4702754"/>
              <a:gd name="connsiteX683" fmla="*/ 7124980 w 13442696"/>
              <a:gd name="connsiteY683" fmla="*/ 1101031 h 4702754"/>
              <a:gd name="connsiteX684" fmla="*/ 7129109 w 13442696"/>
              <a:gd name="connsiteY684" fmla="*/ 1090644 h 4702754"/>
              <a:gd name="connsiteX685" fmla="*/ 7145626 w 13442696"/>
              <a:gd name="connsiteY685" fmla="*/ 1080257 h 4702754"/>
              <a:gd name="connsiteX686" fmla="*/ 7209629 w 13442696"/>
              <a:gd name="connsiteY686" fmla="*/ 1075064 h 4702754"/>
              <a:gd name="connsiteX687" fmla="*/ 7184854 w 13442696"/>
              <a:gd name="connsiteY687" fmla="*/ 1062080 h 4702754"/>
              <a:gd name="connsiteX688" fmla="*/ 7224081 w 13442696"/>
              <a:gd name="connsiteY688" fmla="*/ 1049096 h 4702754"/>
              <a:gd name="connsiteX689" fmla="*/ 7217887 w 13442696"/>
              <a:gd name="connsiteY689" fmla="*/ 1046499 h 4702754"/>
              <a:gd name="connsiteX690" fmla="*/ 7240598 w 13442696"/>
              <a:gd name="connsiteY690" fmla="*/ 1041306 h 4702754"/>
              <a:gd name="connsiteX691" fmla="*/ 7308730 w 13442696"/>
              <a:gd name="connsiteY691" fmla="*/ 1002354 h 4702754"/>
              <a:gd name="connsiteX692" fmla="*/ 7304601 w 13442696"/>
              <a:gd name="connsiteY692" fmla="*/ 991967 h 4702754"/>
              <a:gd name="connsiteX693" fmla="*/ 7343829 w 13442696"/>
              <a:gd name="connsiteY693" fmla="*/ 997161 h 4702754"/>
              <a:gd name="connsiteX694" fmla="*/ 7372733 w 13442696"/>
              <a:gd name="connsiteY694" fmla="*/ 973790 h 4702754"/>
              <a:gd name="connsiteX695" fmla="*/ 7345893 w 13442696"/>
              <a:gd name="connsiteY695" fmla="*/ 968596 h 4702754"/>
              <a:gd name="connsiteX696" fmla="*/ 7337635 w 13442696"/>
              <a:gd name="connsiteY696" fmla="*/ 960806 h 4702754"/>
              <a:gd name="connsiteX697" fmla="*/ 7405767 w 13442696"/>
              <a:gd name="connsiteY697" fmla="*/ 924451 h 4702754"/>
              <a:gd name="connsiteX698" fmla="*/ 7405767 w 13442696"/>
              <a:gd name="connsiteY698" fmla="*/ 940032 h 4702754"/>
              <a:gd name="connsiteX699" fmla="*/ 7457383 w 13442696"/>
              <a:gd name="connsiteY699" fmla="*/ 934838 h 4702754"/>
              <a:gd name="connsiteX700" fmla="*/ 7480093 w 13442696"/>
              <a:gd name="connsiteY700" fmla="*/ 940032 h 4702754"/>
              <a:gd name="connsiteX701" fmla="*/ 7465641 w 13442696"/>
              <a:gd name="connsiteY701" fmla="*/ 916661 h 4702754"/>
              <a:gd name="connsiteX702" fmla="*/ 7449124 w 13442696"/>
              <a:gd name="connsiteY702" fmla="*/ 919257 h 4702754"/>
              <a:gd name="connsiteX703" fmla="*/ 7440866 w 13442696"/>
              <a:gd name="connsiteY703" fmla="*/ 919257 h 4702754"/>
              <a:gd name="connsiteX704" fmla="*/ 7465641 w 13442696"/>
              <a:gd name="connsiteY704" fmla="*/ 901080 h 4702754"/>
              <a:gd name="connsiteX705" fmla="*/ 7490416 w 13442696"/>
              <a:gd name="connsiteY705" fmla="*/ 906274 h 4702754"/>
              <a:gd name="connsiteX706" fmla="*/ 7529644 w 13442696"/>
              <a:gd name="connsiteY706" fmla="*/ 916661 h 4702754"/>
              <a:gd name="connsiteX707" fmla="*/ 7537903 w 13442696"/>
              <a:gd name="connsiteY707" fmla="*/ 911467 h 4702754"/>
              <a:gd name="connsiteX708" fmla="*/ 7502804 w 13442696"/>
              <a:gd name="connsiteY708" fmla="*/ 895887 h 4702754"/>
              <a:gd name="connsiteX709" fmla="*/ 7564742 w 13442696"/>
              <a:gd name="connsiteY709" fmla="*/ 872516 h 4702754"/>
              <a:gd name="connsiteX710" fmla="*/ 7554419 w 13442696"/>
              <a:gd name="connsiteY710" fmla="*/ 864725 h 4702754"/>
              <a:gd name="connsiteX711" fmla="*/ 7533773 w 13442696"/>
              <a:gd name="connsiteY711" fmla="*/ 862128 h 4702754"/>
              <a:gd name="connsiteX712" fmla="*/ 7525515 w 13442696"/>
              <a:gd name="connsiteY712" fmla="*/ 862128 h 4702754"/>
              <a:gd name="connsiteX713" fmla="*/ 7564742 w 13442696"/>
              <a:gd name="connsiteY713" fmla="*/ 846548 h 4702754"/>
              <a:gd name="connsiteX714" fmla="*/ 7579195 w 13442696"/>
              <a:gd name="connsiteY714" fmla="*/ 856935 h 4702754"/>
              <a:gd name="connsiteX715" fmla="*/ 7622552 w 13442696"/>
              <a:gd name="connsiteY715" fmla="*/ 846548 h 4702754"/>
              <a:gd name="connsiteX716" fmla="*/ 7606035 w 13442696"/>
              <a:gd name="connsiteY716" fmla="*/ 830967 h 4702754"/>
              <a:gd name="connsiteX717" fmla="*/ 7630810 w 13442696"/>
              <a:gd name="connsiteY717" fmla="*/ 815387 h 4702754"/>
              <a:gd name="connsiteX718" fmla="*/ 7614293 w 13442696"/>
              <a:gd name="connsiteY718" fmla="*/ 802403 h 4702754"/>
              <a:gd name="connsiteX719" fmla="*/ 7614293 w 13442696"/>
              <a:gd name="connsiteY719" fmla="*/ 794612 h 4702754"/>
              <a:gd name="connsiteX720" fmla="*/ 7622552 w 13442696"/>
              <a:gd name="connsiteY720" fmla="*/ 802403 h 4702754"/>
              <a:gd name="connsiteX721" fmla="*/ 7715459 w 13442696"/>
              <a:gd name="connsiteY721" fmla="*/ 792016 h 4702754"/>
              <a:gd name="connsiteX722" fmla="*/ 7719588 w 13442696"/>
              <a:gd name="connsiteY722" fmla="*/ 784225 h 4702754"/>
              <a:gd name="connsiteX723" fmla="*/ 7698942 w 13442696"/>
              <a:gd name="connsiteY723" fmla="*/ 773838 h 4702754"/>
              <a:gd name="connsiteX724" fmla="*/ 7682425 w 13442696"/>
              <a:gd name="connsiteY724" fmla="*/ 784225 h 4702754"/>
              <a:gd name="connsiteX725" fmla="*/ 7686555 w 13442696"/>
              <a:gd name="connsiteY725" fmla="*/ 773838 h 4702754"/>
              <a:gd name="connsiteX726" fmla="*/ 7727847 w 13442696"/>
              <a:gd name="connsiteY726" fmla="*/ 758258 h 4702754"/>
              <a:gd name="connsiteX727" fmla="*/ 7740235 w 13442696"/>
              <a:gd name="connsiteY727" fmla="*/ 760854 h 4702754"/>
              <a:gd name="connsiteX728" fmla="*/ 7740235 w 13442696"/>
              <a:gd name="connsiteY728" fmla="*/ 747871 h 4702754"/>
              <a:gd name="connsiteX729" fmla="*/ 7783591 w 13442696"/>
              <a:gd name="connsiteY729" fmla="*/ 753064 h 4702754"/>
              <a:gd name="connsiteX730" fmla="*/ 7831078 w 13442696"/>
              <a:gd name="connsiteY730" fmla="*/ 714112 h 4702754"/>
              <a:gd name="connsiteX731" fmla="*/ 7862047 w 13442696"/>
              <a:gd name="connsiteY731" fmla="*/ 714112 h 4702754"/>
              <a:gd name="connsiteX732" fmla="*/ 7855853 w 13442696"/>
              <a:gd name="connsiteY732" fmla="*/ 721903 h 4702754"/>
              <a:gd name="connsiteX733" fmla="*/ 7866176 w 13442696"/>
              <a:gd name="connsiteY733" fmla="*/ 724500 h 4702754"/>
              <a:gd name="connsiteX734" fmla="*/ 7874434 w 13442696"/>
              <a:gd name="connsiteY734" fmla="*/ 724500 h 4702754"/>
              <a:gd name="connsiteX735" fmla="*/ 7874434 w 13442696"/>
              <a:gd name="connsiteY735" fmla="*/ 693338 h 4702754"/>
              <a:gd name="connsiteX736" fmla="*/ 7847595 w 13442696"/>
              <a:gd name="connsiteY736" fmla="*/ 693338 h 4702754"/>
              <a:gd name="connsiteX737" fmla="*/ 7839336 w 13442696"/>
              <a:gd name="connsiteY737" fmla="*/ 680354 h 4702754"/>
              <a:gd name="connsiteX738" fmla="*/ 7868241 w 13442696"/>
              <a:gd name="connsiteY738" fmla="*/ 672564 h 4702754"/>
              <a:gd name="connsiteX739" fmla="*/ 7886822 w 13442696"/>
              <a:gd name="connsiteY739" fmla="*/ 680354 h 4702754"/>
              <a:gd name="connsiteX740" fmla="*/ 7926050 w 13442696"/>
              <a:gd name="connsiteY740" fmla="*/ 675161 h 4702754"/>
              <a:gd name="connsiteX741" fmla="*/ 7940502 w 13442696"/>
              <a:gd name="connsiteY741" fmla="*/ 664774 h 4702754"/>
              <a:gd name="connsiteX742" fmla="*/ 7917791 w 13442696"/>
              <a:gd name="connsiteY742" fmla="*/ 662177 h 4702754"/>
              <a:gd name="connsiteX743" fmla="*/ 7946696 w 13442696"/>
              <a:gd name="connsiteY743" fmla="*/ 636209 h 4702754"/>
              <a:gd name="connsiteX744" fmla="*/ 7948761 w 13442696"/>
              <a:gd name="connsiteY744" fmla="*/ 636209 h 4702754"/>
              <a:gd name="connsiteX745" fmla="*/ 7994182 w 13442696"/>
              <a:gd name="connsiteY745" fmla="*/ 615435 h 4702754"/>
              <a:gd name="connsiteX746" fmla="*/ 8047862 w 13442696"/>
              <a:gd name="connsiteY746" fmla="*/ 610242 h 4702754"/>
              <a:gd name="connsiteX747" fmla="*/ 8035474 w 13442696"/>
              <a:gd name="connsiteY747" fmla="*/ 594661 h 4702754"/>
              <a:gd name="connsiteX748" fmla="*/ 8016893 w 13442696"/>
              <a:gd name="connsiteY748" fmla="*/ 592064 h 4702754"/>
              <a:gd name="connsiteX749" fmla="*/ 8023087 w 13442696"/>
              <a:gd name="connsiteY749" fmla="*/ 576484 h 4702754"/>
              <a:gd name="connsiteX750" fmla="*/ 8089154 w 13442696"/>
              <a:gd name="connsiteY750" fmla="*/ 566096 h 4702754"/>
              <a:gd name="connsiteX751" fmla="*/ 8099477 w 13442696"/>
              <a:gd name="connsiteY751" fmla="*/ 558306 h 4702754"/>
              <a:gd name="connsiteX752" fmla="*/ 8089154 w 13442696"/>
              <a:gd name="connsiteY752" fmla="*/ 553113 h 4702754"/>
              <a:gd name="connsiteX753" fmla="*/ 8120123 w 13442696"/>
              <a:gd name="connsiteY753" fmla="*/ 537532 h 4702754"/>
              <a:gd name="connsiteX754" fmla="*/ 8138705 w 13442696"/>
              <a:gd name="connsiteY754" fmla="*/ 534935 h 4702754"/>
              <a:gd name="connsiteX755" fmla="*/ 8140770 w 13442696"/>
              <a:gd name="connsiteY755" fmla="*/ 540129 h 4702754"/>
              <a:gd name="connsiteX756" fmla="*/ 8171739 w 13442696"/>
              <a:gd name="connsiteY756" fmla="*/ 537532 h 4702754"/>
              <a:gd name="connsiteX757" fmla="*/ 8163480 w 13442696"/>
              <a:gd name="connsiteY757" fmla="*/ 529742 h 4702754"/>
              <a:gd name="connsiteX758" fmla="*/ 8188256 w 13442696"/>
              <a:gd name="connsiteY758" fmla="*/ 524548 h 4702754"/>
              <a:gd name="connsiteX759" fmla="*/ 8188256 w 13442696"/>
              <a:gd name="connsiteY759" fmla="*/ 514161 h 4702754"/>
              <a:gd name="connsiteX760" fmla="*/ 8225419 w 13442696"/>
              <a:gd name="connsiteY760" fmla="*/ 511564 h 4702754"/>
              <a:gd name="connsiteX761" fmla="*/ 8200643 w 13442696"/>
              <a:gd name="connsiteY761" fmla="*/ 503774 h 4702754"/>
              <a:gd name="connsiteX762" fmla="*/ 8208902 w 13442696"/>
              <a:gd name="connsiteY762" fmla="*/ 485596 h 4702754"/>
              <a:gd name="connsiteX763" fmla="*/ 8264646 w 13442696"/>
              <a:gd name="connsiteY763" fmla="*/ 488193 h 4702754"/>
              <a:gd name="connsiteX764" fmla="*/ 8287357 w 13442696"/>
              <a:gd name="connsiteY764" fmla="*/ 470016 h 4702754"/>
              <a:gd name="connsiteX765" fmla="*/ 8277034 w 13442696"/>
              <a:gd name="connsiteY765" fmla="*/ 464822 h 4702754"/>
              <a:gd name="connsiteX766" fmla="*/ 8324520 w 13442696"/>
              <a:gd name="connsiteY766" fmla="*/ 449242 h 4702754"/>
              <a:gd name="connsiteX767" fmla="*/ 8312132 w 13442696"/>
              <a:gd name="connsiteY767" fmla="*/ 441451 h 4702754"/>
              <a:gd name="connsiteX768" fmla="*/ 8312132 w 13442696"/>
              <a:gd name="connsiteY768" fmla="*/ 425871 h 4702754"/>
              <a:gd name="connsiteX769" fmla="*/ 8349296 w 13442696"/>
              <a:gd name="connsiteY769" fmla="*/ 423274 h 4702754"/>
              <a:gd name="connsiteX770" fmla="*/ 8349296 w 13442696"/>
              <a:gd name="connsiteY770" fmla="*/ 425871 h 4702754"/>
              <a:gd name="connsiteX771" fmla="*/ 8357554 w 13442696"/>
              <a:gd name="connsiteY771" fmla="*/ 431064 h 4702754"/>
              <a:gd name="connsiteX772" fmla="*/ 8378200 w 13442696"/>
              <a:gd name="connsiteY772" fmla="*/ 425871 h 4702754"/>
              <a:gd name="connsiteX773" fmla="*/ 8396781 w 13442696"/>
              <a:gd name="connsiteY773" fmla="*/ 402500 h 4702754"/>
              <a:gd name="connsiteX774" fmla="*/ 8417427 w 13442696"/>
              <a:gd name="connsiteY774" fmla="*/ 399903 h 4702754"/>
              <a:gd name="connsiteX775" fmla="*/ 8409169 w 13442696"/>
              <a:gd name="connsiteY775" fmla="*/ 394709 h 4702754"/>
              <a:gd name="connsiteX776" fmla="*/ 8384394 w 13442696"/>
              <a:gd name="connsiteY776" fmla="*/ 397306 h 4702754"/>
              <a:gd name="connsiteX777" fmla="*/ 8378200 w 13442696"/>
              <a:gd name="connsiteY777" fmla="*/ 384322 h 4702754"/>
              <a:gd name="connsiteX778" fmla="*/ 8363748 w 13442696"/>
              <a:gd name="connsiteY778" fmla="*/ 381726 h 4702754"/>
              <a:gd name="connsiteX779" fmla="*/ 8429815 w 13442696"/>
              <a:gd name="connsiteY779" fmla="*/ 371338 h 4702754"/>
              <a:gd name="connsiteX780" fmla="*/ 8450461 w 13442696"/>
              <a:gd name="connsiteY780" fmla="*/ 373935 h 4702754"/>
              <a:gd name="connsiteX781" fmla="*/ 8469043 w 13442696"/>
              <a:gd name="connsiteY781" fmla="*/ 363548 h 4702754"/>
              <a:gd name="connsiteX782" fmla="*/ 8448397 w 13442696"/>
              <a:gd name="connsiteY782" fmla="*/ 363548 h 4702754"/>
              <a:gd name="connsiteX783" fmla="*/ 8442203 w 13442696"/>
              <a:gd name="connsiteY783" fmla="*/ 360951 h 4702754"/>
              <a:gd name="connsiteX784" fmla="*/ 8448397 w 13442696"/>
              <a:gd name="connsiteY784" fmla="*/ 347968 h 4702754"/>
              <a:gd name="connsiteX785" fmla="*/ 8481431 w 13442696"/>
              <a:gd name="connsiteY785" fmla="*/ 347968 h 4702754"/>
              <a:gd name="connsiteX786" fmla="*/ 8539240 w 13442696"/>
              <a:gd name="connsiteY786" fmla="*/ 319403 h 4702754"/>
              <a:gd name="connsiteX787" fmla="*/ 8566080 w 13442696"/>
              <a:gd name="connsiteY787" fmla="*/ 309016 h 4702754"/>
              <a:gd name="connsiteX788" fmla="*/ 8566080 w 13442696"/>
              <a:gd name="connsiteY788" fmla="*/ 301226 h 4702754"/>
              <a:gd name="connsiteX789" fmla="*/ 8588790 w 13442696"/>
              <a:gd name="connsiteY789" fmla="*/ 298629 h 4702754"/>
              <a:gd name="connsiteX790" fmla="*/ 8621824 w 13442696"/>
              <a:gd name="connsiteY790" fmla="*/ 303823 h 4702754"/>
              <a:gd name="connsiteX791" fmla="*/ 8634212 w 13442696"/>
              <a:gd name="connsiteY791" fmla="*/ 301226 h 4702754"/>
              <a:gd name="connsiteX792" fmla="*/ 8617695 w 13442696"/>
              <a:gd name="connsiteY792" fmla="*/ 275258 h 4702754"/>
              <a:gd name="connsiteX793" fmla="*/ 8698215 w 13442696"/>
              <a:gd name="connsiteY793" fmla="*/ 244097 h 4702754"/>
              <a:gd name="connsiteX794" fmla="*/ 8706473 w 13442696"/>
              <a:gd name="connsiteY794" fmla="*/ 231113 h 4702754"/>
              <a:gd name="connsiteX795" fmla="*/ 8737443 w 13442696"/>
              <a:gd name="connsiteY795" fmla="*/ 231113 h 4702754"/>
              <a:gd name="connsiteX796" fmla="*/ 8727119 w 13442696"/>
              <a:gd name="connsiteY796" fmla="*/ 218129 h 4702754"/>
              <a:gd name="connsiteX797" fmla="*/ 8749830 w 13442696"/>
              <a:gd name="connsiteY797" fmla="*/ 225919 h 4702754"/>
              <a:gd name="connsiteX798" fmla="*/ 8797316 w 13442696"/>
              <a:gd name="connsiteY798" fmla="*/ 215532 h 4702754"/>
              <a:gd name="connsiteX799" fmla="*/ 8786993 w 13442696"/>
              <a:gd name="connsiteY799" fmla="*/ 205145 h 4702754"/>
              <a:gd name="connsiteX800" fmla="*/ 8795252 w 13442696"/>
              <a:gd name="connsiteY800" fmla="*/ 202548 h 4702754"/>
              <a:gd name="connsiteX801" fmla="*/ 8770476 w 13442696"/>
              <a:gd name="connsiteY801" fmla="*/ 192161 h 4702754"/>
              <a:gd name="connsiteX802" fmla="*/ 8770476 w 13442696"/>
              <a:gd name="connsiteY802" fmla="*/ 189564 h 4702754"/>
              <a:gd name="connsiteX803" fmla="*/ 8822092 w 13442696"/>
              <a:gd name="connsiteY803" fmla="*/ 189564 h 4702754"/>
              <a:gd name="connsiteX804" fmla="*/ 8873707 w 13442696"/>
              <a:gd name="connsiteY804" fmla="*/ 173984 h 4702754"/>
              <a:gd name="connsiteX805" fmla="*/ 8875772 w 13442696"/>
              <a:gd name="connsiteY805" fmla="*/ 166194 h 4702754"/>
              <a:gd name="connsiteX806" fmla="*/ 8931516 w 13442696"/>
              <a:gd name="connsiteY806" fmla="*/ 145419 h 4702754"/>
              <a:gd name="connsiteX807" fmla="*/ 8958356 w 13442696"/>
              <a:gd name="connsiteY807" fmla="*/ 127242 h 4702754"/>
              <a:gd name="connsiteX808" fmla="*/ 8972808 w 13442696"/>
              <a:gd name="connsiteY808" fmla="*/ 132436 h 4702754"/>
              <a:gd name="connsiteX809" fmla="*/ 8999648 w 13442696"/>
              <a:gd name="connsiteY809" fmla="*/ 109065 h 4702754"/>
              <a:gd name="connsiteX810" fmla="*/ 9009971 w 13442696"/>
              <a:gd name="connsiteY810" fmla="*/ 109065 h 4702754"/>
              <a:gd name="connsiteX811" fmla="*/ 9012036 w 13442696"/>
              <a:gd name="connsiteY811" fmla="*/ 93484 h 4702754"/>
              <a:gd name="connsiteX812" fmla="*/ 9047135 w 13442696"/>
              <a:gd name="connsiteY812" fmla="*/ 80500 h 4702754"/>
              <a:gd name="connsiteX813" fmla="*/ 9067781 w 13442696"/>
              <a:gd name="connsiteY813" fmla="*/ 64919 h 4702754"/>
              <a:gd name="connsiteX814" fmla="*/ 9119396 w 13442696"/>
              <a:gd name="connsiteY814" fmla="*/ 64919 h 4702754"/>
              <a:gd name="connsiteX815" fmla="*/ 9144171 w 13442696"/>
              <a:gd name="connsiteY815" fmla="*/ 59726 h 4702754"/>
              <a:gd name="connsiteX816" fmla="*/ 9131784 w 13442696"/>
              <a:gd name="connsiteY816" fmla="*/ 38952 h 4702754"/>
              <a:gd name="connsiteX817" fmla="*/ 9148301 w 13442696"/>
              <a:gd name="connsiteY817" fmla="*/ 28565 h 4702754"/>
              <a:gd name="connsiteX818" fmla="*/ 9171011 w 13442696"/>
              <a:gd name="connsiteY818" fmla="*/ 38952 h 4702754"/>
              <a:gd name="connsiteX819" fmla="*/ 9179270 w 13442696"/>
              <a:gd name="connsiteY819" fmla="*/ 31161 h 4702754"/>
              <a:gd name="connsiteX820" fmla="*/ 9208174 w 13442696"/>
              <a:gd name="connsiteY820" fmla="*/ 33758 h 4702754"/>
              <a:gd name="connsiteX821" fmla="*/ 9204045 w 13442696"/>
              <a:gd name="connsiteY821" fmla="*/ 46742 h 4702754"/>
              <a:gd name="connsiteX822" fmla="*/ 9243273 w 13442696"/>
              <a:gd name="connsiteY822" fmla="*/ 31161 h 4702754"/>
              <a:gd name="connsiteX823" fmla="*/ 9272177 w 13442696"/>
              <a:gd name="connsiteY823" fmla="*/ 36355 h 4702754"/>
              <a:gd name="connsiteX824" fmla="*/ 9307276 w 13442696"/>
              <a:gd name="connsiteY824" fmla="*/ 31161 h 4702754"/>
              <a:gd name="connsiteX825" fmla="*/ 9296953 w 13442696"/>
              <a:gd name="connsiteY825" fmla="*/ 49339 h 4702754"/>
              <a:gd name="connsiteX826" fmla="*/ 9288694 w 13442696"/>
              <a:gd name="connsiteY826" fmla="*/ 44145 h 4702754"/>
              <a:gd name="connsiteX827" fmla="*/ 9263919 w 13442696"/>
              <a:gd name="connsiteY827" fmla="*/ 46742 h 4702754"/>
              <a:gd name="connsiteX828" fmla="*/ 9237079 w 13442696"/>
              <a:gd name="connsiteY828" fmla="*/ 72710 h 4702754"/>
              <a:gd name="connsiteX829" fmla="*/ 9243273 w 13442696"/>
              <a:gd name="connsiteY829" fmla="*/ 75306 h 4702754"/>
              <a:gd name="connsiteX830" fmla="*/ 9255660 w 13442696"/>
              <a:gd name="connsiteY830" fmla="*/ 75306 h 4702754"/>
              <a:gd name="connsiteX831" fmla="*/ 9263919 w 13442696"/>
              <a:gd name="connsiteY831" fmla="*/ 72710 h 4702754"/>
              <a:gd name="connsiteX832" fmla="*/ 9255660 w 13442696"/>
              <a:gd name="connsiteY832" fmla="*/ 59726 h 4702754"/>
              <a:gd name="connsiteX833" fmla="*/ 9276307 w 13442696"/>
              <a:gd name="connsiteY833" fmla="*/ 59726 h 4702754"/>
              <a:gd name="connsiteX834" fmla="*/ 9268048 w 13442696"/>
              <a:gd name="connsiteY834" fmla="*/ 72710 h 4702754"/>
              <a:gd name="connsiteX835" fmla="*/ 9255660 w 13442696"/>
              <a:gd name="connsiteY835" fmla="*/ 77903 h 4702754"/>
              <a:gd name="connsiteX836" fmla="*/ 9278371 w 13442696"/>
              <a:gd name="connsiteY836" fmla="*/ 85694 h 4702754"/>
              <a:gd name="connsiteX837" fmla="*/ 9309340 w 13442696"/>
              <a:gd name="connsiteY837" fmla="*/ 77903 h 4702754"/>
              <a:gd name="connsiteX838" fmla="*/ 9377473 w 13442696"/>
              <a:gd name="connsiteY838" fmla="*/ 59726 h 4702754"/>
              <a:gd name="connsiteX839" fmla="*/ 9383666 w 13442696"/>
              <a:gd name="connsiteY839" fmla="*/ 64919 h 4702754"/>
              <a:gd name="connsiteX840" fmla="*/ 9352697 w 13442696"/>
              <a:gd name="connsiteY840" fmla="*/ 72710 h 4702754"/>
              <a:gd name="connsiteX841" fmla="*/ 9323793 w 13442696"/>
              <a:gd name="connsiteY841" fmla="*/ 88290 h 4702754"/>
              <a:gd name="connsiteX842" fmla="*/ 9307276 w 13442696"/>
              <a:gd name="connsiteY842" fmla="*/ 88290 h 4702754"/>
              <a:gd name="connsiteX843" fmla="*/ 9307276 w 13442696"/>
              <a:gd name="connsiteY843" fmla="*/ 101274 h 4702754"/>
              <a:gd name="connsiteX844" fmla="*/ 9296953 w 13442696"/>
              <a:gd name="connsiteY844" fmla="*/ 109065 h 4702754"/>
              <a:gd name="connsiteX845" fmla="*/ 9247402 w 13442696"/>
              <a:gd name="connsiteY845" fmla="*/ 111661 h 4702754"/>
              <a:gd name="connsiteX846" fmla="*/ 9195787 w 13442696"/>
              <a:gd name="connsiteY846" fmla="*/ 137629 h 4702754"/>
              <a:gd name="connsiteX847" fmla="*/ 9152430 w 13442696"/>
              <a:gd name="connsiteY847" fmla="*/ 129839 h 4702754"/>
              <a:gd name="connsiteX848" fmla="*/ 9144171 w 13442696"/>
              <a:gd name="connsiteY848" fmla="*/ 137629 h 4702754"/>
              <a:gd name="connsiteX849" fmla="*/ 9137977 w 13442696"/>
              <a:gd name="connsiteY849" fmla="*/ 142823 h 4702754"/>
              <a:gd name="connsiteX850" fmla="*/ 9144171 w 13442696"/>
              <a:gd name="connsiteY850" fmla="*/ 148016 h 4702754"/>
              <a:gd name="connsiteX851" fmla="*/ 9158624 w 13442696"/>
              <a:gd name="connsiteY851" fmla="*/ 140226 h 4702754"/>
              <a:gd name="connsiteX852" fmla="*/ 9115267 w 13442696"/>
              <a:gd name="connsiteY852" fmla="*/ 168790 h 4702754"/>
              <a:gd name="connsiteX853" fmla="*/ 9107008 w 13442696"/>
              <a:gd name="connsiteY853" fmla="*/ 168790 h 4702754"/>
              <a:gd name="connsiteX854" fmla="*/ 9098750 w 13442696"/>
              <a:gd name="connsiteY854" fmla="*/ 166194 h 4702754"/>
              <a:gd name="connsiteX855" fmla="*/ 9076039 w 13442696"/>
              <a:gd name="connsiteY855" fmla="*/ 189564 h 4702754"/>
              <a:gd name="connsiteX856" fmla="*/ 9043005 w 13442696"/>
              <a:gd name="connsiteY856" fmla="*/ 202548 h 4702754"/>
              <a:gd name="connsiteX857" fmla="*/ 9009971 w 13442696"/>
              <a:gd name="connsiteY857" fmla="*/ 231113 h 4702754"/>
              <a:gd name="connsiteX858" fmla="*/ 8995519 w 13442696"/>
              <a:gd name="connsiteY858" fmla="*/ 210339 h 4702754"/>
              <a:gd name="connsiteX859" fmla="*/ 8970744 w 13442696"/>
              <a:gd name="connsiteY859" fmla="*/ 215532 h 4702754"/>
              <a:gd name="connsiteX860" fmla="*/ 8966615 w 13442696"/>
              <a:gd name="connsiteY860" fmla="*/ 225919 h 4702754"/>
              <a:gd name="connsiteX861" fmla="*/ 8979002 w 13442696"/>
              <a:gd name="connsiteY861" fmla="*/ 241500 h 4702754"/>
              <a:gd name="connsiteX862" fmla="*/ 8958356 w 13442696"/>
              <a:gd name="connsiteY862" fmla="*/ 259677 h 4702754"/>
              <a:gd name="connsiteX863" fmla="*/ 8939775 w 13442696"/>
              <a:gd name="connsiteY863" fmla="*/ 259677 h 4702754"/>
              <a:gd name="connsiteX864" fmla="*/ 8923258 w 13442696"/>
              <a:gd name="connsiteY864" fmla="*/ 280452 h 4702754"/>
              <a:gd name="connsiteX865" fmla="*/ 8894353 w 13442696"/>
              <a:gd name="connsiteY865" fmla="*/ 280452 h 4702754"/>
              <a:gd name="connsiteX866" fmla="*/ 8890224 w 13442696"/>
              <a:gd name="connsiteY866" fmla="*/ 283048 h 4702754"/>
              <a:gd name="connsiteX867" fmla="*/ 8888159 w 13442696"/>
              <a:gd name="connsiteY867" fmla="*/ 288242 h 4702754"/>
              <a:gd name="connsiteX868" fmla="*/ 8884030 w 13442696"/>
              <a:gd name="connsiteY868" fmla="*/ 285645 h 4702754"/>
              <a:gd name="connsiteX869" fmla="*/ 8861319 w 13442696"/>
              <a:gd name="connsiteY869" fmla="*/ 290839 h 4702754"/>
              <a:gd name="connsiteX870" fmla="*/ 8867513 w 13442696"/>
              <a:gd name="connsiteY870" fmla="*/ 296032 h 4702754"/>
              <a:gd name="connsiteX871" fmla="*/ 8850996 w 13442696"/>
              <a:gd name="connsiteY871" fmla="*/ 309016 h 4702754"/>
              <a:gd name="connsiteX872" fmla="*/ 8824156 w 13442696"/>
              <a:gd name="connsiteY872" fmla="*/ 314210 h 4702754"/>
              <a:gd name="connsiteX873" fmla="*/ 8811769 w 13442696"/>
              <a:gd name="connsiteY873" fmla="*/ 332387 h 4702754"/>
              <a:gd name="connsiteX874" fmla="*/ 8758089 w 13442696"/>
              <a:gd name="connsiteY874" fmla="*/ 368742 h 4702754"/>
              <a:gd name="connsiteX875" fmla="*/ 8737443 w 13442696"/>
              <a:gd name="connsiteY875" fmla="*/ 381726 h 4702754"/>
              <a:gd name="connsiteX876" fmla="*/ 8739507 w 13442696"/>
              <a:gd name="connsiteY876" fmla="*/ 381726 h 4702754"/>
              <a:gd name="connsiteX877" fmla="*/ 8722990 w 13442696"/>
              <a:gd name="connsiteY877" fmla="*/ 394709 h 4702754"/>
              <a:gd name="connsiteX878" fmla="*/ 8685827 w 13442696"/>
              <a:gd name="connsiteY878" fmla="*/ 405097 h 4702754"/>
              <a:gd name="connsiteX879" fmla="*/ 8654858 w 13442696"/>
              <a:gd name="connsiteY879" fmla="*/ 399903 h 4702754"/>
              <a:gd name="connsiteX880" fmla="*/ 8638341 w 13442696"/>
              <a:gd name="connsiteY880" fmla="*/ 423274 h 4702754"/>
              <a:gd name="connsiteX881" fmla="*/ 8638341 w 13442696"/>
              <a:gd name="connsiteY881" fmla="*/ 425871 h 4702754"/>
              <a:gd name="connsiteX882" fmla="*/ 8661052 w 13442696"/>
              <a:gd name="connsiteY882" fmla="*/ 425871 h 4702754"/>
              <a:gd name="connsiteX883" fmla="*/ 8650729 w 13442696"/>
              <a:gd name="connsiteY883" fmla="*/ 433661 h 4702754"/>
              <a:gd name="connsiteX884" fmla="*/ 8625953 w 13442696"/>
              <a:gd name="connsiteY884" fmla="*/ 436258 h 4702754"/>
              <a:gd name="connsiteX885" fmla="*/ 8605307 w 13442696"/>
              <a:gd name="connsiteY885" fmla="*/ 457032 h 4702754"/>
              <a:gd name="connsiteX886" fmla="*/ 8590855 w 13442696"/>
              <a:gd name="connsiteY886" fmla="*/ 457032 h 4702754"/>
              <a:gd name="connsiteX887" fmla="*/ 8588790 w 13442696"/>
              <a:gd name="connsiteY887" fmla="*/ 470016 h 4702754"/>
              <a:gd name="connsiteX888" fmla="*/ 8553692 w 13442696"/>
              <a:gd name="connsiteY888" fmla="*/ 472613 h 4702754"/>
              <a:gd name="connsiteX889" fmla="*/ 8533046 w 13442696"/>
              <a:gd name="connsiteY889" fmla="*/ 498580 h 4702754"/>
              <a:gd name="connsiteX890" fmla="*/ 8491754 w 13442696"/>
              <a:gd name="connsiteY890" fmla="*/ 514161 h 4702754"/>
              <a:gd name="connsiteX891" fmla="*/ 8477301 w 13442696"/>
              <a:gd name="connsiteY891" fmla="*/ 516758 h 4702754"/>
              <a:gd name="connsiteX892" fmla="*/ 8469043 w 13442696"/>
              <a:gd name="connsiteY892" fmla="*/ 521951 h 4702754"/>
              <a:gd name="connsiteX893" fmla="*/ 8481431 w 13442696"/>
              <a:gd name="connsiteY893" fmla="*/ 527145 h 4702754"/>
              <a:gd name="connsiteX894" fmla="*/ 8442203 w 13442696"/>
              <a:gd name="connsiteY894" fmla="*/ 532338 h 4702754"/>
              <a:gd name="connsiteX895" fmla="*/ 8436009 w 13442696"/>
              <a:gd name="connsiteY895" fmla="*/ 527145 h 4702754"/>
              <a:gd name="connsiteX896" fmla="*/ 8421557 w 13442696"/>
              <a:gd name="connsiteY896" fmla="*/ 534935 h 4702754"/>
              <a:gd name="connsiteX897" fmla="*/ 8448397 w 13442696"/>
              <a:gd name="connsiteY897" fmla="*/ 540129 h 4702754"/>
              <a:gd name="connsiteX898" fmla="*/ 8440138 w 13442696"/>
              <a:gd name="connsiteY898" fmla="*/ 555709 h 4702754"/>
              <a:gd name="connsiteX899" fmla="*/ 8405040 w 13442696"/>
              <a:gd name="connsiteY899" fmla="*/ 576484 h 4702754"/>
              <a:gd name="connsiteX900" fmla="*/ 8349296 w 13442696"/>
              <a:gd name="connsiteY900" fmla="*/ 589467 h 4702754"/>
              <a:gd name="connsiteX901" fmla="*/ 8332779 w 13442696"/>
              <a:gd name="connsiteY901" fmla="*/ 612838 h 4702754"/>
              <a:gd name="connsiteX902" fmla="*/ 8268776 w 13442696"/>
              <a:gd name="connsiteY902" fmla="*/ 646596 h 4702754"/>
              <a:gd name="connsiteX903" fmla="*/ 8223354 w 13442696"/>
              <a:gd name="connsiteY903" fmla="*/ 641403 h 4702754"/>
              <a:gd name="connsiteX904" fmla="*/ 8204773 w 13442696"/>
              <a:gd name="connsiteY904" fmla="*/ 651790 h 4702754"/>
              <a:gd name="connsiteX905" fmla="*/ 8208902 w 13442696"/>
              <a:gd name="connsiteY905" fmla="*/ 662177 h 4702754"/>
              <a:gd name="connsiteX906" fmla="*/ 8151093 w 13442696"/>
              <a:gd name="connsiteY906" fmla="*/ 682951 h 4702754"/>
              <a:gd name="connsiteX907" fmla="*/ 8144899 w 13442696"/>
              <a:gd name="connsiteY907" fmla="*/ 695935 h 4702754"/>
              <a:gd name="connsiteX908" fmla="*/ 8115994 w 13442696"/>
              <a:gd name="connsiteY908" fmla="*/ 701129 h 4702754"/>
              <a:gd name="connsiteX909" fmla="*/ 8089154 w 13442696"/>
              <a:gd name="connsiteY909" fmla="*/ 721903 h 4702754"/>
              <a:gd name="connsiteX910" fmla="*/ 8068508 w 13442696"/>
              <a:gd name="connsiteY910" fmla="*/ 727096 h 4702754"/>
              <a:gd name="connsiteX911" fmla="*/ 8060250 w 13442696"/>
              <a:gd name="connsiteY911" fmla="*/ 737483 h 4702754"/>
              <a:gd name="connsiteX912" fmla="*/ 8047862 w 13442696"/>
              <a:gd name="connsiteY912" fmla="*/ 719306 h 4702754"/>
              <a:gd name="connsiteX913" fmla="*/ 8031345 w 13442696"/>
              <a:gd name="connsiteY913" fmla="*/ 716709 h 4702754"/>
              <a:gd name="connsiteX914" fmla="*/ 8016893 w 13442696"/>
              <a:gd name="connsiteY914" fmla="*/ 724500 h 4702754"/>
              <a:gd name="connsiteX915" fmla="*/ 8025151 w 13442696"/>
              <a:gd name="connsiteY915" fmla="*/ 729693 h 4702754"/>
              <a:gd name="connsiteX916" fmla="*/ 8012764 w 13442696"/>
              <a:gd name="connsiteY916" fmla="*/ 727096 h 4702754"/>
              <a:gd name="connsiteX917" fmla="*/ 8010699 w 13442696"/>
              <a:gd name="connsiteY917" fmla="*/ 729693 h 4702754"/>
              <a:gd name="connsiteX918" fmla="*/ 8031345 w 13442696"/>
              <a:gd name="connsiteY918" fmla="*/ 742677 h 4702754"/>
              <a:gd name="connsiteX919" fmla="*/ 8023087 w 13442696"/>
              <a:gd name="connsiteY919" fmla="*/ 747871 h 4702754"/>
              <a:gd name="connsiteX920" fmla="*/ 8035474 w 13442696"/>
              <a:gd name="connsiteY920" fmla="*/ 753064 h 4702754"/>
              <a:gd name="connsiteX921" fmla="*/ 8004505 w 13442696"/>
              <a:gd name="connsiteY921" fmla="*/ 766048 h 4702754"/>
              <a:gd name="connsiteX922" fmla="*/ 7996247 w 13442696"/>
              <a:gd name="connsiteY922" fmla="*/ 760854 h 4702754"/>
              <a:gd name="connsiteX923" fmla="*/ 7983859 w 13442696"/>
              <a:gd name="connsiteY923" fmla="*/ 779032 h 4702754"/>
              <a:gd name="connsiteX924" fmla="*/ 7950825 w 13442696"/>
              <a:gd name="connsiteY924" fmla="*/ 784225 h 4702754"/>
              <a:gd name="connsiteX925" fmla="*/ 7944631 w 13442696"/>
              <a:gd name="connsiteY925" fmla="*/ 786822 h 4702754"/>
              <a:gd name="connsiteX926" fmla="*/ 7963213 w 13442696"/>
              <a:gd name="connsiteY926" fmla="*/ 786822 h 4702754"/>
              <a:gd name="connsiteX927" fmla="*/ 7907468 w 13442696"/>
              <a:gd name="connsiteY927" fmla="*/ 815387 h 4702754"/>
              <a:gd name="connsiteX928" fmla="*/ 7847595 w 13442696"/>
              <a:gd name="connsiteY928" fmla="*/ 841354 h 4702754"/>
              <a:gd name="connsiteX929" fmla="*/ 7824884 w 13442696"/>
              <a:gd name="connsiteY929" fmla="*/ 849145 h 4702754"/>
              <a:gd name="connsiteX930" fmla="*/ 7839336 w 13442696"/>
              <a:gd name="connsiteY930" fmla="*/ 856935 h 4702754"/>
              <a:gd name="connsiteX931" fmla="*/ 7814561 w 13442696"/>
              <a:gd name="connsiteY931" fmla="*/ 856935 h 4702754"/>
              <a:gd name="connsiteX932" fmla="*/ 7810431 w 13442696"/>
              <a:gd name="connsiteY932" fmla="*/ 875112 h 4702754"/>
              <a:gd name="connsiteX933" fmla="*/ 7779462 w 13442696"/>
              <a:gd name="connsiteY933" fmla="*/ 895887 h 4702754"/>
              <a:gd name="connsiteX934" fmla="*/ 7754687 w 13442696"/>
              <a:gd name="connsiteY934" fmla="*/ 895887 h 4702754"/>
              <a:gd name="connsiteX935" fmla="*/ 7727847 w 13442696"/>
              <a:gd name="connsiteY935" fmla="*/ 908870 h 4702754"/>
              <a:gd name="connsiteX936" fmla="*/ 7661779 w 13442696"/>
              <a:gd name="connsiteY936" fmla="*/ 937435 h 4702754"/>
              <a:gd name="connsiteX937" fmla="*/ 7622552 w 13442696"/>
              <a:gd name="connsiteY937" fmla="*/ 958209 h 4702754"/>
              <a:gd name="connsiteX938" fmla="*/ 7630810 w 13442696"/>
              <a:gd name="connsiteY938" fmla="*/ 973790 h 4702754"/>
              <a:gd name="connsiteX939" fmla="*/ 7614293 w 13442696"/>
              <a:gd name="connsiteY939" fmla="*/ 984177 h 4702754"/>
              <a:gd name="connsiteX940" fmla="*/ 7597776 w 13442696"/>
              <a:gd name="connsiteY940" fmla="*/ 978983 h 4702754"/>
              <a:gd name="connsiteX941" fmla="*/ 7564742 w 13442696"/>
              <a:gd name="connsiteY941" fmla="*/ 986773 h 4702754"/>
              <a:gd name="connsiteX942" fmla="*/ 7542032 w 13442696"/>
              <a:gd name="connsiteY942" fmla="*/ 1010144 h 4702754"/>
              <a:gd name="connsiteX943" fmla="*/ 7469770 w 13442696"/>
              <a:gd name="connsiteY943" fmla="*/ 1043903 h 4702754"/>
              <a:gd name="connsiteX944" fmla="*/ 7453253 w 13442696"/>
              <a:gd name="connsiteY944" fmla="*/ 1046499 h 4702754"/>
              <a:gd name="connsiteX945" fmla="*/ 7453253 w 13442696"/>
              <a:gd name="connsiteY945" fmla="*/ 1064677 h 4702754"/>
              <a:gd name="connsiteX946" fmla="*/ 7482158 w 13442696"/>
              <a:gd name="connsiteY946" fmla="*/ 1064677 h 4702754"/>
              <a:gd name="connsiteX947" fmla="*/ 7521386 w 13442696"/>
              <a:gd name="connsiteY947" fmla="*/ 1046499 h 4702754"/>
              <a:gd name="connsiteX948" fmla="*/ 7521386 w 13442696"/>
              <a:gd name="connsiteY948" fmla="*/ 1033515 h 4702754"/>
              <a:gd name="connsiteX949" fmla="*/ 7542032 w 13442696"/>
              <a:gd name="connsiteY949" fmla="*/ 1036112 h 4702754"/>
              <a:gd name="connsiteX950" fmla="*/ 7579195 w 13442696"/>
              <a:gd name="connsiteY950" fmla="*/ 1017935 h 4702754"/>
              <a:gd name="connsiteX951" fmla="*/ 7577130 w 13442696"/>
              <a:gd name="connsiteY951" fmla="*/ 1010144 h 4702754"/>
              <a:gd name="connsiteX952" fmla="*/ 7589518 w 13442696"/>
              <a:gd name="connsiteY952" fmla="*/ 1012741 h 4702754"/>
              <a:gd name="connsiteX953" fmla="*/ 7597776 w 13442696"/>
              <a:gd name="connsiteY953" fmla="*/ 1017935 h 4702754"/>
              <a:gd name="connsiteX954" fmla="*/ 7579195 w 13442696"/>
              <a:gd name="connsiteY954" fmla="*/ 1038709 h 4702754"/>
              <a:gd name="connsiteX955" fmla="*/ 7550290 w 13442696"/>
              <a:gd name="connsiteY955" fmla="*/ 1054290 h 4702754"/>
              <a:gd name="connsiteX956" fmla="*/ 7515192 w 13442696"/>
              <a:gd name="connsiteY956" fmla="*/ 1069870 h 4702754"/>
              <a:gd name="connsiteX957" fmla="*/ 7502804 w 13442696"/>
              <a:gd name="connsiteY957" fmla="*/ 1069870 h 4702754"/>
              <a:gd name="connsiteX958" fmla="*/ 7494546 w 13442696"/>
              <a:gd name="connsiteY958" fmla="*/ 1088048 h 4702754"/>
              <a:gd name="connsiteX959" fmla="*/ 7480093 w 13442696"/>
              <a:gd name="connsiteY959" fmla="*/ 1090644 h 4702754"/>
              <a:gd name="connsiteX960" fmla="*/ 7496610 w 13442696"/>
              <a:gd name="connsiteY960" fmla="*/ 1098435 h 4702754"/>
              <a:gd name="connsiteX961" fmla="*/ 7529644 w 13442696"/>
              <a:gd name="connsiteY961" fmla="*/ 1072467 h 4702754"/>
              <a:gd name="connsiteX962" fmla="*/ 7554419 w 13442696"/>
              <a:gd name="connsiteY962" fmla="*/ 1069870 h 4702754"/>
              <a:gd name="connsiteX963" fmla="*/ 7589518 w 13442696"/>
              <a:gd name="connsiteY963" fmla="*/ 1085451 h 4702754"/>
              <a:gd name="connsiteX964" fmla="*/ 7606035 w 13442696"/>
              <a:gd name="connsiteY964" fmla="*/ 1075064 h 4702754"/>
              <a:gd name="connsiteX965" fmla="*/ 7630810 w 13442696"/>
              <a:gd name="connsiteY965" fmla="*/ 1064677 h 4702754"/>
              <a:gd name="connsiteX966" fmla="*/ 7628746 w 13442696"/>
              <a:gd name="connsiteY966" fmla="*/ 1054290 h 4702754"/>
              <a:gd name="connsiteX967" fmla="*/ 7676232 w 13442696"/>
              <a:gd name="connsiteY967" fmla="*/ 1036112 h 4702754"/>
              <a:gd name="connsiteX968" fmla="*/ 7686555 w 13442696"/>
              <a:gd name="connsiteY968" fmla="*/ 1023128 h 4702754"/>
              <a:gd name="connsiteX969" fmla="*/ 7665909 w 13442696"/>
              <a:gd name="connsiteY969" fmla="*/ 1020532 h 4702754"/>
              <a:gd name="connsiteX970" fmla="*/ 7690684 w 13442696"/>
              <a:gd name="connsiteY970" fmla="*/ 1004951 h 4702754"/>
              <a:gd name="connsiteX971" fmla="*/ 7715459 w 13442696"/>
              <a:gd name="connsiteY971" fmla="*/ 1015338 h 4702754"/>
              <a:gd name="connsiteX972" fmla="*/ 7725782 w 13442696"/>
              <a:gd name="connsiteY972" fmla="*/ 991967 h 4702754"/>
              <a:gd name="connsiteX973" fmla="*/ 7723718 w 13442696"/>
              <a:gd name="connsiteY973" fmla="*/ 981580 h 4702754"/>
              <a:gd name="connsiteX974" fmla="*/ 7738170 w 13442696"/>
              <a:gd name="connsiteY974" fmla="*/ 984177 h 4702754"/>
              <a:gd name="connsiteX975" fmla="*/ 7738170 w 13442696"/>
              <a:gd name="connsiteY975" fmla="*/ 997161 h 4702754"/>
              <a:gd name="connsiteX976" fmla="*/ 7762945 w 13442696"/>
              <a:gd name="connsiteY976" fmla="*/ 986773 h 4702754"/>
              <a:gd name="connsiteX977" fmla="*/ 7767075 w 13442696"/>
              <a:gd name="connsiteY977" fmla="*/ 986773 h 4702754"/>
              <a:gd name="connsiteX978" fmla="*/ 7727847 w 13442696"/>
              <a:gd name="connsiteY978" fmla="*/ 968596 h 4702754"/>
              <a:gd name="connsiteX979" fmla="*/ 7694813 w 13442696"/>
              <a:gd name="connsiteY979" fmla="*/ 968596 h 4702754"/>
              <a:gd name="connsiteX980" fmla="*/ 7682425 w 13442696"/>
              <a:gd name="connsiteY980" fmla="*/ 978983 h 4702754"/>
              <a:gd name="connsiteX981" fmla="*/ 7665909 w 13442696"/>
              <a:gd name="connsiteY981" fmla="*/ 981580 h 4702754"/>
              <a:gd name="connsiteX982" fmla="*/ 7655585 w 13442696"/>
              <a:gd name="connsiteY982" fmla="*/ 1002354 h 4702754"/>
              <a:gd name="connsiteX983" fmla="*/ 7643198 w 13442696"/>
              <a:gd name="connsiteY983" fmla="*/ 989370 h 4702754"/>
              <a:gd name="connsiteX984" fmla="*/ 7655585 w 13442696"/>
              <a:gd name="connsiteY984" fmla="*/ 973790 h 4702754"/>
              <a:gd name="connsiteX985" fmla="*/ 7703072 w 13442696"/>
              <a:gd name="connsiteY985" fmla="*/ 953015 h 4702754"/>
              <a:gd name="connsiteX986" fmla="*/ 7713395 w 13442696"/>
              <a:gd name="connsiteY986" fmla="*/ 924451 h 4702754"/>
              <a:gd name="connsiteX987" fmla="*/ 7725782 w 13442696"/>
              <a:gd name="connsiteY987" fmla="*/ 934838 h 4702754"/>
              <a:gd name="connsiteX988" fmla="*/ 7734041 w 13442696"/>
              <a:gd name="connsiteY988" fmla="*/ 942628 h 4702754"/>
              <a:gd name="connsiteX989" fmla="*/ 7746428 w 13442696"/>
              <a:gd name="connsiteY989" fmla="*/ 942628 h 4702754"/>
              <a:gd name="connsiteX990" fmla="*/ 7758816 w 13442696"/>
              <a:gd name="connsiteY990" fmla="*/ 942628 h 4702754"/>
              <a:gd name="connsiteX991" fmla="*/ 7750558 w 13442696"/>
              <a:gd name="connsiteY991" fmla="*/ 953015 h 4702754"/>
              <a:gd name="connsiteX992" fmla="*/ 7771204 w 13442696"/>
              <a:gd name="connsiteY992" fmla="*/ 955612 h 4702754"/>
              <a:gd name="connsiteX993" fmla="*/ 7771204 w 13442696"/>
              <a:gd name="connsiteY993" fmla="*/ 958209 h 4702754"/>
              <a:gd name="connsiteX994" fmla="*/ 7750558 w 13442696"/>
              <a:gd name="connsiteY994" fmla="*/ 958209 h 4702754"/>
              <a:gd name="connsiteX995" fmla="*/ 7734041 w 13442696"/>
              <a:gd name="connsiteY995" fmla="*/ 965999 h 4702754"/>
              <a:gd name="connsiteX996" fmla="*/ 7750558 w 13442696"/>
              <a:gd name="connsiteY996" fmla="*/ 965999 h 4702754"/>
              <a:gd name="connsiteX997" fmla="*/ 7746428 w 13442696"/>
              <a:gd name="connsiteY997" fmla="*/ 973790 h 4702754"/>
              <a:gd name="connsiteX998" fmla="*/ 7791850 w 13442696"/>
              <a:gd name="connsiteY998" fmla="*/ 981580 h 4702754"/>
              <a:gd name="connsiteX999" fmla="*/ 7800108 w 13442696"/>
              <a:gd name="connsiteY999" fmla="*/ 976386 h 4702754"/>
              <a:gd name="connsiteX1000" fmla="*/ 7791850 w 13442696"/>
              <a:gd name="connsiteY1000" fmla="*/ 971193 h 4702754"/>
              <a:gd name="connsiteX1001" fmla="*/ 7822819 w 13442696"/>
              <a:gd name="connsiteY1001" fmla="*/ 965999 h 4702754"/>
              <a:gd name="connsiteX1002" fmla="*/ 7814561 w 13442696"/>
              <a:gd name="connsiteY1002" fmla="*/ 960806 h 4702754"/>
              <a:gd name="connsiteX1003" fmla="*/ 7835207 w 13442696"/>
              <a:gd name="connsiteY1003" fmla="*/ 955612 h 4702754"/>
              <a:gd name="connsiteX1004" fmla="*/ 7835207 w 13442696"/>
              <a:gd name="connsiteY1004" fmla="*/ 942628 h 4702754"/>
              <a:gd name="connsiteX1005" fmla="*/ 7847595 w 13442696"/>
              <a:gd name="connsiteY1005" fmla="*/ 940032 h 4702754"/>
              <a:gd name="connsiteX1006" fmla="*/ 7835207 w 13442696"/>
              <a:gd name="connsiteY1006" fmla="*/ 934838 h 4702754"/>
              <a:gd name="connsiteX1007" fmla="*/ 7843465 w 13442696"/>
              <a:gd name="connsiteY1007" fmla="*/ 929645 h 4702754"/>
              <a:gd name="connsiteX1008" fmla="*/ 7882693 w 13442696"/>
              <a:gd name="connsiteY1008" fmla="*/ 937435 h 4702754"/>
              <a:gd name="connsiteX1009" fmla="*/ 7895081 w 13442696"/>
              <a:gd name="connsiteY1009" fmla="*/ 911467 h 4702754"/>
              <a:gd name="connsiteX1010" fmla="*/ 7886822 w 13442696"/>
              <a:gd name="connsiteY1010" fmla="*/ 906274 h 4702754"/>
              <a:gd name="connsiteX1011" fmla="*/ 7866176 w 13442696"/>
              <a:gd name="connsiteY1011" fmla="*/ 908870 h 4702754"/>
              <a:gd name="connsiteX1012" fmla="*/ 7866176 w 13442696"/>
              <a:gd name="connsiteY1012" fmla="*/ 898483 h 4702754"/>
              <a:gd name="connsiteX1013" fmla="*/ 7928114 w 13442696"/>
              <a:gd name="connsiteY1013" fmla="*/ 903677 h 4702754"/>
              <a:gd name="connsiteX1014" fmla="*/ 7959084 w 13442696"/>
              <a:gd name="connsiteY1014" fmla="*/ 877709 h 4702754"/>
              <a:gd name="connsiteX1015" fmla="*/ 7979730 w 13442696"/>
              <a:gd name="connsiteY1015" fmla="*/ 867322 h 4702754"/>
              <a:gd name="connsiteX1016" fmla="*/ 7959084 w 13442696"/>
              <a:gd name="connsiteY1016" fmla="*/ 864725 h 4702754"/>
              <a:gd name="connsiteX1017" fmla="*/ 7940502 w 13442696"/>
              <a:gd name="connsiteY1017" fmla="*/ 869919 h 4702754"/>
              <a:gd name="connsiteX1018" fmla="*/ 7940502 w 13442696"/>
              <a:gd name="connsiteY1018" fmla="*/ 867322 h 4702754"/>
              <a:gd name="connsiteX1019" fmla="*/ 7907468 w 13442696"/>
              <a:gd name="connsiteY1019" fmla="*/ 872516 h 4702754"/>
              <a:gd name="connsiteX1020" fmla="*/ 7886822 w 13442696"/>
              <a:gd name="connsiteY1020" fmla="*/ 880306 h 4702754"/>
              <a:gd name="connsiteX1021" fmla="*/ 7868241 w 13442696"/>
              <a:gd name="connsiteY1021" fmla="*/ 867322 h 4702754"/>
              <a:gd name="connsiteX1022" fmla="*/ 7888887 w 13442696"/>
              <a:gd name="connsiteY1022" fmla="*/ 864725 h 4702754"/>
              <a:gd name="connsiteX1023" fmla="*/ 7907468 w 13442696"/>
              <a:gd name="connsiteY1023" fmla="*/ 843951 h 4702754"/>
              <a:gd name="connsiteX1024" fmla="*/ 7919856 w 13442696"/>
              <a:gd name="connsiteY1024" fmla="*/ 851741 h 4702754"/>
              <a:gd name="connsiteX1025" fmla="*/ 7950825 w 13442696"/>
              <a:gd name="connsiteY1025" fmla="*/ 851741 h 4702754"/>
              <a:gd name="connsiteX1026" fmla="*/ 7979730 w 13442696"/>
              <a:gd name="connsiteY1026" fmla="*/ 849145 h 4702754"/>
              <a:gd name="connsiteX1027" fmla="*/ 8004505 w 13442696"/>
              <a:gd name="connsiteY1027" fmla="*/ 864725 h 4702754"/>
              <a:gd name="connsiteX1028" fmla="*/ 8031345 w 13442696"/>
              <a:gd name="connsiteY1028" fmla="*/ 854338 h 4702754"/>
              <a:gd name="connsiteX1029" fmla="*/ 8023087 w 13442696"/>
              <a:gd name="connsiteY1029" fmla="*/ 851741 h 4702754"/>
              <a:gd name="connsiteX1030" fmla="*/ 8031345 w 13442696"/>
              <a:gd name="connsiteY1030" fmla="*/ 838757 h 4702754"/>
              <a:gd name="connsiteX1031" fmla="*/ 8107736 w 13442696"/>
              <a:gd name="connsiteY1031" fmla="*/ 820580 h 4702754"/>
              <a:gd name="connsiteX1032" fmla="*/ 8095348 w 13442696"/>
              <a:gd name="connsiteY1032" fmla="*/ 807596 h 4702754"/>
              <a:gd name="connsiteX1033" fmla="*/ 8095348 w 13442696"/>
              <a:gd name="connsiteY1033" fmla="*/ 802403 h 4702754"/>
              <a:gd name="connsiteX1034" fmla="*/ 8115994 w 13442696"/>
              <a:gd name="connsiteY1034" fmla="*/ 807596 h 4702754"/>
              <a:gd name="connsiteX1035" fmla="*/ 8120123 w 13442696"/>
              <a:gd name="connsiteY1035" fmla="*/ 807596 h 4702754"/>
              <a:gd name="connsiteX1036" fmla="*/ 8115994 w 13442696"/>
              <a:gd name="connsiteY1036" fmla="*/ 794612 h 4702754"/>
              <a:gd name="connsiteX1037" fmla="*/ 8076767 w 13442696"/>
              <a:gd name="connsiteY1037" fmla="*/ 786822 h 4702754"/>
              <a:gd name="connsiteX1038" fmla="*/ 8060250 w 13442696"/>
              <a:gd name="connsiteY1038" fmla="*/ 802403 h 4702754"/>
              <a:gd name="connsiteX1039" fmla="*/ 8059217 w 13442696"/>
              <a:gd name="connsiteY1039" fmla="*/ 802403 h 4702754"/>
              <a:gd name="connsiteX1040" fmla="*/ 8031345 w 13442696"/>
              <a:gd name="connsiteY1040" fmla="*/ 802403 h 4702754"/>
              <a:gd name="connsiteX1041" fmla="*/ 8043733 w 13442696"/>
              <a:gd name="connsiteY1041" fmla="*/ 779032 h 4702754"/>
              <a:gd name="connsiteX1042" fmla="*/ 8031345 w 13442696"/>
              <a:gd name="connsiteY1042" fmla="*/ 773838 h 4702754"/>
              <a:gd name="connsiteX1043" fmla="*/ 8076767 w 13442696"/>
              <a:gd name="connsiteY1043" fmla="*/ 773838 h 4702754"/>
              <a:gd name="connsiteX1044" fmla="*/ 8115994 w 13442696"/>
              <a:gd name="connsiteY1044" fmla="*/ 753064 h 4702754"/>
              <a:gd name="connsiteX1045" fmla="*/ 8124253 w 13442696"/>
              <a:gd name="connsiteY1045" fmla="*/ 753064 h 4702754"/>
              <a:gd name="connsiteX1046" fmla="*/ 8120123 w 13442696"/>
              <a:gd name="connsiteY1046" fmla="*/ 742677 h 4702754"/>
              <a:gd name="connsiteX1047" fmla="*/ 8163480 w 13442696"/>
              <a:gd name="connsiteY1047" fmla="*/ 727096 h 4702754"/>
              <a:gd name="connsiteX1048" fmla="*/ 8179997 w 13442696"/>
              <a:gd name="connsiteY1048" fmla="*/ 708919 h 4702754"/>
              <a:gd name="connsiteX1049" fmla="*/ 8204773 w 13442696"/>
              <a:gd name="connsiteY1049" fmla="*/ 706322 h 4702754"/>
              <a:gd name="connsiteX1050" fmla="*/ 8213031 w 13442696"/>
              <a:gd name="connsiteY1050" fmla="*/ 701129 h 4702754"/>
              <a:gd name="connsiteX1051" fmla="*/ 8200643 w 13442696"/>
              <a:gd name="connsiteY1051" fmla="*/ 695935 h 4702754"/>
              <a:gd name="connsiteX1052" fmla="*/ 8287357 w 13442696"/>
              <a:gd name="connsiteY1052" fmla="*/ 659580 h 4702754"/>
              <a:gd name="connsiteX1053" fmla="*/ 8289422 w 13442696"/>
              <a:gd name="connsiteY1053" fmla="*/ 659580 h 4702754"/>
              <a:gd name="connsiteX1054" fmla="*/ 8299745 w 13442696"/>
              <a:gd name="connsiteY1054" fmla="*/ 654387 h 4702754"/>
              <a:gd name="connsiteX1055" fmla="*/ 8299745 w 13442696"/>
              <a:gd name="connsiteY1055" fmla="*/ 659580 h 4702754"/>
              <a:gd name="connsiteX1056" fmla="*/ 8332779 w 13442696"/>
              <a:gd name="connsiteY1056" fmla="*/ 659580 h 4702754"/>
              <a:gd name="connsiteX1057" fmla="*/ 8332779 w 13442696"/>
              <a:gd name="connsiteY1057" fmla="*/ 644000 h 4702754"/>
              <a:gd name="connsiteX1058" fmla="*/ 8336908 w 13442696"/>
              <a:gd name="connsiteY1058" fmla="*/ 644000 h 4702754"/>
              <a:gd name="connsiteX1059" fmla="*/ 8332779 w 13442696"/>
              <a:gd name="connsiteY1059" fmla="*/ 636209 h 4702754"/>
              <a:gd name="connsiteX1060" fmla="*/ 8353425 w 13442696"/>
              <a:gd name="connsiteY1060" fmla="*/ 636209 h 4702754"/>
              <a:gd name="connsiteX1061" fmla="*/ 8363748 w 13442696"/>
              <a:gd name="connsiteY1061" fmla="*/ 641403 h 4702754"/>
              <a:gd name="connsiteX1062" fmla="*/ 8365812 w 13442696"/>
              <a:gd name="connsiteY1062" fmla="*/ 644000 h 4702754"/>
              <a:gd name="connsiteX1063" fmla="*/ 8365812 w 13442696"/>
              <a:gd name="connsiteY1063" fmla="*/ 649193 h 4702754"/>
              <a:gd name="connsiteX1064" fmla="*/ 8425686 w 13442696"/>
              <a:gd name="connsiteY1064" fmla="*/ 625822 h 4702754"/>
              <a:gd name="connsiteX1065" fmla="*/ 8384394 w 13442696"/>
              <a:gd name="connsiteY1065" fmla="*/ 615435 h 4702754"/>
              <a:gd name="connsiteX1066" fmla="*/ 8376135 w 13442696"/>
              <a:gd name="connsiteY1066" fmla="*/ 620629 h 4702754"/>
              <a:gd name="connsiteX1067" fmla="*/ 8378200 w 13442696"/>
              <a:gd name="connsiteY1067" fmla="*/ 612838 h 4702754"/>
              <a:gd name="connsiteX1068" fmla="*/ 8353425 w 13442696"/>
              <a:gd name="connsiteY1068" fmla="*/ 612838 h 4702754"/>
              <a:gd name="connsiteX1069" fmla="*/ 8396781 w 13442696"/>
              <a:gd name="connsiteY1069" fmla="*/ 602451 h 4702754"/>
              <a:gd name="connsiteX1070" fmla="*/ 8378200 w 13442696"/>
              <a:gd name="connsiteY1070" fmla="*/ 594661 h 4702754"/>
              <a:gd name="connsiteX1071" fmla="*/ 8400911 w 13442696"/>
              <a:gd name="connsiteY1071" fmla="*/ 586871 h 4702754"/>
              <a:gd name="connsiteX1072" fmla="*/ 8440138 w 13442696"/>
              <a:gd name="connsiteY1072" fmla="*/ 581677 h 4702754"/>
              <a:gd name="connsiteX1073" fmla="*/ 8466978 w 13442696"/>
              <a:gd name="connsiteY1073" fmla="*/ 589467 h 4702754"/>
              <a:gd name="connsiteX1074" fmla="*/ 8464914 w 13442696"/>
              <a:gd name="connsiteY1074" fmla="*/ 597258 h 4702754"/>
              <a:gd name="connsiteX1075" fmla="*/ 8502077 w 13442696"/>
              <a:gd name="connsiteY1075" fmla="*/ 594661 h 4702754"/>
              <a:gd name="connsiteX1076" fmla="*/ 8541304 w 13442696"/>
              <a:gd name="connsiteY1076" fmla="*/ 602451 h 4702754"/>
              <a:gd name="connsiteX1077" fmla="*/ 8553692 w 13442696"/>
              <a:gd name="connsiteY1077" fmla="*/ 599855 h 4702754"/>
              <a:gd name="connsiteX1078" fmla="*/ 8564015 w 13442696"/>
              <a:gd name="connsiteY1078" fmla="*/ 592064 h 4702754"/>
              <a:gd name="connsiteX1079" fmla="*/ 8553692 w 13442696"/>
              <a:gd name="connsiteY1079" fmla="*/ 586871 h 4702754"/>
              <a:gd name="connsiteX1080" fmla="*/ 8566080 w 13442696"/>
              <a:gd name="connsiteY1080" fmla="*/ 581677 h 4702754"/>
              <a:gd name="connsiteX1081" fmla="*/ 8526852 w 13442696"/>
              <a:gd name="connsiteY1081" fmla="*/ 573887 h 4702754"/>
              <a:gd name="connsiteX1082" fmla="*/ 8526852 w 13442696"/>
              <a:gd name="connsiteY1082" fmla="*/ 566096 h 4702754"/>
              <a:gd name="connsiteX1083" fmla="*/ 8512400 w 13442696"/>
              <a:gd name="connsiteY1083" fmla="*/ 566096 h 4702754"/>
              <a:gd name="connsiteX1084" fmla="*/ 8526852 w 13442696"/>
              <a:gd name="connsiteY1084" fmla="*/ 553113 h 4702754"/>
              <a:gd name="connsiteX1085" fmla="*/ 8566080 w 13442696"/>
              <a:gd name="connsiteY1085" fmla="*/ 545322 h 4702754"/>
              <a:gd name="connsiteX1086" fmla="*/ 8570209 w 13442696"/>
              <a:gd name="connsiteY1086" fmla="*/ 534935 h 4702754"/>
              <a:gd name="connsiteX1087" fmla="*/ 8588790 w 13442696"/>
              <a:gd name="connsiteY1087" fmla="*/ 534935 h 4702754"/>
              <a:gd name="connsiteX1088" fmla="*/ 8592920 w 13442696"/>
              <a:gd name="connsiteY1088" fmla="*/ 534935 h 4702754"/>
              <a:gd name="connsiteX1089" fmla="*/ 8597049 w 13442696"/>
              <a:gd name="connsiteY1089" fmla="*/ 529742 h 4702754"/>
              <a:gd name="connsiteX1090" fmla="*/ 8601178 w 13442696"/>
              <a:gd name="connsiteY1090" fmla="*/ 529742 h 4702754"/>
              <a:gd name="connsiteX1091" fmla="*/ 8661052 w 13442696"/>
              <a:gd name="connsiteY1091" fmla="*/ 498580 h 4702754"/>
              <a:gd name="connsiteX1092" fmla="*/ 8673440 w 13442696"/>
              <a:gd name="connsiteY1092" fmla="*/ 485596 h 4702754"/>
              <a:gd name="connsiteX1093" fmla="*/ 8650729 w 13442696"/>
              <a:gd name="connsiteY1093" fmla="*/ 483000 h 4702754"/>
              <a:gd name="connsiteX1094" fmla="*/ 8611501 w 13442696"/>
              <a:gd name="connsiteY1094" fmla="*/ 485596 h 4702754"/>
              <a:gd name="connsiteX1095" fmla="*/ 8619760 w 13442696"/>
              <a:gd name="connsiteY1095" fmla="*/ 483000 h 4702754"/>
              <a:gd name="connsiteX1096" fmla="*/ 8661052 w 13442696"/>
              <a:gd name="connsiteY1096" fmla="*/ 464822 h 4702754"/>
              <a:gd name="connsiteX1097" fmla="*/ 8675504 w 13442696"/>
              <a:gd name="connsiteY1097" fmla="*/ 485596 h 4702754"/>
              <a:gd name="connsiteX1098" fmla="*/ 8727119 w 13442696"/>
              <a:gd name="connsiteY1098" fmla="*/ 459629 h 4702754"/>
              <a:gd name="connsiteX1099" fmla="*/ 8762218 w 13442696"/>
              <a:gd name="connsiteY1099" fmla="*/ 454435 h 4702754"/>
              <a:gd name="connsiteX1100" fmla="*/ 8817962 w 13442696"/>
              <a:gd name="connsiteY1100" fmla="*/ 412887 h 4702754"/>
              <a:gd name="connsiteX1101" fmla="*/ 8863384 w 13442696"/>
              <a:gd name="connsiteY1101" fmla="*/ 402500 h 4702754"/>
              <a:gd name="connsiteX1102" fmla="*/ 8861319 w 13442696"/>
              <a:gd name="connsiteY1102" fmla="*/ 394709 h 4702754"/>
              <a:gd name="connsiteX1103" fmla="*/ 8888159 w 13442696"/>
              <a:gd name="connsiteY1103" fmla="*/ 376532 h 4702754"/>
              <a:gd name="connsiteX1104" fmla="*/ 8931516 w 13442696"/>
              <a:gd name="connsiteY1104" fmla="*/ 368742 h 4702754"/>
              <a:gd name="connsiteX1105" fmla="*/ 8939775 w 13442696"/>
              <a:gd name="connsiteY1105" fmla="*/ 373935 h 4702754"/>
              <a:gd name="connsiteX1106" fmla="*/ 8888159 w 13442696"/>
              <a:gd name="connsiteY1106" fmla="*/ 386919 h 4702754"/>
              <a:gd name="connsiteX1107" fmla="*/ 8906741 w 13442696"/>
              <a:gd name="connsiteY1107" fmla="*/ 392113 h 4702754"/>
              <a:gd name="connsiteX1108" fmla="*/ 8888159 w 13442696"/>
              <a:gd name="connsiteY1108" fmla="*/ 402500 h 4702754"/>
              <a:gd name="connsiteX1109" fmla="*/ 8886095 w 13442696"/>
              <a:gd name="connsiteY1109" fmla="*/ 410290 h 4702754"/>
              <a:gd name="connsiteX1110" fmla="*/ 8886095 w 13442696"/>
              <a:gd name="connsiteY1110" fmla="*/ 418080 h 4702754"/>
              <a:gd name="connsiteX1111" fmla="*/ 8894353 w 13442696"/>
              <a:gd name="connsiteY1111" fmla="*/ 423274 h 4702754"/>
              <a:gd name="connsiteX1112" fmla="*/ 8906741 w 13442696"/>
              <a:gd name="connsiteY1112" fmla="*/ 412887 h 4702754"/>
              <a:gd name="connsiteX1113" fmla="*/ 8931516 w 13442696"/>
              <a:gd name="connsiteY1113" fmla="*/ 402500 h 4702754"/>
              <a:gd name="connsiteX1114" fmla="*/ 8972808 w 13442696"/>
              <a:gd name="connsiteY1114" fmla="*/ 397306 h 4702754"/>
              <a:gd name="connsiteX1115" fmla="*/ 8966615 w 13442696"/>
              <a:gd name="connsiteY1115" fmla="*/ 384322 h 4702754"/>
              <a:gd name="connsiteX1116" fmla="*/ 8987261 w 13442696"/>
              <a:gd name="connsiteY1116" fmla="*/ 373935 h 4702754"/>
              <a:gd name="connsiteX1117" fmla="*/ 9034747 w 13442696"/>
              <a:gd name="connsiteY1117" fmla="*/ 373935 h 4702754"/>
              <a:gd name="connsiteX1118" fmla="*/ 8999648 w 13442696"/>
              <a:gd name="connsiteY1118" fmla="*/ 386919 h 4702754"/>
              <a:gd name="connsiteX1119" fmla="*/ 8979002 w 13442696"/>
              <a:gd name="connsiteY1119" fmla="*/ 410290 h 4702754"/>
              <a:gd name="connsiteX1120" fmla="*/ 8939775 w 13442696"/>
              <a:gd name="connsiteY1120" fmla="*/ 425871 h 4702754"/>
              <a:gd name="connsiteX1121" fmla="*/ 8931516 w 13442696"/>
              <a:gd name="connsiteY1121" fmla="*/ 441451 h 4702754"/>
              <a:gd name="connsiteX1122" fmla="*/ 8894353 w 13442696"/>
              <a:gd name="connsiteY1122" fmla="*/ 441451 h 4702754"/>
              <a:gd name="connsiteX1123" fmla="*/ 8914999 w 13442696"/>
              <a:gd name="connsiteY1123" fmla="*/ 451839 h 4702754"/>
              <a:gd name="connsiteX1124" fmla="*/ 8888159 w 13442696"/>
              <a:gd name="connsiteY1124" fmla="*/ 470016 h 4702754"/>
              <a:gd name="connsiteX1125" fmla="*/ 8846867 w 13442696"/>
              <a:gd name="connsiteY1125" fmla="*/ 485596 h 4702754"/>
              <a:gd name="connsiteX1126" fmla="*/ 8855125 w 13442696"/>
              <a:gd name="connsiteY1126" fmla="*/ 480403 h 4702754"/>
              <a:gd name="connsiteX1127" fmla="*/ 8824156 w 13442696"/>
              <a:gd name="connsiteY1127" fmla="*/ 470016 h 4702754"/>
              <a:gd name="connsiteX1128" fmla="*/ 8797316 w 13442696"/>
              <a:gd name="connsiteY1128" fmla="*/ 477806 h 4702754"/>
              <a:gd name="connsiteX1129" fmla="*/ 8830350 w 13442696"/>
              <a:gd name="connsiteY1129" fmla="*/ 498580 h 4702754"/>
              <a:gd name="connsiteX1130" fmla="*/ 8805575 w 13442696"/>
              <a:gd name="connsiteY1130" fmla="*/ 511564 h 4702754"/>
              <a:gd name="connsiteX1131" fmla="*/ 8770476 w 13442696"/>
              <a:gd name="connsiteY1131" fmla="*/ 524548 h 4702754"/>
              <a:gd name="connsiteX1132" fmla="*/ 8770476 w 13442696"/>
              <a:gd name="connsiteY1132" fmla="*/ 532338 h 4702754"/>
              <a:gd name="connsiteX1133" fmla="*/ 8745701 w 13442696"/>
              <a:gd name="connsiteY1133" fmla="*/ 519354 h 4702754"/>
              <a:gd name="connsiteX1134" fmla="*/ 8714732 w 13442696"/>
              <a:gd name="connsiteY1134" fmla="*/ 534935 h 4702754"/>
              <a:gd name="connsiteX1135" fmla="*/ 8722990 w 13442696"/>
              <a:gd name="connsiteY1135" fmla="*/ 545322 h 4702754"/>
              <a:gd name="connsiteX1136" fmla="*/ 8739507 w 13442696"/>
              <a:gd name="connsiteY1136" fmla="*/ 547919 h 4702754"/>
              <a:gd name="connsiteX1137" fmla="*/ 8722990 w 13442696"/>
              <a:gd name="connsiteY1137" fmla="*/ 553113 h 4702754"/>
              <a:gd name="connsiteX1138" fmla="*/ 8689956 w 13442696"/>
              <a:gd name="connsiteY1138" fmla="*/ 550516 h 4702754"/>
              <a:gd name="connsiteX1139" fmla="*/ 8665181 w 13442696"/>
              <a:gd name="connsiteY1139" fmla="*/ 558306 h 4702754"/>
              <a:gd name="connsiteX1140" fmla="*/ 8685827 w 13442696"/>
              <a:gd name="connsiteY1140" fmla="*/ 576484 h 4702754"/>
              <a:gd name="connsiteX1141" fmla="*/ 8669310 w 13442696"/>
              <a:gd name="connsiteY1141" fmla="*/ 584274 h 4702754"/>
              <a:gd name="connsiteX1142" fmla="*/ 8625953 w 13442696"/>
              <a:gd name="connsiteY1142" fmla="*/ 584274 h 4702754"/>
              <a:gd name="connsiteX1143" fmla="*/ 8609437 w 13442696"/>
              <a:gd name="connsiteY1143" fmla="*/ 592064 h 4702754"/>
              <a:gd name="connsiteX1144" fmla="*/ 8617695 w 13442696"/>
              <a:gd name="connsiteY1144" fmla="*/ 597258 h 4702754"/>
              <a:gd name="connsiteX1145" fmla="*/ 8590855 w 13442696"/>
              <a:gd name="connsiteY1145" fmla="*/ 610242 h 4702754"/>
              <a:gd name="connsiteX1146" fmla="*/ 8570209 w 13442696"/>
              <a:gd name="connsiteY1146" fmla="*/ 623225 h 4702754"/>
              <a:gd name="connsiteX1147" fmla="*/ 8541304 w 13442696"/>
              <a:gd name="connsiteY1147" fmla="*/ 628419 h 4702754"/>
              <a:gd name="connsiteX1148" fmla="*/ 8520658 w 13442696"/>
              <a:gd name="connsiteY1148" fmla="*/ 641403 h 4702754"/>
              <a:gd name="connsiteX1149" fmla="*/ 8502077 w 13442696"/>
              <a:gd name="connsiteY1149" fmla="*/ 662177 h 4702754"/>
              <a:gd name="connsiteX1150" fmla="*/ 8464914 w 13442696"/>
              <a:gd name="connsiteY1150" fmla="*/ 672564 h 4702754"/>
              <a:gd name="connsiteX1151" fmla="*/ 8448397 w 13442696"/>
              <a:gd name="connsiteY1151" fmla="*/ 693338 h 4702754"/>
              <a:gd name="connsiteX1152" fmla="*/ 8396781 w 13442696"/>
              <a:gd name="connsiteY1152" fmla="*/ 703725 h 4702754"/>
              <a:gd name="connsiteX1153" fmla="*/ 8413298 w 13442696"/>
              <a:gd name="connsiteY1153" fmla="*/ 708919 h 4702754"/>
              <a:gd name="connsiteX1154" fmla="*/ 8378200 w 13442696"/>
              <a:gd name="connsiteY1154" fmla="*/ 721903 h 4702754"/>
              <a:gd name="connsiteX1155" fmla="*/ 8328649 w 13442696"/>
              <a:gd name="connsiteY1155" fmla="*/ 753064 h 4702754"/>
              <a:gd name="connsiteX1156" fmla="*/ 8268776 w 13442696"/>
              <a:gd name="connsiteY1156" fmla="*/ 781629 h 4702754"/>
              <a:gd name="connsiteX1157" fmla="*/ 8237806 w 13442696"/>
              <a:gd name="connsiteY1157" fmla="*/ 807596 h 4702754"/>
              <a:gd name="connsiteX1158" fmla="*/ 8002440 w 13442696"/>
              <a:gd name="connsiteY1158" fmla="*/ 929645 h 4702754"/>
              <a:gd name="connsiteX1159" fmla="*/ 7952890 w 13442696"/>
              <a:gd name="connsiteY1159" fmla="*/ 958209 h 4702754"/>
              <a:gd name="connsiteX1160" fmla="*/ 7911598 w 13442696"/>
              <a:gd name="connsiteY1160" fmla="*/ 963403 h 4702754"/>
              <a:gd name="connsiteX1161" fmla="*/ 7919856 w 13442696"/>
              <a:gd name="connsiteY1161" fmla="*/ 973790 h 4702754"/>
              <a:gd name="connsiteX1162" fmla="*/ 7791850 w 13442696"/>
              <a:gd name="connsiteY1162" fmla="*/ 1041306 h 4702754"/>
              <a:gd name="connsiteX1163" fmla="*/ 7727847 w 13442696"/>
              <a:gd name="connsiteY1163" fmla="*/ 1064677 h 4702754"/>
              <a:gd name="connsiteX1164" fmla="*/ 7707201 w 13442696"/>
              <a:gd name="connsiteY1164" fmla="*/ 1088048 h 4702754"/>
              <a:gd name="connsiteX1165" fmla="*/ 7703072 w 13442696"/>
              <a:gd name="connsiteY1165" fmla="*/ 1085451 h 4702754"/>
              <a:gd name="connsiteX1166" fmla="*/ 7690684 w 13442696"/>
              <a:gd name="connsiteY1166" fmla="*/ 1101031 h 4702754"/>
              <a:gd name="connsiteX1167" fmla="*/ 7655585 w 13442696"/>
              <a:gd name="connsiteY1167" fmla="*/ 1111419 h 4702754"/>
              <a:gd name="connsiteX1168" fmla="*/ 7643198 w 13442696"/>
              <a:gd name="connsiteY1168" fmla="*/ 1119209 h 4702754"/>
              <a:gd name="connsiteX1169" fmla="*/ 7682425 w 13442696"/>
              <a:gd name="connsiteY1169" fmla="*/ 1124402 h 4702754"/>
              <a:gd name="connsiteX1170" fmla="*/ 7703072 w 13442696"/>
              <a:gd name="connsiteY1170" fmla="*/ 1116612 h 4702754"/>
              <a:gd name="connsiteX1171" fmla="*/ 7713395 w 13442696"/>
              <a:gd name="connsiteY1171" fmla="*/ 1124402 h 4702754"/>
              <a:gd name="connsiteX1172" fmla="*/ 7738170 w 13442696"/>
              <a:gd name="connsiteY1172" fmla="*/ 1114015 h 4702754"/>
              <a:gd name="connsiteX1173" fmla="*/ 7734041 w 13442696"/>
              <a:gd name="connsiteY1173" fmla="*/ 1119209 h 4702754"/>
              <a:gd name="connsiteX1174" fmla="*/ 7771204 w 13442696"/>
              <a:gd name="connsiteY1174" fmla="*/ 1108822 h 4702754"/>
              <a:gd name="connsiteX1175" fmla="*/ 7818690 w 13442696"/>
              <a:gd name="connsiteY1175" fmla="*/ 1101031 h 4702754"/>
              <a:gd name="connsiteX1176" fmla="*/ 7882693 w 13442696"/>
              <a:gd name="connsiteY1176" fmla="*/ 1080257 h 4702754"/>
              <a:gd name="connsiteX1177" fmla="*/ 7903339 w 13442696"/>
              <a:gd name="connsiteY1177" fmla="*/ 1062080 h 4702754"/>
              <a:gd name="connsiteX1178" fmla="*/ 7952890 w 13442696"/>
              <a:gd name="connsiteY1178" fmla="*/ 1049096 h 4702754"/>
              <a:gd name="connsiteX1179" fmla="*/ 7967342 w 13442696"/>
              <a:gd name="connsiteY1179" fmla="*/ 1054290 h 4702754"/>
              <a:gd name="connsiteX1180" fmla="*/ 7992117 w 13442696"/>
              <a:gd name="connsiteY1180" fmla="*/ 1046499 h 4702754"/>
              <a:gd name="connsiteX1181" fmla="*/ 8002440 w 13442696"/>
              <a:gd name="connsiteY1181" fmla="*/ 1030919 h 4702754"/>
              <a:gd name="connsiteX1182" fmla="*/ 8035474 w 13442696"/>
              <a:gd name="connsiteY1182" fmla="*/ 1015338 h 4702754"/>
              <a:gd name="connsiteX1183" fmla="*/ 8051991 w 13442696"/>
              <a:gd name="connsiteY1183" fmla="*/ 1017935 h 4702754"/>
              <a:gd name="connsiteX1184" fmla="*/ 8080896 w 13442696"/>
              <a:gd name="connsiteY1184" fmla="*/ 997161 h 4702754"/>
              <a:gd name="connsiteX1185" fmla="*/ 8111865 w 13442696"/>
              <a:gd name="connsiteY1185" fmla="*/ 999757 h 4702754"/>
              <a:gd name="connsiteX1186" fmla="*/ 8107736 w 13442696"/>
              <a:gd name="connsiteY1186" fmla="*/ 986773 h 4702754"/>
              <a:gd name="connsiteX1187" fmla="*/ 8132511 w 13442696"/>
              <a:gd name="connsiteY1187" fmla="*/ 971193 h 4702754"/>
              <a:gd name="connsiteX1188" fmla="*/ 8128382 w 13442696"/>
              <a:gd name="connsiteY1188" fmla="*/ 963403 h 4702754"/>
              <a:gd name="connsiteX1189" fmla="*/ 8128382 w 13442696"/>
              <a:gd name="connsiteY1189" fmla="*/ 958209 h 4702754"/>
              <a:gd name="connsiteX1190" fmla="*/ 8171739 w 13442696"/>
              <a:gd name="connsiteY1190" fmla="*/ 960806 h 4702754"/>
              <a:gd name="connsiteX1191" fmla="*/ 8175868 w 13442696"/>
              <a:gd name="connsiteY1191" fmla="*/ 947822 h 4702754"/>
              <a:gd name="connsiteX1192" fmla="*/ 8200643 w 13442696"/>
              <a:gd name="connsiteY1192" fmla="*/ 940032 h 4702754"/>
              <a:gd name="connsiteX1193" fmla="*/ 8223354 w 13442696"/>
              <a:gd name="connsiteY1193" fmla="*/ 940032 h 4702754"/>
              <a:gd name="connsiteX1194" fmla="*/ 8248129 w 13442696"/>
              <a:gd name="connsiteY1194" fmla="*/ 916661 h 4702754"/>
              <a:gd name="connsiteX1195" fmla="*/ 8248129 w 13442696"/>
              <a:gd name="connsiteY1195" fmla="*/ 911467 h 4702754"/>
              <a:gd name="connsiteX1196" fmla="*/ 8229548 w 13442696"/>
              <a:gd name="connsiteY1196" fmla="*/ 908870 h 4702754"/>
              <a:gd name="connsiteX1197" fmla="*/ 8217160 w 13442696"/>
              <a:gd name="connsiteY1197" fmla="*/ 903677 h 4702754"/>
              <a:gd name="connsiteX1198" fmla="*/ 8237806 w 13442696"/>
              <a:gd name="connsiteY1198" fmla="*/ 893290 h 4702754"/>
              <a:gd name="connsiteX1199" fmla="*/ 8250194 w 13442696"/>
              <a:gd name="connsiteY1199" fmla="*/ 903677 h 4702754"/>
              <a:gd name="connsiteX1200" fmla="*/ 8312132 w 13442696"/>
              <a:gd name="connsiteY1200" fmla="*/ 895887 h 4702754"/>
              <a:gd name="connsiteX1201" fmla="*/ 8341037 w 13442696"/>
              <a:gd name="connsiteY1201" fmla="*/ 867322 h 4702754"/>
              <a:gd name="connsiteX1202" fmla="*/ 8372006 w 13442696"/>
              <a:gd name="connsiteY1202" fmla="*/ 862128 h 4702754"/>
              <a:gd name="connsiteX1203" fmla="*/ 8392652 w 13442696"/>
              <a:gd name="connsiteY1203" fmla="*/ 849145 h 4702754"/>
              <a:gd name="connsiteX1204" fmla="*/ 8400911 w 13442696"/>
              <a:gd name="connsiteY1204" fmla="*/ 851741 h 4702754"/>
              <a:gd name="connsiteX1205" fmla="*/ 8421557 w 13442696"/>
              <a:gd name="connsiteY1205" fmla="*/ 841354 h 4702754"/>
              <a:gd name="connsiteX1206" fmla="*/ 8413298 w 13442696"/>
              <a:gd name="connsiteY1206" fmla="*/ 836161 h 4702754"/>
              <a:gd name="connsiteX1207" fmla="*/ 8448397 w 13442696"/>
              <a:gd name="connsiteY1207" fmla="*/ 815387 h 4702754"/>
              <a:gd name="connsiteX1208" fmla="*/ 8460784 w 13442696"/>
              <a:gd name="connsiteY1208" fmla="*/ 815387 h 4702754"/>
              <a:gd name="connsiteX1209" fmla="*/ 8464914 w 13442696"/>
              <a:gd name="connsiteY1209" fmla="*/ 799806 h 4702754"/>
              <a:gd name="connsiteX1210" fmla="*/ 8456655 w 13442696"/>
              <a:gd name="connsiteY1210" fmla="*/ 794612 h 4702754"/>
              <a:gd name="connsiteX1211" fmla="*/ 8477301 w 13442696"/>
              <a:gd name="connsiteY1211" fmla="*/ 786822 h 4702754"/>
              <a:gd name="connsiteX1212" fmla="*/ 8502077 w 13442696"/>
              <a:gd name="connsiteY1212" fmla="*/ 786822 h 4702754"/>
              <a:gd name="connsiteX1213" fmla="*/ 8502077 w 13442696"/>
              <a:gd name="connsiteY1213" fmla="*/ 773838 h 4702754"/>
              <a:gd name="connsiteX1214" fmla="*/ 8533046 w 13442696"/>
              <a:gd name="connsiteY1214" fmla="*/ 768645 h 4702754"/>
              <a:gd name="connsiteX1215" fmla="*/ 8599113 w 13442696"/>
              <a:gd name="connsiteY1215" fmla="*/ 734887 h 4702754"/>
              <a:gd name="connsiteX1216" fmla="*/ 8605307 w 13442696"/>
              <a:gd name="connsiteY1216" fmla="*/ 727096 h 4702754"/>
              <a:gd name="connsiteX1217" fmla="*/ 8669310 w 13442696"/>
              <a:gd name="connsiteY1217" fmla="*/ 690741 h 4702754"/>
              <a:gd name="connsiteX1218" fmla="*/ 8675504 w 13442696"/>
              <a:gd name="connsiteY1218" fmla="*/ 685548 h 4702754"/>
              <a:gd name="connsiteX1219" fmla="*/ 8661052 w 13442696"/>
              <a:gd name="connsiteY1219" fmla="*/ 680354 h 4702754"/>
              <a:gd name="connsiteX1220" fmla="*/ 8694086 w 13442696"/>
              <a:gd name="connsiteY1220" fmla="*/ 680354 h 4702754"/>
              <a:gd name="connsiteX1221" fmla="*/ 8702344 w 13442696"/>
              <a:gd name="connsiteY1221" fmla="*/ 669967 h 4702754"/>
              <a:gd name="connsiteX1222" fmla="*/ 8733313 w 13442696"/>
              <a:gd name="connsiteY1222" fmla="*/ 667371 h 4702754"/>
              <a:gd name="connsiteX1223" fmla="*/ 8733313 w 13442696"/>
              <a:gd name="connsiteY1223" fmla="*/ 659580 h 4702754"/>
              <a:gd name="connsiteX1224" fmla="*/ 8739507 w 13442696"/>
              <a:gd name="connsiteY1224" fmla="*/ 649193 h 4702754"/>
              <a:gd name="connsiteX1225" fmla="*/ 8753959 w 13442696"/>
              <a:gd name="connsiteY1225" fmla="*/ 649193 h 4702754"/>
              <a:gd name="connsiteX1226" fmla="*/ 8799381 w 13442696"/>
              <a:gd name="connsiteY1226" fmla="*/ 620629 h 4702754"/>
              <a:gd name="connsiteX1227" fmla="*/ 8824156 w 13442696"/>
              <a:gd name="connsiteY1227" fmla="*/ 612838 h 4702754"/>
              <a:gd name="connsiteX1228" fmla="*/ 8838609 w 13442696"/>
              <a:gd name="connsiteY1228" fmla="*/ 589467 h 4702754"/>
              <a:gd name="connsiteX1229" fmla="*/ 8886095 w 13442696"/>
              <a:gd name="connsiteY1229" fmla="*/ 594661 h 4702754"/>
              <a:gd name="connsiteX1230" fmla="*/ 8914999 w 13442696"/>
              <a:gd name="connsiteY1230" fmla="*/ 586871 h 4702754"/>
              <a:gd name="connsiteX1231" fmla="*/ 8906741 w 13442696"/>
              <a:gd name="connsiteY1231" fmla="*/ 571290 h 4702754"/>
              <a:gd name="connsiteX1232" fmla="*/ 8910870 w 13442696"/>
              <a:gd name="connsiteY1232" fmla="*/ 563500 h 4702754"/>
              <a:gd name="connsiteX1233" fmla="*/ 8890224 w 13442696"/>
              <a:gd name="connsiteY1233" fmla="*/ 553113 h 4702754"/>
              <a:gd name="connsiteX1234" fmla="*/ 8898482 w 13442696"/>
              <a:gd name="connsiteY1234" fmla="*/ 550516 h 4702754"/>
              <a:gd name="connsiteX1235" fmla="*/ 8914999 w 13442696"/>
              <a:gd name="connsiteY1235" fmla="*/ 555709 h 4702754"/>
              <a:gd name="connsiteX1236" fmla="*/ 8937710 w 13442696"/>
              <a:gd name="connsiteY1236" fmla="*/ 550516 h 4702754"/>
              <a:gd name="connsiteX1237" fmla="*/ 8894353 w 13442696"/>
              <a:gd name="connsiteY1237" fmla="*/ 534935 h 4702754"/>
              <a:gd name="connsiteX1238" fmla="*/ 8906741 w 13442696"/>
              <a:gd name="connsiteY1238" fmla="*/ 524548 h 4702754"/>
              <a:gd name="connsiteX1239" fmla="*/ 8937710 w 13442696"/>
              <a:gd name="connsiteY1239" fmla="*/ 547919 h 4702754"/>
              <a:gd name="connsiteX1240" fmla="*/ 9022359 w 13442696"/>
              <a:gd name="connsiteY1240" fmla="*/ 519354 h 4702754"/>
              <a:gd name="connsiteX1241" fmla="*/ 9012036 w 13442696"/>
              <a:gd name="connsiteY1241" fmla="*/ 511564 h 4702754"/>
              <a:gd name="connsiteX1242" fmla="*/ 9127654 w 13442696"/>
              <a:gd name="connsiteY1242" fmla="*/ 449242 h 4702754"/>
              <a:gd name="connsiteX1243" fmla="*/ 9148301 w 13442696"/>
              <a:gd name="connsiteY1243" fmla="*/ 449242 h 4702754"/>
              <a:gd name="connsiteX1244" fmla="*/ 9158624 w 13442696"/>
              <a:gd name="connsiteY1244" fmla="*/ 444048 h 4702754"/>
              <a:gd name="connsiteX1245" fmla="*/ 9127654 w 13442696"/>
              <a:gd name="connsiteY1245" fmla="*/ 438855 h 4702754"/>
              <a:gd name="connsiteX1246" fmla="*/ 9084298 w 13442696"/>
              <a:gd name="connsiteY1246" fmla="*/ 441451 h 4702754"/>
              <a:gd name="connsiteX1247" fmla="*/ 9100814 w 13442696"/>
              <a:gd name="connsiteY1247" fmla="*/ 441451 h 4702754"/>
              <a:gd name="connsiteX1248" fmla="*/ 9119396 w 13442696"/>
              <a:gd name="connsiteY1248" fmla="*/ 423274 h 4702754"/>
              <a:gd name="connsiteX1249" fmla="*/ 9148301 w 13442696"/>
              <a:gd name="connsiteY1249" fmla="*/ 412887 h 4702754"/>
              <a:gd name="connsiteX1250" fmla="*/ 9158624 w 13442696"/>
              <a:gd name="connsiteY1250" fmla="*/ 397306 h 4702754"/>
              <a:gd name="connsiteX1251" fmla="*/ 9171011 w 13442696"/>
              <a:gd name="connsiteY1251" fmla="*/ 399903 h 4702754"/>
              <a:gd name="connsiteX1252" fmla="*/ 9183399 w 13442696"/>
              <a:gd name="connsiteY1252" fmla="*/ 384322 h 4702754"/>
              <a:gd name="connsiteX1253" fmla="*/ 9183399 w 13442696"/>
              <a:gd name="connsiteY1253" fmla="*/ 381726 h 4702754"/>
              <a:gd name="connsiteX1254" fmla="*/ 9199916 w 13442696"/>
              <a:gd name="connsiteY1254" fmla="*/ 384322 h 4702754"/>
              <a:gd name="connsiteX1255" fmla="*/ 9222627 w 13442696"/>
              <a:gd name="connsiteY1255" fmla="*/ 366145 h 4702754"/>
              <a:gd name="connsiteX1256" fmla="*/ 9208174 w 13442696"/>
              <a:gd name="connsiteY1256" fmla="*/ 360951 h 4702754"/>
              <a:gd name="connsiteX1257" fmla="*/ 9224691 w 13442696"/>
              <a:gd name="connsiteY1257" fmla="*/ 363548 h 4702754"/>
              <a:gd name="connsiteX1258" fmla="*/ 9243273 w 13442696"/>
              <a:gd name="connsiteY1258" fmla="*/ 360951 h 4702754"/>
              <a:gd name="connsiteX1259" fmla="*/ 9255660 w 13442696"/>
              <a:gd name="connsiteY1259" fmla="*/ 347968 h 4702754"/>
              <a:gd name="connsiteX1260" fmla="*/ 9327922 w 13442696"/>
              <a:gd name="connsiteY1260" fmla="*/ 311613 h 4702754"/>
              <a:gd name="connsiteX1261" fmla="*/ 9334116 w 13442696"/>
              <a:gd name="connsiteY1261" fmla="*/ 314210 h 4702754"/>
              <a:gd name="connsiteX1262" fmla="*/ 9348568 w 13442696"/>
              <a:gd name="connsiteY1262" fmla="*/ 309016 h 4702754"/>
              <a:gd name="connsiteX1263" fmla="*/ 9334116 w 13442696"/>
              <a:gd name="connsiteY1263" fmla="*/ 301226 h 4702754"/>
              <a:gd name="connsiteX1264" fmla="*/ 9340310 w 13442696"/>
              <a:gd name="connsiteY1264" fmla="*/ 290839 h 4702754"/>
              <a:gd name="connsiteX1265" fmla="*/ 9371279 w 13442696"/>
              <a:gd name="connsiteY1265" fmla="*/ 288242 h 4702754"/>
              <a:gd name="connsiteX1266" fmla="*/ 9462122 w 13442696"/>
              <a:gd name="connsiteY1266" fmla="*/ 231113 h 4702754"/>
              <a:gd name="connsiteX1267" fmla="*/ 9497220 w 13442696"/>
              <a:gd name="connsiteY1267" fmla="*/ 220726 h 4702754"/>
              <a:gd name="connsiteX1268" fmla="*/ 9491026 w 13442696"/>
              <a:gd name="connsiteY1268" fmla="*/ 215532 h 4702754"/>
              <a:gd name="connsiteX1269" fmla="*/ 9513737 w 13442696"/>
              <a:gd name="connsiteY1269" fmla="*/ 205145 h 4702754"/>
              <a:gd name="connsiteX1270" fmla="*/ 9526125 w 13442696"/>
              <a:gd name="connsiteY1270" fmla="*/ 210339 h 4702754"/>
              <a:gd name="connsiteX1271" fmla="*/ 9480703 w 13442696"/>
              <a:gd name="connsiteY1271" fmla="*/ 236306 h 4702754"/>
              <a:gd name="connsiteX1272" fmla="*/ 9509608 w 13442696"/>
              <a:gd name="connsiteY1272" fmla="*/ 238903 h 4702754"/>
              <a:gd name="connsiteX1273" fmla="*/ 9509608 w 13442696"/>
              <a:gd name="connsiteY1273" fmla="*/ 244097 h 4702754"/>
              <a:gd name="connsiteX1274" fmla="*/ 9455928 w 13442696"/>
              <a:gd name="connsiteY1274" fmla="*/ 257081 h 4702754"/>
              <a:gd name="connsiteX1275" fmla="*/ 9377473 w 13442696"/>
              <a:gd name="connsiteY1275" fmla="*/ 301226 h 4702754"/>
              <a:gd name="connsiteX1276" fmla="*/ 9373343 w 13442696"/>
              <a:gd name="connsiteY1276" fmla="*/ 316806 h 4702754"/>
              <a:gd name="connsiteX1277" fmla="*/ 9420830 w 13442696"/>
              <a:gd name="connsiteY1277" fmla="*/ 311613 h 4702754"/>
              <a:gd name="connsiteX1278" fmla="*/ 9437346 w 13442696"/>
              <a:gd name="connsiteY1278" fmla="*/ 288242 h 4702754"/>
              <a:gd name="connsiteX1279" fmla="*/ 9488962 w 13442696"/>
              <a:gd name="connsiteY1279" fmla="*/ 277855 h 4702754"/>
              <a:gd name="connsiteX1280" fmla="*/ 9565352 w 13442696"/>
              <a:gd name="connsiteY1280" fmla="*/ 225919 h 4702754"/>
              <a:gd name="connsiteX1281" fmla="*/ 9557094 w 13442696"/>
              <a:gd name="connsiteY1281" fmla="*/ 238903 h 4702754"/>
              <a:gd name="connsiteX1282" fmla="*/ 9577740 w 13442696"/>
              <a:gd name="connsiteY1282" fmla="*/ 244097 h 4702754"/>
              <a:gd name="connsiteX1283" fmla="*/ 9573611 w 13442696"/>
              <a:gd name="connsiteY1283" fmla="*/ 251887 h 4702754"/>
              <a:gd name="connsiteX1284" fmla="*/ 9608709 w 13442696"/>
              <a:gd name="connsiteY1284" fmla="*/ 259677 h 4702754"/>
              <a:gd name="connsiteX1285" fmla="*/ 9583934 w 13442696"/>
              <a:gd name="connsiteY1285" fmla="*/ 275258 h 4702754"/>
              <a:gd name="connsiteX1286" fmla="*/ 9546771 w 13442696"/>
              <a:gd name="connsiteY1286" fmla="*/ 293435 h 4702754"/>
              <a:gd name="connsiteX1287" fmla="*/ 9540577 w 13442696"/>
              <a:gd name="connsiteY1287" fmla="*/ 303823 h 4702754"/>
              <a:gd name="connsiteX1288" fmla="*/ 9519931 w 13442696"/>
              <a:gd name="connsiteY1288" fmla="*/ 301226 h 4702754"/>
              <a:gd name="connsiteX1289" fmla="*/ 9501349 w 13442696"/>
              <a:gd name="connsiteY1289" fmla="*/ 319403 h 4702754"/>
              <a:gd name="connsiteX1290" fmla="*/ 9472445 w 13442696"/>
              <a:gd name="connsiteY1290" fmla="*/ 332387 h 4702754"/>
              <a:gd name="connsiteX1291" fmla="*/ 9497220 w 13442696"/>
              <a:gd name="connsiteY1291" fmla="*/ 347968 h 4702754"/>
              <a:gd name="connsiteX1292" fmla="*/ 9536448 w 13442696"/>
              <a:gd name="connsiteY1292" fmla="*/ 337580 h 4702754"/>
              <a:gd name="connsiteX1293" fmla="*/ 9548836 w 13442696"/>
              <a:gd name="connsiteY1293" fmla="*/ 332387 h 4702754"/>
              <a:gd name="connsiteX1294" fmla="*/ 9544706 w 13442696"/>
              <a:gd name="connsiteY1294" fmla="*/ 322000 h 4702754"/>
              <a:gd name="connsiteX1295" fmla="*/ 9561223 w 13442696"/>
              <a:gd name="connsiteY1295" fmla="*/ 337580 h 4702754"/>
              <a:gd name="connsiteX1296" fmla="*/ 9637614 w 13442696"/>
              <a:gd name="connsiteY1296" fmla="*/ 324597 h 4702754"/>
              <a:gd name="connsiteX1297" fmla="*/ 9654131 w 13442696"/>
              <a:gd name="connsiteY1297" fmla="*/ 314210 h 4702754"/>
              <a:gd name="connsiteX1298" fmla="*/ 9633485 w 13442696"/>
              <a:gd name="connsiteY1298" fmla="*/ 306419 h 4702754"/>
              <a:gd name="connsiteX1299" fmla="*/ 9596322 w 13442696"/>
              <a:gd name="connsiteY1299" fmla="*/ 311613 h 4702754"/>
              <a:gd name="connsiteX1300" fmla="*/ 9610774 w 13442696"/>
              <a:gd name="connsiteY1300" fmla="*/ 298629 h 4702754"/>
              <a:gd name="connsiteX1301" fmla="*/ 9596322 w 13442696"/>
              <a:gd name="connsiteY1301" fmla="*/ 288242 h 4702754"/>
              <a:gd name="connsiteX1302" fmla="*/ 9616968 w 13442696"/>
              <a:gd name="connsiteY1302" fmla="*/ 288242 h 4702754"/>
              <a:gd name="connsiteX1303" fmla="*/ 9645872 w 13442696"/>
              <a:gd name="connsiteY1303" fmla="*/ 275258 h 4702754"/>
              <a:gd name="connsiteX1304" fmla="*/ 9654131 w 13442696"/>
              <a:gd name="connsiteY1304" fmla="*/ 275258 h 4702754"/>
              <a:gd name="connsiteX1305" fmla="*/ 9645872 w 13442696"/>
              <a:gd name="connsiteY1305" fmla="*/ 298629 h 4702754"/>
              <a:gd name="connsiteX1306" fmla="*/ 9658260 w 13442696"/>
              <a:gd name="connsiteY1306" fmla="*/ 301226 h 4702754"/>
              <a:gd name="connsiteX1307" fmla="*/ 9660325 w 13442696"/>
              <a:gd name="connsiteY1307" fmla="*/ 301226 h 4702754"/>
              <a:gd name="connsiteX1308" fmla="*/ 9674777 w 13442696"/>
              <a:gd name="connsiteY1308" fmla="*/ 303823 h 4702754"/>
              <a:gd name="connsiteX1309" fmla="*/ 9722263 w 13442696"/>
              <a:gd name="connsiteY1309" fmla="*/ 301226 h 4702754"/>
              <a:gd name="connsiteX1310" fmla="*/ 9705746 w 13442696"/>
              <a:gd name="connsiteY1310" fmla="*/ 303823 h 4702754"/>
              <a:gd name="connsiteX1311" fmla="*/ 9709875 w 13442696"/>
              <a:gd name="connsiteY1311" fmla="*/ 309016 h 4702754"/>
              <a:gd name="connsiteX1312" fmla="*/ 9536448 w 13442696"/>
              <a:gd name="connsiteY1312" fmla="*/ 410290 h 4702754"/>
              <a:gd name="connsiteX1313" fmla="*/ 9532319 w 13442696"/>
              <a:gd name="connsiteY1313" fmla="*/ 412887 h 4702754"/>
              <a:gd name="connsiteX1314" fmla="*/ 9501349 w 13442696"/>
              <a:gd name="connsiteY1314" fmla="*/ 412887 h 4702754"/>
              <a:gd name="connsiteX1315" fmla="*/ 9501349 w 13442696"/>
              <a:gd name="connsiteY1315" fmla="*/ 420677 h 4702754"/>
              <a:gd name="connsiteX1316" fmla="*/ 9524060 w 13442696"/>
              <a:gd name="connsiteY1316" fmla="*/ 423274 h 4702754"/>
              <a:gd name="connsiteX1317" fmla="*/ 9505479 w 13442696"/>
              <a:gd name="connsiteY1317" fmla="*/ 425871 h 4702754"/>
              <a:gd name="connsiteX1318" fmla="*/ 9509608 w 13442696"/>
              <a:gd name="connsiteY1318" fmla="*/ 428468 h 4702754"/>
              <a:gd name="connsiteX1319" fmla="*/ 9484833 w 13442696"/>
              <a:gd name="connsiteY1319" fmla="*/ 441451 h 4702754"/>
              <a:gd name="connsiteX1320" fmla="*/ 9509608 w 13442696"/>
              <a:gd name="connsiteY1320" fmla="*/ 454435 h 4702754"/>
              <a:gd name="connsiteX1321" fmla="*/ 9552965 w 13442696"/>
              <a:gd name="connsiteY1321" fmla="*/ 459629 h 4702754"/>
              <a:gd name="connsiteX1322" fmla="*/ 9532319 w 13442696"/>
              <a:gd name="connsiteY1322" fmla="*/ 477806 h 4702754"/>
              <a:gd name="connsiteX1323" fmla="*/ 9538512 w 13442696"/>
              <a:gd name="connsiteY1323" fmla="*/ 488193 h 4702754"/>
              <a:gd name="connsiteX1324" fmla="*/ 9577740 w 13442696"/>
              <a:gd name="connsiteY1324" fmla="*/ 490790 h 4702754"/>
              <a:gd name="connsiteX1325" fmla="*/ 9590128 w 13442696"/>
              <a:gd name="connsiteY1325" fmla="*/ 488193 h 4702754"/>
              <a:gd name="connsiteX1326" fmla="*/ 9604580 w 13442696"/>
              <a:gd name="connsiteY1326" fmla="*/ 503774 h 4702754"/>
              <a:gd name="connsiteX1327" fmla="*/ 9621097 w 13442696"/>
              <a:gd name="connsiteY1327" fmla="*/ 506371 h 4702754"/>
              <a:gd name="connsiteX1328" fmla="*/ 9585999 w 13442696"/>
              <a:gd name="connsiteY1328" fmla="*/ 521951 h 4702754"/>
              <a:gd name="connsiteX1329" fmla="*/ 9577740 w 13442696"/>
              <a:gd name="connsiteY1329" fmla="*/ 521951 h 4702754"/>
              <a:gd name="connsiteX1330" fmla="*/ 9571546 w 13442696"/>
              <a:gd name="connsiteY1330" fmla="*/ 524548 h 4702754"/>
              <a:gd name="connsiteX1331" fmla="*/ 9573611 w 13442696"/>
              <a:gd name="connsiteY1331" fmla="*/ 529742 h 4702754"/>
              <a:gd name="connsiteX1332" fmla="*/ 9569482 w 13442696"/>
              <a:gd name="connsiteY1332" fmla="*/ 527145 h 4702754"/>
              <a:gd name="connsiteX1333" fmla="*/ 9544706 w 13442696"/>
              <a:gd name="connsiteY1333" fmla="*/ 540129 h 4702754"/>
              <a:gd name="connsiteX1334" fmla="*/ 9524060 w 13442696"/>
              <a:gd name="connsiteY1334" fmla="*/ 532338 h 4702754"/>
              <a:gd name="connsiteX1335" fmla="*/ 9497220 w 13442696"/>
              <a:gd name="connsiteY1335" fmla="*/ 545322 h 4702754"/>
              <a:gd name="connsiteX1336" fmla="*/ 9497220 w 13442696"/>
              <a:gd name="connsiteY1336" fmla="*/ 550516 h 4702754"/>
              <a:gd name="connsiteX1337" fmla="*/ 9513737 w 13442696"/>
              <a:gd name="connsiteY1337" fmla="*/ 553113 h 4702754"/>
              <a:gd name="connsiteX1338" fmla="*/ 9488962 w 13442696"/>
              <a:gd name="connsiteY1338" fmla="*/ 576484 h 4702754"/>
              <a:gd name="connsiteX1339" fmla="*/ 9424959 w 13442696"/>
              <a:gd name="connsiteY1339" fmla="*/ 599855 h 4702754"/>
              <a:gd name="connsiteX1340" fmla="*/ 9480703 w 13442696"/>
              <a:gd name="connsiteY1340" fmla="*/ 568693 h 4702754"/>
              <a:gd name="connsiteX1341" fmla="*/ 9441476 w 13442696"/>
              <a:gd name="connsiteY1341" fmla="*/ 571290 h 4702754"/>
              <a:gd name="connsiteX1342" fmla="*/ 9420830 w 13442696"/>
              <a:gd name="connsiteY1342" fmla="*/ 592064 h 4702754"/>
              <a:gd name="connsiteX1343" fmla="*/ 9385731 w 13442696"/>
              <a:gd name="connsiteY1343" fmla="*/ 597258 h 4702754"/>
              <a:gd name="connsiteX1344" fmla="*/ 9371279 w 13442696"/>
              <a:gd name="connsiteY1344" fmla="*/ 586871 h 4702754"/>
              <a:gd name="connsiteX1345" fmla="*/ 9412571 w 13442696"/>
              <a:gd name="connsiteY1345" fmla="*/ 576484 h 4702754"/>
              <a:gd name="connsiteX1346" fmla="*/ 9447669 w 13442696"/>
              <a:gd name="connsiteY1346" fmla="*/ 553113 h 4702754"/>
              <a:gd name="connsiteX1347" fmla="*/ 9464186 w 13442696"/>
              <a:gd name="connsiteY1347" fmla="*/ 547919 h 4702754"/>
              <a:gd name="connsiteX1348" fmla="*/ 9472445 w 13442696"/>
              <a:gd name="connsiteY1348" fmla="*/ 545322 h 4702754"/>
              <a:gd name="connsiteX1349" fmla="*/ 9519931 w 13442696"/>
              <a:gd name="connsiteY1349" fmla="*/ 529742 h 4702754"/>
              <a:gd name="connsiteX1350" fmla="*/ 9497220 w 13442696"/>
              <a:gd name="connsiteY1350" fmla="*/ 511564 h 4702754"/>
              <a:gd name="connsiteX1351" fmla="*/ 9488962 w 13442696"/>
              <a:gd name="connsiteY1351" fmla="*/ 506371 h 4702754"/>
              <a:gd name="connsiteX1352" fmla="*/ 9460057 w 13442696"/>
              <a:gd name="connsiteY1352" fmla="*/ 511564 h 4702754"/>
              <a:gd name="connsiteX1353" fmla="*/ 9472445 w 13442696"/>
              <a:gd name="connsiteY1353" fmla="*/ 524548 h 4702754"/>
              <a:gd name="connsiteX1354" fmla="*/ 9424959 w 13442696"/>
              <a:gd name="connsiteY1354" fmla="*/ 532338 h 4702754"/>
              <a:gd name="connsiteX1355" fmla="*/ 9416700 w 13442696"/>
              <a:gd name="connsiteY1355" fmla="*/ 537532 h 4702754"/>
              <a:gd name="connsiteX1356" fmla="*/ 9416700 w 13442696"/>
              <a:gd name="connsiteY1356" fmla="*/ 547919 h 4702754"/>
              <a:gd name="connsiteX1357" fmla="*/ 9408442 w 13442696"/>
              <a:gd name="connsiteY1357" fmla="*/ 542725 h 4702754"/>
              <a:gd name="connsiteX1358" fmla="*/ 9352697 w 13442696"/>
              <a:gd name="connsiteY1358" fmla="*/ 576484 h 4702754"/>
              <a:gd name="connsiteX1359" fmla="*/ 9344439 w 13442696"/>
              <a:gd name="connsiteY1359" fmla="*/ 576484 h 4702754"/>
              <a:gd name="connsiteX1360" fmla="*/ 9344439 w 13442696"/>
              <a:gd name="connsiteY1360" fmla="*/ 584274 h 4702754"/>
              <a:gd name="connsiteX1361" fmla="*/ 9323793 w 13442696"/>
              <a:gd name="connsiteY1361" fmla="*/ 584274 h 4702754"/>
              <a:gd name="connsiteX1362" fmla="*/ 9292823 w 13442696"/>
              <a:gd name="connsiteY1362" fmla="*/ 602451 h 4702754"/>
              <a:gd name="connsiteX1363" fmla="*/ 9255660 w 13442696"/>
              <a:gd name="connsiteY1363" fmla="*/ 618032 h 4702754"/>
              <a:gd name="connsiteX1364" fmla="*/ 9208174 w 13442696"/>
              <a:gd name="connsiteY1364" fmla="*/ 620629 h 4702754"/>
              <a:gd name="connsiteX1365" fmla="*/ 9199916 w 13442696"/>
              <a:gd name="connsiteY1365" fmla="*/ 628419 h 4702754"/>
              <a:gd name="connsiteX1366" fmla="*/ 9171011 w 13442696"/>
              <a:gd name="connsiteY1366" fmla="*/ 602451 h 4702754"/>
              <a:gd name="connsiteX1367" fmla="*/ 9140042 w 13442696"/>
              <a:gd name="connsiteY1367" fmla="*/ 612838 h 4702754"/>
              <a:gd name="connsiteX1368" fmla="*/ 9137977 w 13442696"/>
              <a:gd name="connsiteY1368" fmla="*/ 615435 h 4702754"/>
              <a:gd name="connsiteX1369" fmla="*/ 9115267 w 13442696"/>
              <a:gd name="connsiteY1369" fmla="*/ 607645 h 4702754"/>
              <a:gd name="connsiteX1370" fmla="*/ 9142107 w 13442696"/>
              <a:gd name="connsiteY1370" fmla="*/ 610242 h 4702754"/>
              <a:gd name="connsiteX1371" fmla="*/ 9179270 w 13442696"/>
              <a:gd name="connsiteY1371" fmla="*/ 573887 h 4702754"/>
              <a:gd name="connsiteX1372" fmla="*/ 9228820 w 13442696"/>
              <a:gd name="connsiteY1372" fmla="*/ 555709 h 4702754"/>
              <a:gd name="connsiteX1373" fmla="*/ 9284565 w 13442696"/>
              <a:gd name="connsiteY1373" fmla="*/ 558306 h 4702754"/>
              <a:gd name="connsiteX1374" fmla="*/ 9323793 w 13442696"/>
              <a:gd name="connsiteY1374" fmla="*/ 547919 h 4702754"/>
              <a:gd name="connsiteX1375" fmla="*/ 9319663 w 13442696"/>
              <a:gd name="connsiteY1375" fmla="*/ 532338 h 4702754"/>
              <a:gd name="connsiteX1376" fmla="*/ 9344439 w 13442696"/>
              <a:gd name="connsiteY1376" fmla="*/ 529742 h 4702754"/>
              <a:gd name="connsiteX1377" fmla="*/ 9334116 w 13442696"/>
              <a:gd name="connsiteY1377" fmla="*/ 514161 h 4702754"/>
              <a:gd name="connsiteX1378" fmla="*/ 9340310 w 13442696"/>
              <a:gd name="connsiteY1378" fmla="*/ 511564 h 4702754"/>
              <a:gd name="connsiteX1379" fmla="*/ 9340310 w 13442696"/>
              <a:gd name="connsiteY1379" fmla="*/ 503774 h 4702754"/>
              <a:gd name="connsiteX1380" fmla="*/ 9356826 w 13442696"/>
              <a:gd name="connsiteY1380" fmla="*/ 511564 h 4702754"/>
              <a:gd name="connsiteX1381" fmla="*/ 9365085 w 13442696"/>
              <a:gd name="connsiteY1381" fmla="*/ 511564 h 4702754"/>
              <a:gd name="connsiteX1382" fmla="*/ 9371279 w 13442696"/>
              <a:gd name="connsiteY1382" fmla="*/ 503774 h 4702754"/>
              <a:gd name="connsiteX1383" fmla="*/ 9352697 w 13442696"/>
              <a:gd name="connsiteY1383" fmla="*/ 488193 h 4702754"/>
              <a:gd name="connsiteX1384" fmla="*/ 9340310 w 13442696"/>
              <a:gd name="connsiteY1384" fmla="*/ 485596 h 4702754"/>
              <a:gd name="connsiteX1385" fmla="*/ 9391925 w 13442696"/>
              <a:gd name="connsiteY1385" fmla="*/ 454435 h 4702754"/>
              <a:gd name="connsiteX1386" fmla="*/ 9365085 w 13442696"/>
              <a:gd name="connsiteY1386" fmla="*/ 451839 h 4702754"/>
              <a:gd name="connsiteX1387" fmla="*/ 9334116 w 13442696"/>
              <a:gd name="connsiteY1387" fmla="*/ 464822 h 4702754"/>
              <a:gd name="connsiteX1388" fmla="*/ 9334116 w 13442696"/>
              <a:gd name="connsiteY1388" fmla="*/ 462226 h 4702754"/>
              <a:gd name="connsiteX1389" fmla="*/ 9309340 w 13442696"/>
              <a:gd name="connsiteY1389" fmla="*/ 464822 h 4702754"/>
              <a:gd name="connsiteX1390" fmla="*/ 9224691 w 13442696"/>
              <a:gd name="connsiteY1390" fmla="*/ 511564 h 4702754"/>
              <a:gd name="connsiteX1391" fmla="*/ 9191657 w 13442696"/>
              <a:gd name="connsiteY1391" fmla="*/ 519354 h 4702754"/>
              <a:gd name="connsiteX1392" fmla="*/ 9179270 w 13442696"/>
              <a:gd name="connsiteY1392" fmla="*/ 532338 h 4702754"/>
              <a:gd name="connsiteX1393" fmla="*/ 9152430 w 13442696"/>
              <a:gd name="connsiteY1393" fmla="*/ 553113 h 4702754"/>
              <a:gd name="connsiteX1394" fmla="*/ 9131784 w 13442696"/>
              <a:gd name="connsiteY1394" fmla="*/ 560903 h 4702754"/>
              <a:gd name="connsiteX1395" fmla="*/ 9107008 w 13442696"/>
              <a:gd name="connsiteY1395" fmla="*/ 581677 h 4702754"/>
              <a:gd name="connsiteX1396" fmla="*/ 9084298 w 13442696"/>
              <a:gd name="connsiteY1396" fmla="*/ 573887 h 4702754"/>
              <a:gd name="connsiteX1397" fmla="*/ 9076039 w 13442696"/>
              <a:gd name="connsiteY1397" fmla="*/ 576484 h 4702754"/>
              <a:gd name="connsiteX1398" fmla="*/ 9088427 w 13442696"/>
              <a:gd name="connsiteY1398" fmla="*/ 589467 h 4702754"/>
              <a:gd name="connsiteX1399" fmla="*/ 9063651 w 13442696"/>
              <a:gd name="connsiteY1399" fmla="*/ 592064 h 4702754"/>
              <a:gd name="connsiteX1400" fmla="*/ 9067781 w 13442696"/>
              <a:gd name="connsiteY1400" fmla="*/ 594661 h 4702754"/>
              <a:gd name="connsiteX1401" fmla="*/ 9043005 w 13442696"/>
              <a:gd name="connsiteY1401" fmla="*/ 594661 h 4702754"/>
              <a:gd name="connsiteX1402" fmla="*/ 9022359 w 13442696"/>
              <a:gd name="connsiteY1402" fmla="*/ 610242 h 4702754"/>
              <a:gd name="connsiteX1403" fmla="*/ 9009971 w 13442696"/>
              <a:gd name="connsiteY1403" fmla="*/ 607645 h 4702754"/>
              <a:gd name="connsiteX1404" fmla="*/ 9009971 w 13442696"/>
              <a:gd name="connsiteY1404" fmla="*/ 636209 h 4702754"/>
              <a:gd name="connsiteX1405" fmla="*/ 8950098 w 13442696"/>
              <a:gd name="connsiteY1405" fmla="*/ 651790 h 4702754"/>
              <a:gd name="connsiteX1406" fmla="*/ 8950098 w 13442696"/>
              <a:gd name="connsiteY1406" fmla="*/ 659580 h 4702754"/>
              <a:gd name="connsiteX1407" fmla="*/ 8873707 w 13442696"/>
              <a:gd name="connsiteY1407" fmla="*/ 677758 h 4702754"/>
              <a:gd name="connsiteX1408" fmla="*/ 8863384 w 13442696"/>
              <a:gd name="connsiteY1408" fmla="*/ 695935 h 4702754"/>
              <a:gd name="connsiteX1409" fmla="*/ 8850996 w 13442696"/>
              <a:gd name="connsiteY1409" fmla="*/ 698532 h 4702754"/>
              <a:gd name="connsiteX1410" fmla="*/ 8838609 w 13442696"/>
              <a:gd name="connsiteY1410" fmla="*/ 711516 h 4702754"/>
              <a:gd name="connsiteX1411" fmla="*/ 8809704 w 13442696"/>
              <a:gd name="connsiteY1411" fmla="*/ 719306 h 4702754"/>
              <a:gd name="connsiteX1412" fmla="*/ 8799381 w 13442696"/>
              <a:gd name="connsiteY1412" fmla="*/ 716709 h 4702754"/>
              <a:gd name="connsiteX1413" fmla="*/ 8782864 w 13442696"/>
              <a:gd name="connsiteY1413" fmla="*/ 734887 h 4702754"/>
              <a:gd name="connsiteX1414" fmla="*/ 8766347 w 13442696"/>
              <a:gd name="connsiteY1414" fmla="*/ 737483 h 4702754"/>
              <a:gd name="connsiteX1415" fmla="*/ 8766347 w 13442696"/>
              <a:gd name="connsiteY1415" fmla="*/ 747871 h 4702754"/>
              <a:gd name="connsiteX1416" fmla="*/ 8617695 w 13442696"/>
              <a:gd name="connsiteY1416" fmla="*/ 825774 h 4702754"/>
              <a:gd name="connsiteX1417" fmla="*/ 8611501 w 13442696"/>
              <a:gd name="connsiteY1417" fmla="*/ 843951 h 4702754"/>
              <a:gd name="connsiteX1418" fmla="*/ 8638341 w 13442696"/>
              <a:gd name="connsiteY1418" fmla="*/ 841354 h 4702754"/>
              <a:gd name="connsiteX1419" fmla="*/ 8625953 w 13442696"/>
              <a:gd name="connsiteY1419" fmla="*/ 854338 h 4702754"/>
              <a:gd name="connsiteX1420" fmla="*/ 8553692 w 13442696"/>
              <a:gd name="connsiteY1420" fmla="*/ 895887 h 4702754"/>
              <a:gd name="connsiteX1421" fmla="*/ 8533046 w 13442696"/>
              <a:gd name="connsiteY1421" fmla="*/ 898483 h 4702754"/>
              <a:gd name="connsiteX1422" fmla="*/ 8537175 w 13442696"/>
              <a:gd name="connsiteY1422" fmla="*/ 880306 h 4702754"/>
              <a:gd name="connsiteX1423" fmla="*/ 8481431 w 13442696"/>
              <a:gd name="connsiteY1423" fmla="*/ 895887 h 4702754"/>
              <a:gd name="connsiteX1424" fmla="*/ 8481431 w 13442696"/>
              <a:gd name="connsiteY1424" fmla="*/ 901080 h 4702754"/>
              <a:gd name="connsiteX1425" fmla="*/ 8464914 w 13442696"/>
              <a:gd name="connsiteY1425" fmla="*/ 903677 h 4702754"/>
              <a:gd name="connsiteX1426" fmla="*/ 8460784 w 13442696"/>
              <a:gd name="connsiteY1426" fmla="*/ 903677 h 4702754"/>
              <a:gd name="connsiteX1427" fmla="*/ 8456655 w 13442696"/>
              <a:gd name="connsiteY1427" fmla="*/ 903677 h 4702754"/>
              <a:gd name="connsiteX1428" fmla="*/ 8440138 w 13442696"/>
              <a:gd name="connsiteY1428" fmla="*/ 908870 h 4702754"/>
              <a:gd name="connsiteX1429" fmla="*/ 8450461 w 13442696"/>
              <a:gd name="connsiteY1429" fmla="*/ 914064 h 4702754"/>
              <a:gd name="connsiteX1430" fmla="*/ 8421557 w 13442696"/>
              <a:gd name="connsiteY1430" fmla="*/ 932241 h 4702754"/>
              <a:gd name="connsiteX1431" fmla="*/ 8421557 w 13442696"/>
              <a:gd name="connsiteY1431" fmla="*/ 942628 h 4702754"/>
              <a:gd name="connsiteX1432" fmla="*/ 8396781 w 13442696"/>
              <a:gd name="connsiteY1432" fmla="*/ 940032 h 4702754"/>
              <a:gd name="connsiteX1433" fmla="*/ 8376135 w 13442696"/>
              <a:gd name="connsiteY1433" fmla="*/ 963403 h 4702754"/>
              <a:gd name="connsiteX1434" fmla="*/ 8400911 w 13442696"/>
              <a:gd name="connsiteY1434" fmla="*/ 973790 h 4702754"/>
              <a:gd name="connsiteX1435" fmla="*/ 8409169 w 13442696"/>
              <a:gd name="connsiteY1435" fmla="*/ 968596 h 4702754"/>
              <a:gd name="connsiteX1436" fmla="*/ 8400911 w 13442696"/>
              <a:gd name="connsiteY1436" fmla="*/ 986773 h 4702754"/>
              <a:gd name="connsiteX1437" fmla="*/ 8392652 w 13442696"/>
              <a:gd name="connsiteY1437" fmla="*/ 989370 h 4702754"/>
              <a:gd name="connsiteX1438" fmla="*/ 8332779 w 13442696"/>
              <a:gd name="connsiteY1438" fmla="*/ 986773 h 4702754"/>
              <a:gd name="connsiteX1439" fmla="*/ 8293551 w 13442696"/>
              <a:gd name="connsiteY1439" fmla="*/ 999757 h 4702754"/>
              <a:gd name="connsiteX1440" fmla="*/ 8287357 w 13442696"/>
              <a:gd name="connsiteY1440" fmla="*/ 1002354 h 4702754"/>
              <a:gd name="connsiteX1441" fmla="*/ 8328649 w 13442696"/>
              <a:gd name="connsiteY1441" fmla="*/ 1004951 h 4702754"/>
              <a:gd name="connsiteX1442" fmla="*/ 8409169 w 13442696"/>
              <a:gd name="connsiteY1442" fmla="*/ 1017935 h 4702754"/>
              <a:gd name="connsiteX1443" fmla="*/ 8425686 w 13442696"/>
              <a:gd name="connsiteY1443" fmla="*/ 1010144 h 4702754"/>
              <a:gd name="connsiteX1444" fmla="*/ 8456655 w 13442696"/>
              <a:gd name="connsiteY1444" fmla="*/ 1002354 h 4702754"/>
              <a:gd name="connsiteX1445" fmla="*/ 8450461 w 13442696"/>
              <a:gd name="connsiteY1445" fmla="*/ 991967 h 4702754"/>
              <a:gd name="connsiteX1446" fmla="*/ 8533046 w 13442696"/>
              <a:gd name="connsiteY1446" fmla="*/ 965999 h 4702754"/>
              <a:gd name="connsiteX1447" fmla="*/ 8533046 w 13442696"/>
              <a:gd name="connsiteY1447" fmla="*/ 955612 h 4702754"/>
              <a:gd name="connsiteX1448" fmla="*/ 8599113 w 13442696"/>
              <a:gd name="connsiteY1448" fmla="*/ 937435 h 4702754"/>
              <a:gd name="connsiteX1449" fmla="*/ 8617695 w 13442696"/>
              <a:gd name="connsiteY1449" fmla="*/ 929645 h 4702754"/>
              <a:gd name="connsiteX1450" fmla="*/ 8617695 w 13442696"/>
              <a:gd name="connsiteY1450" fmla="*/ 924451 h 4702754"/>
              <a:gd name="connsiteX1451" fmla="*/ 8605307 w 13442696"/>
              <a:gd name="connsiteY1451" fmla="*/ 919257 h 4702754"/>
              <a:gd name="connsiteX1452" fmla="*/ 8588790 w 13442696"/>
              <a:gd name="connsiteY1452" fmla="*/ 924451 h 4702754"/>
              <a:gd name="connsiteX1453" fmla="*/ 8597049 w 13442696"/>
              <a:gd name="connsiteY1453" fmla="*/ 911467 h 4702754"/>
              <a:gd name="connsiteX1454" fmla="*/ 8630083 w 13442696"/>
              <a:gd name="connsiteY1454" fmla="*/ 919257 h 4702754"/>
              <a:gd name="connsiteX1455" fmla="*/ 8685827 w 13442696"/>
              <a:gd name="connsiteY1455" fmla="*/ 888096 h 4702754"/>
              <a:gd name="connsiteX1456" fmla="*/ 8716796 w 13442696"/>
              <a:gd name="connsiteY1456" fmla="*/ 875112 h 4702754"/>
              <a:gd name="connsiteX1457" fmla="*/ 8725055 w 13442696"/>
              <a:gd name="connsiteY1457" fmla="*/ 885499 h 4702754"/>
              <a:gd name="connsiteX1458" fmla="*/ 8739507 w 13442696"/>
              <a:gd name="connsiteY1458" fmla="*/ 901080 h 4702754"/>
              <a:gd name="connsiteX1459" fmla="*/ 8718861 w 13442696"/>
              <a:gd name="connsiteY1459" fmla="*/ 908870 h 4702754"/>
              <a:gd name="connsiteX1460" fmla="*/ 8710603 w 13442696"/>
              <a:gd name="connsiteY1460" fmla="*/ 914064 h 4702754"/>
              <a:gd name="connsiteX1461" fmla="*/ 8710603 w 13442696"/>
              <a:gd name="connsiteY1461" fmla="*/ 919257 h 4702754"/>
              <a:gd name="connsiteX1462" fmla="*/ 8733313 w 13442696"/>
              <a:gd name="connsiteY1462" fmla="*/ 919257 h 4702754"/>
              <a:gd name="connsiteX1463" fmla="*/ 8751895 w 13442696"/>
              <a:gd name="connsiteY1463" fmla="*/ 906274 h 4702754"/>
              <a:gd name="connsiteX1464" fmla="*/ 8778735 w 13442696"/>
              <a:gd name="connsiteY1464" fmla="*/ 895887 h 4702754"/>
              <a:gd name="connsiteX1465" fmla="*/ 8706473 w 13442696"/>
              <a:gd name="connsiteY1465" fmla="*/ 942628 h 4702754"/>
              <a:gd name="connsiteX1466" fmla="*/ 8673440 w 13442696"/>
              <a:gd name="connsiteY1466" fmla="*/ 937435 h 4702754"/>
              <a:gd name="connsiteX1467" fmla="*/ 8638341 w 13442696"/>
              <a:gd name="connsiteY1467" fmla="*/ 945225 h 4702754"/>
              <a:gd name="connsiteX1468" fmla="*/ 8632147 w 13442696"/>
              <a:gd name="connsiteY1468" fmla="*/ 947822 h 4702754"/>
              <a:gd name="connsiteX1469" fmla="*/ 8650729 w 13442696"/>
              <a:gd name="connsiteY1469" fmla="*/ 947822 h 4702754"/>
              <a:gd name="connsiteX1470" fmla="*/ 8611501 w 13442696"/>
              <a:gd name="connsiteY1470" fmla="*/ 971193 h 4702754"/>
              <a:gd name="connsiteX1471" fmla="*/ 8625953 w 13442696"/>
              <a:gd name="connsiteY1471" fmla="*/ 976386 h 4702754"/>
              <a:gd name="connsiteX1472" fmla="*/ 8661052 w 13442696"/>
              <a:gd name="connsiteY1472" fmla="*/ 965999 h 4702754"/>
              <a:gd name="connsiteX1473" fmla="*/ 8650729 w 13442696"/>
              <a:gd name="connsiteY1473" fmla="*/ 978983 h 4702754"/>
              <a:gd name="connsiteX1474" fmla="*/ 8611501 w 13442696"/>
              <a:gd name="connsiteY1474" fmla="*/ 989370 h 4702754"/>
              <a:gd name="connsiteX1475" fmla="*/ 8597049 w 13442696"/>
              <a:gd name="connsiteY1475" fmla="*/ 1010144 h 4702754"/>
              <a:gd name="connsiteX1476" fmla="*/ 8630083 w 13442696"/>
              <a:gd name="connsiteY1476" fmla="*/ 1002354 h 4702754"/>
              <a:gd name="connsiteX1477" fmla="*/ 8642470 w 13442696"/>
              <a:gd name="connsiteY1477" fmla="*/ 997161 h 4702754"/>
              <a:gd name="connsiteX1478" fmla="*/ 8663116 w 13442696"/>
              <a:gd name="connsiteY1478" fmla="*/ 989370 h 4702754"/>
              <a:gd name="connsiteX1479" fmla="*/ 8673440 w 13442696"/>
              <a:gd name="connsiteY1479" fmla="*/ 989370 h 4702754"/>
              <a:gd name="connsiteX1480" fmla="*/ 8661052 w 13442696"/>
              <a:gd name="connsiteY1480" fmla="*/ 997161 h 4702754"/>
              <a:gd name="connsiteX1481" fmla="*/ 8737443 w 13442696"/>
              <a:gd name="connsiteY1481" fmla="*/ 986773 h 4702754"/>
              <a:gd name="connsiteX1482" fmla="*/ 8786993 w 13442696"/>
              <a:gd name="connsiteY1482" fmla="*/ 978983 h 4702754"/>
              <a:gd name="connsiteX1483" fmla="*/ 8782864 w 13442696"/>
              <a:gd name="connsiteY1483" fmla="*/ 955612 h 4702754"/>
              <a:gd name="connsiteX1484" fmla="*/ 8803510 w 13442696"/>
              <a:gd name="connsiteY1484" fmla="*/ 950419 h 4702754"/>
              <a:gd name="connsiteX1485" fmla="*/ 8830350 w 13442696"/>
              <a:gd name="connsiteY1485" fmla="*/ 958209 h 4702754"/>
              <a:gd name="connsiteX1486" fmla="*/ 8850996 w 13442696"/>
              <a:gd name="connsiteY1486" fmla="*/ 955612 h 4702754"/>
              <a:gd name="connsiteX1487" fmla="*/ 8855125 w 13442696"/>
              <a:gd name="connsiteY1487" fmla="*/ 942628 h 4702754"/>
              <a:gd name="connsiteX1488" fmla="*/ 8906741 w 13442696"/>
              <a:gd name="connsiteY1488" fmla="*/ 929645 h 4702754"/>
              <a:gd name="connsiteX1489" fmla="*/ 8902612 w 13442696"/>
              <a:gd name="connsiteY1489" fmla="*/ 924451 h 4702754"/>
              <a:gd name="connsiteX1490" fmla="*/ 8945968 w 13442696"/>
              <a:gd name="connsiteY1490" fmla="*/ 908870 h 4702754"/>
              <a:gd name="connsiteX1491" fmla="*/ 8945968 w 13442696"/>
              <a:gd name="connsiteY1491" fmla="*/ 898483 h 4702754"/>
              <a:gd name="connsiteX1492" fmla="*/ 8979002 w 13442696"/>
              <a:gd name="connsiteY1492" fmla="*/ 893290 h 4702754"/>
              <a:gd name="connsiteX1493" fmla="*/ 9024424 w 13442696"/>
              <a:gd name="connsiteY1493" fmla="*/ 862128 h 4702754"/>
              <a:gd name="connsiteX1494" fmla="*/ 9043005 w 13442696"/>
              <a:gd name="connsiteY1494" fmla="*/ 854338 h 4702754"/>
              <a:gd name="connsiteX1495" fmla="*/ 9047135 w 13442696"/>
              <a:gd name="connsiteY1495" fmla="*/ 869919 h 4702754"/>
              <a:gd name="connsiteX1496" fmla="*/ 9073974 w 13442696"/>
              <a:gd name="connsiteY1496" fmla="*/ 877709 h 4702754"/>
              <a:gd name="connsiteX1497" fmla="*/ 9063651 w 13442696"/>
              <a:gd name="connsiteY1497" fmla="*/ 882903 h 4702754"/>
              <a:gd name="connsiteX1498" fmla="*/ 9088427 w 13442696"/>
              <a:gd name="connsiteY1498" fmla="*/ 888096 h 4702754"/>
              <a:gd name="connsiteX1499" fmla="*/ 9115267 w 13442696"/>
              <a:gd name="connsiteY1499" fmla="*/ 872516 h 4702754"/>
              <a:gd name="connsiteX1500" fmla="*/ 9111138 w 13442696"/>
              <a:gd name="connsiteY1500" fmla="*/ 851741 h 4702754"/>
              <a:gd name="connsiteX1501" fmla="*/ 9107008 w 13442696"/>
              <a:gd name="connsiteY1501" fmla="*/ 851741 h 4702754"/>
              <a:gd name="connsiteX1502" fmla="*/ 9131784 w 13442696"/>
              <a:gd name="connsiteY1502" fmla="*/ 843951 h 4702754"/>
              <a:gd name="connsiteX1503" fmla="*/ 9131784 w 13442696"/>
              <a:gd name="connsiteY1503" fmla="*/ 849145 h 4702754"/>
              <a:gd name="connsiteX1504" fmla="*/ 9140042 w 13442696"/>
              <a:gd name="connsiteY1504" fmla="*/ 851741 h 4702754"/>
              <a:gd name="connsiteX1505" fmla="*/ 9183399 w 13442696"/>
              <a:gd name="connsiteY1505" fmla="*/ 841354 h 4702754"/>
              <a:gd name="connsiteX1506" fmla="*/ 9183399 w 13442696"/>
              <a:gd name="connsiteY1506" fmla="*/ 851741 h 4702754"/>
              <a:gd name="connsiteX1507" fmla="*/ 9191657 w 13442696"/>
              <a:gd name="connsiteY1507" fmla="*/ 856935 h 4702754"/>
              <a:gd name="connsiteX1508" fmla="*/ 9208174 w 13442696"/>
              <a:gd name="connsiteY1508" fmla="*/ 846548 h 4702754"/>
              <a:gd name="connsiteX1509" fmla="*/ 9191657 w 13442696"/>
              <a:gd name="connsiteY1509" fmla="*/ 833564 h 4702754"/>
              <a:gd name="connsiteX1510" fmla="*/ 9191657 w 13442696"/>
              <a:gd name="connsiteY1510" fmla="*/ 820580 h 4702754"/>
              <a:gd name="connsiteX1511" fmla="*/ 9224691 w 13442696"/>
              <a:gd name="connsiteY1511" fmla="*/ 817983 h 4702754"/>
              <a:gd name="connsiteX1512" fmla="*/ 9228820 w 13442696"/>
              <a:gd name="connsiteY1512" fmla="*/ 802403 h 4702754"/>
              <a:gd name="connsiteX1513" fmla="*/ 9259790 w 13442696"/>
              <a:gd name="connsiteY1513" fmla="*/ 799806 h 4702754"/>
              <a:gd name="connsiteX1514" fmla="*/ 9243273 w 13442696"/>
              <a:gd name="connsiteY1514" fmla="*/ 792016 h 4702754"/>
              <a:gd name="connsiteX1515" fmla="*/ 9272177 w 13442696"/>
              <a:gd name="connsiteY1515" fmla="*/ 776435 h 4702754"/>
              <a:gd name="connsiteX1516" fmla="*/ 9272177 w 13442696"/>
              <a:gd name="connsiteY1516" fmla="*/ 779032 h 4702754"/>
              <a:gd name="connsiteX1517" fmla="*/ 9280436 w 13442696"/>
              <a:gd name="connsiteY1517" fmla="*/ 779032 h 4702754"/>
              <a:gd name="connsiteX1518" fmla="*/ 9281984 w 13442696"/>
              <a:gd name="connsiteY1518" fmla="*/ 777084 h 4702754"/>
              <a:gd name="connsiteX1519" fmla="*/ 9288694 w 13442696"/>
              <a:gd name="connsiteY1519" fmla="*/ 768645 h 4702754"/>
              <a:gd name="connsiteX1520" fmla="*/ 9295146 w 13442696"/>
              <a:gd name="connsiteY1520" fmla="*/ 769618 h 4702754"/>
              <a:gd name="connsiteX1521" fmla="*/ 9340310 w 13442696"/>
              <a:gd name="connsiteY1521" fmla="*/ 776435 h 4702754"/>
              <a:gd name="connsiteX1522" fmla="*/ 9348568 w 13442696"/>
              <a:gd name="connsiteY1522" fmla="*/ 776435 h 4702754"/>
              <a:gd name="connsiteX1523" fmla="*/ 9334116 w 13442696"/>
              <a:gd name="connsiteY1523" fmla="*/ 766048 h 4702754"/>
              <a:gd name="connsiteX1524" fmla="*/ 9309340 w 13442696"/>
              <a:gd name="connsiteY1524" fmla="*/ 766048 h 4702754"/>
              <a:gd name="connsiteX1525" fmla="*/ 9327922 w 13442696"/>
              <a:gd name="connsiteY1525" fmla="*/ 742677 h 4702754"/>
              <a:gd name="connsiteX1526" fmla="*/ 9373343 w 13442696"/>
              <a:gd name="connsiteY1526" fmla="*/ 729693 h 4702754"/>
              <a:gd name="connsiteX1527" fmla="*/ 9371279 w 13442696"/>
              <a:gd name="connsiteY1527" fmla="*/ 724500 h 4702754"/>
              <a:gd name="connsiteX1528" fmla="*/ 9385731 w 13442696"/>
              <a:gd name="connsiteY1528" fmla="*/ 711516 h 4702754"/>
              <a:gd name="connsiteX1529" fmla="*/ 9404313 w 13442696"/>
              <a:gd name="connsiteY1529" fmla="*/ 716709 h 4702754"/>
              <a:gd name="connsiteX1530" fmla="*/ 9420830 w 13442696"/>
              <a:gd name="connsiteY1530" fmla="*/ 698532 h 4702754"/>
              <a:gd name="connsiteX1531" fmla="*/ 9441476 w 13442696"/>
              <a:gd name="connsiteY1531" fmla="*/ 693338 h 4702754"/>
              <a:gd name="connsiteX1532" fmla="*/ 9447669 w 13442696"/>
              <a:gd name="connsiteY1532" fmla="*/ 669967 h 4702754"/>
              <a:gd name="connsiteX1533" fmla="*/ 9472445 w 13442696"/>
              <a:gd name="connsiteY1533" fmla="*/ 662177 h 4702754"/>
              <a:gd name="connsiteX1534" fmla="*/ 9488962 w 13442696"/>
              <a:gd name="connsiteY1534" fmla="*/ 680354 h 4702754"/>
              <a:gd name="connsiteX1535" fmla="*/ 9495156 w 13442696"/>
              <a:gd name="connsiteY1535" fmla="*/ 677758 h 4702754"/>
              <a:gd name="connsiteX1536" fmla="*/ 9513737 w 13442696"/>
              <a:gd name="connsiteY1536" fmla="*/ 669967 h 4702754"/>
              <a:gd name="connsiteX1537" fmla="*/ 9497220 w 13442696"/>
              <a:gd name="connsiteY1537" fmla="*/ 659580 h 4702754"/>
              <a:gd name="connsiteX1538" fmla="*/ 9509608 w 13442696"/>
              <a:gd name="connsiteY1538" fmla="*/ 651790 h 4702754"/>
              <a:gd name="connsiteX1539" fmla="*/ 9505479 w 13442696"/>
              <a:gd name="connsiteY1539" fmla="*/ 644000 h 4702754"/>
              <a:gd name="connsiteX1540" fmla="*/ 9526125 w 13442696"/>
              <a:gd name="connsiteY1540" fmla="*/ 644000 h 4702754"/>
              <a:gd name="connsiteX1541" fmla="*/ 9540577 w 13442696"/>
              <a:gd name="connsiteY1541" fmla="*/ 636209 h 4702754"/>
              <a:gd name="connsiteX1542" fmla="*/ 9526125 w 13442696"/>
              <a:gd name="connsiteY1542" fmla="*/ 625822 h 4702754"/>
              <a:gd name="connsiteX1543" fmla="*/ 9561223 w 13442696"/>
              <a:gd name="connsiteY1543" fmla="*/ 605048 h 4702754"/>
              <a:gd name="connsiteX1544" fmla="*/ 9596322 w 13442696"/>
              <a:gd name="connsiteY1544" fmla="*/ 602451 h 4702754"/>
              <a:gd name="connsiteX1545" fmla="*/ 9610774 w 13442696"/>
              <a:gd name="connsiteY1545" fmla="*/ 592064 h 4702754"/>
              <a:gd name="connsiteX1546" fmla="*/ 9590128 w 13442696"/>
              <a:gd name="connsiteY1546" fmla="*/ 584274 h 4702754"/>
              <a:gd name="connsiteX1547" fmla="*/ 9577740 w 13442696"/>
              <a:gd name="connsiteY1547" fmla="*/ 592064 h 4702754"/>
              <a:gd name="connsiteX1548" fmla="*/ 9585999 w 13442696"/>
              <a:gd name="connsiteY1548" fmla="*/ 579080 h 4702754"/>
              <a:gd name="connsiteX1549" fmla="*/ 9561223 w 13442696"/>
              <a:gd name="connsiteY1549" fmla="*/ 576484 h 4702754"/>
              <a:gd name="connsiteX1550" fmla="*/ 9585999 w 13442696"/>
              <a:gd name="connsiteY1550" fmla="*/ 573887 h 4702754"/>
              <a:gd name="connsiteX1551" fmla="*/ 9598386 w 13442696"/>
              <a:gd name="connsiteY1551" fmla="*/ 573887 h 4702754"/>
              <a:gd name="connsiteX1552" fmla="*/ 9614903 w 13442696"/>
              <a:gd name="connsiteY1552" fmla="*/ 581677 h 4702754"/>
              <a:gd name="connsiteX1553" fmla="*/ 9641743 w 13442696"/>
              <a:gd name="connsiteY1553" fmla="*/ 563500 h 4702754"/>
              <a:gd name="connsiteX1554" fmla="*/ 9668583 w 13442696"/>
              <a:gd name="connsiteY1554" fmla="*/ 573887 h 4702754"/>
              <a:gd name="connsiteX1555" fmla="*/ 9689229 w 13442696"/>
              <a:gd name="connsiteY1555" fmla="*/ 563500 h 4702754"/>
              <a:gd name="connsiteX1556" fmla="*/ 9660325 w 13442696"/>
              <a:gd name="connsiteY1556" fmla="*/ 560903 h 4702754"/>
              <a:gd name="connsiteX1557" fmla="*/ 9660325 w 13442696"/>
              <a:gd name="connsiteY1557" fmla="*/ 553113 h 4702754"/>
              <a:gd name="connsiteX1558" fmla="*/ 9637614 w 13442696"/>
              <a:gd name="connsiteY1558" fmla="*/ 555709 h 4702754"/>
              <a:gd name="connsiteX1559" fmla="*/ 9654131 w 13442696"/>
              <a:gd name="connsiteY1559" fmla="*/ 542725 h 4702754"/>
              <a:gd name="connsiteX1560" fmla="*/ 9672712 w 13442696"/>
              <a:gd name="connsiteY1560" fmla="*/ 547919 h 4702754"/>
              <a:gd name="connsiteX1561" fmla="*/ 9695423 w 13442696"/>
              <a:gd name="connsiteY1561" fmla="*/ 532338 h 4702754"/>
              <a:gd name="connsiteX1562" fmla="*/ 9695423 w 13442696"/>
              <a:gd name="connsiteY1562" fmla="*/ 527145 h 4702754"/>
              <a:gd name="connsiteX1563" fmla="*/ 9674777 w 13442696"/>
              <a:gd name="connsiteY1563" fmla="*/ 529742 h 4702754"/>
              <a:gd name="connsiteX1564" fmla="*/ 9683035 w 13442696"/>
              <a:gd name="connsiteY1564" fmla="*/ 516758 h 4702754"/>
              <a:gd name="connsiteX1565" fmla="*/ 9773878 w 13442696"/>
              <a:gd name="connsiteY1565" fmla="*/ 457032 h 4702754"/>
              <a:gd name="connsiteX1566" fmla="*/ 9811041 w 13442696"/>
              <a:gd name="connsiteY1566" fmla="*/ 451839 h 4702754"/>
              <a:gd name="connsiteX1567" fmla="*/ 9842011 w 13442696"/>
              <a:gd name="connsiteY1567" fmla="*/ 425871 h 4702754"/>
              <a:gd name="connsiteX1568" fmla="*/ 9875044 w 13442696"/>
              <a:gd name="connsiteY1568" fmla="*/ 425871 h 4702754"/>
              <a:gd name="connsiteX1569" fmla="*/ 9897755 w 13442696"/>
              <a:gd name="connsiteY1569" fmla="*/ 425871 h 4702754"/>
              <a:gd name="connsiteX1570" fmla="*/ 9842011 w 13442696"/>
              <a:gd name="connsiteY1570" fmla="*/ 457032 h 4702754"/>
              <a:gd name="connsiteX1571" fmla="*/ 9854398 w 13442696"/>
              <a:gd name="connsiteY1571" fmla="*/ 462226 h 4702754"/>
              <a:gd name="connsiteX1572" fmla="*/ 9790395 w 13442696"/>
              <a:gd name="connsiteY1572" fmla="*/ 503774 h 4702754"/>
              <a:gd name="connsiteX1573" fmla="*/ 9749103 w 13442696"/>
              <a:gd name="connsiteY1573" fmla="*/ 503774 h 4702754"/>
              <a:gd name="connsiteX1574" fmla="*/ 9744974 w 13442696"/>
              <a:gd name="connsiteY1574" fmla="*/ 503774 h 4702754"/>
              <a:gd name="connsiteX1575" fmla="*/ 9747038 w 13442696"/>
              <a:gd name="connsiteY1575" fmla="*/ 506371 h 4702754"/>
              <a:gd name="connsiteX1576" fmla="*/ 9738780 w 13442696"/>
              <a:gd name="connsiteY1576" fmla="*/ 514161 h 4702754"/>
              <a:gd name="connsiteX1577" fmla="*/ 9790395 w 13442696"/>
              <a:gd name="connsiteY1577" fmla="*/ 506371 h 4702754"/>
              <a:gd name="connsiteX1578" fmla="*/ 9744974 w 13442696"/>
              <a:gd name="connsiteY1578" fmla="*/ 542725 h 4702754"/>
              <a:gd name="connsiteX1579" fmla="*/ 9726392 w 13442696"/>
              <a:gd name="connsiteY1579" fmla="*/ 545322 h 4702754"/>
              <a:gd name="connsiteX1580" fmla="*/ 9732586 w 13442696"/>
              <a:gd name="connsiteY1580" fmla="*/ 547919 h 4702754"/>
              <a:gd name="connsiteX1581" fmla="*/ 9709875 w 13442696"/>
              <a:gd name="connsiteY1581" fmla="*/ 568693 h 4702754"/>
              <a:gd name="connsiteX1582" fmla="*/ 9695423 w 13442696"/>
              <a:gd name="connsiteY1582" fmla="*/ 566096 h 4702754"/>
              <a:gd name="connsiteX1583" fmla="*/ 9674777 w 13442696"/>
              <a:gd name="connsiteY1583" fmla="*/ 576484 h 4702754"/>
              <a:gd name="connsiteX1584" fmla="*/ 9693358 w 13442696"/>
              <a:gd name="connsiteY1584" fmla="*/ 584274 h 4702754"/>
              <a:gd name="connsiteX1585" fmla="*/ 9672712 w 13442696"/>
              <a:gd name="connsiteY1585" fmla="*/ 592064 h 4702754"/>
              <a:gd name="connsiteX1586" fmla="*/ 9616968 w 13442696"/>
              <a:gd name="connsiteY1586" fmla="*/ 641403 h 4702754"/>
              <a:gd name="connsiteX1587" fmla="*/ 9629355 w 13442696"/>
              <a:gd name="connsiteY1587" fmla="*/ 641403 h 4702754"/>
              <a:gd name="connsiteX1588" fmla="*/ 9625226 w 13442696"/>
              <a:gd name="connsiteY1588" fmla="*/ 659580 h 4702754"/>
              <a:gd name="connsiteX1589" fmla="*/ 9616968 w 13442696"/>
              <a:gd name="connsiteY1589" fmla="*/ 649193 h 4702754"/>
              <a:gd name="connsiteX1590" fmla="*/ 9583934 w 13442696"/>
              <a:gd name="connsiteY1590" fmla="*/ 667371 h 4702754"/>
              <a:gd name="connsiteX1591" fmla="*/ 9585999 w 13442696"/>
              <a:gd name="connsiteY1591" fmla="*/ 677758 h 4702754"/>
              <a:gd name="connsiteX1592" fmla="*/ 9548836 w 13442696"/>
              <a:gd name="connsiteY1592" fmla="*/ 685548 h 4702754"/>
              <a:gd name="connsiteX1593" fmla="*/ 9544706 w 13442696"/>
              <a:gd name="connsiteY1593" fmla="*/ 695935 h 4702754"/>
              <a:gd name="connsiteX1594" fmla="*/ 9497220 w 13442696"/>
              <a:gd name="connsiteY1594" fmla="*/ 714112 h 4702754"/>
              <a:gd name="connsiteX1595" fmla="*/ 9513737 w 13442696"/>
              <a:gd name="connsiteY1595" fmla="*/ 729693 h 4702754"/>
              <a:gd name="connsiteX1596" fmla="*/ 9484833 w 13442696"/>
              <a:gd name="connsiteY1596" fmla="*/ 740080 h 4702754"/>
              <a:gd name="connsiteX1597" fmla="*/ 9472445 w 13442696"/>
              <a:gd name="connsiteY1597" fmla="*/ 753064 h 4702754"/>
              <a:gd name="connsiteX1598" fmla="*/ 9441476 w 13442696"/>
              <a:gd name="connsiteY1598" fmla="*/ 760854 h 4702754"/>
              <a:gd name="connsiteX1599" fmla="*/ 9437346 w 13442696"/>
              <a:gd name="connsiteY1599" fmla="*/ 771241 h 4702754"/>
              <a:gd name="connsiteX1600" fmla="*/ 9385731 w 13442696"/>
              <a:gd name="connsiteY1600" fmla="*/ 802403 h 4702754"/>
              <a:gd name="connsiteX1601" fmla="*/ 9307276 w 13442696"/>
              <a:gd name="connsiteY1601" fmla="*/ 841354 h 4702754"/>
              <a:gd name="connsiteX1602" fmla="*/ 9255660 w 13442696"/>
              <a:gd name="connsiteY1602" fmla="*/ 869919 h 4702754"/>
              <a:gd name="connsiteX1603" fmla="*/ 9208174 w 13442696"/>
              <a:gd name="connsiteY1603" fmla="*/ 906274 h 4702754"/>
              <a:gd name="connsiteX1604" fmla="*/ 9191657 w 13442696"/>
              <a:gd name="connsiteY1604" fmla="*/ 901080 h 4702754"/>
              <a:gd name="connsiteX1605" fmla="*/ 9179270 w 13442696"/>
              <a:gd name="connsiteY1605" fmla="*/ 911467 h 4702754"/>
              <a:gd name="connsiteX1606" fmla="*/ 9208174 w 13442696"/>
              <a:gd name="connsiteY1606" fmla="*/ 916661 h 4702754"/>
              <a:gd name="connsiteX1607" fmla="*/ 9148301 w 13442696"/>
              <a:gd name="connsiteY1607" fmla="*/ 924451 h 4702754"/>
              <a:gd name="connsiteX1608" fmla="*/ 9144171 w 13442696"/>
              <a:gd name="connsiteY1608" fmla="*/ 932241 h 4702754"/>
              <a:gd name="connsiteX1609" fmla="*/ 9173076 w 13442696"/>
              <a:gd name="connsiteY1609" fmla="*/ 937435 h 4702754"/>
              <a:gd name="connsiteX1610" fmla="*/ 9228820 w 13442696"/>
              <a:gd name="connsiteY1610" fmla="*/ 924451 h 4702754"/>
              <a:gd name="connsiteX1611" fmla="*/ 9284565 w 13442696"/>
              <a:gd name="connsiteY1611" fmla="*/ 919257 h 4702754"/>
              <a:gd name="connsiteX1612" fmla="*/ 9292823 w 13442696"/>
              <a:gd name="connsiteY1612" fmla="*/ 911467 h 4702754"/>
              <a:gd name="connsiteX1613" fmla="*/ 9284565 w 13442696"/>
              <a:gd name="connsiteY1613" fmla="*/ 903677 h 4702754"/>
              <a:gd name="connsiteX1614" fmla="*/ 9334116 w 13442696"/>
              <a:gd name="connsiteY1614" fmla="*/ 903677 h 4702754"/>
              <a:gd name="connsiteX1615" fmla="*/ 9334116 w 13442696"/>
              <a:gd name="connsiteY1615" fmla="*/ 908870 h 4702754"/>
              <a:gd name="connsiteX1616" fmla="*/ 9309340 w 13442696"/>
              <a:gd name="connsiteY1616" fmla="*/ 911467 h 4702754"/>
              <a:gd name="connsiteX1617" fmla="*/ 9319663 w 13442696"/>
              <a:gd name="connsiteY1617" fmla="*/ 916661 h 4702754"/>
              <a:gd name="connsiteX1618" fmla="*/ 9435282 w 13442696"/>
              <a:gd name="connsiteY1618" fmla="*/ 898483 h 4702754"/>
              <a:gd name="connsiteX1619" fmla="*/ 9437346 w 13442696"/>
              <a:gd name="connsiteY1619" fmla="*/ 890693 h 4702754"/>
              <a:gd name="connsiteX1620" fmla="*/ 9468316 w 13442696"/>
              <a:gd name="connsiteY1620" fmla="*/ 898483 h 4702754"/>
              <a:gd name="connsiteX1621" fmla="*/ 9532319 w 13442696"/>
              <a:gd name="connsiteY1621" fmla="*/ 885499 h 4702754"/>
              <a:gd name="connsiteX1622" fmla="*/ 9532319 w 13442696"/>
              <a:gd name="connsiteY1622" fmla="*/ 880306 h 4702754"/>
              <a:gd name="connsiteX1623" fmla="*/ 9548836 w 13442696"/>
              <a:gd name="connsiteY1623" fmla="*/ 888096 h 4702754"/>
              <a:gd name="connsiteX1624" fmla="*/ 9557094 w 13442696"/>
              <a:gd name="connsiteY1624" fmla="*/ 882903 h 4702754"/>
              <a:gd name="connsiteX1625" fmla="*/ 9569482 w 13442696"/>
              <a:gd name="connsiteY1625" fmla="*/ 888096 h 4702754"/>
              <a:gd name="connsiteX1626" fmla="*/ 9596322 w 13442696"/>
              <a:gd name="connsiteY1626" fmla="*/ 877709 h 4702754"/>
              <a:gd name="connsiteX1627" fmla="*/ 9616968 w 13442696"/>
              <a:gd name="connsiteY1627" fmla="*/ 880306 h 4702754"/>
              <a:gd name="connsiteX1628" fmla="*/ 9621097 w 13442696"/>
              <a:gd name="connsiteY1628" fmla="*/ 867322 h 4702754"/>
              <a:gd name="connsiteX1629" fmla="*/ 9643808 w 13442696"/>
              <a:gd name="connsiteY1629" fmla="*/ 875112 h 4702754"/>
              <a:gd name="connsiteX1630" fmla="*/ 9672712 w 13442696"/>
              <a:gd name="connsiteY1630" fmla="*/ 864725 h 4702754"/>
              <a:gd name="connsiteX1631" fmla="*/ 9680971 w 13442696"/>
              <a:gd name="connsiteY1631" fmla="*/ 869919 h 4702754"/>
              <a:gd name="connsiteX1632" fmla="*/ 9709875 w 13442696"/>
              <a:gd name="connsiteY1632" fmla="*/ 849145 h 4702754"/>
              <a:gd name="connsiteX1633" fmla="*/ 9724328 w 13442696"/>
              <a:gd name="connsiteY1633" fmla="*/ 846548 h 4702754"/>
              <a:gd name="connsiteX1634" fmla="*/ 9732586 w 13442696"/>
              <a:gd name="connsiteY1634" fmla="*/ 838757 h 4702754"/>
              <a:gd name="connsiteX1635" fmla="*/ 9734651 w 13442696"/>
              <a:gd name="connsiteY1635" fmla="*/ 838757 h 4702754"/>
              <a:gd name="connsiteX1636" fmla="*/ 9757361 w 13442696"/>
              <a:gd name="connsiteY1636" fmla="*/ 841354 h 4702754"/>
              <a:gd name="connsiteX1637" fmla="*/ 9757361 w 13442696"/>
              <a:gd name="connsiteY1637" fmla="*/ 823177 h 4702754"/>
              <a:gd name="connsiteX1638" fmla="*/ 9802783 w 13442696"/>
              <a:gd name="connsiteY1638" fmla="*/ 815387 h 4702754"/>
              <a:gd name="connsiteX1639" fmla="*/ 9819300 w 13442696"/>
              <a:gd name="connsiteY1639" fmla="*/ 802403 h 4702754"/>
              <a:gd name="connsiteX1640" fmla="*/ 9817235 w 13442696"/>
              <a:gd name="connsiteY1640" fmla="*/ 792016 h 4702754"/>
              <a:gd name="connsiteX1641" fmla="*/ 9819300 w 13442696"/>
              <a:gd name="connsiteY1641" fmla="*/ 792016 h 4702754"/>
              <a:gd name="connsiteX1642" fmla="*/ 9817235 w 13442696"/>
              <a:gd name="connsiteY1642" fmla="*/ 781629 h 4702754"/>
              <a:gd name="connsiteX1643" fmla="*/ 9854398 w 13442696"/>
              <a:gd name="connsiteY1643" fmla="*/ 766048 h 4702754"/>
              <a:gd name="connsiteX1644" fmla="*/ 9881238 w 13442696"/>
              <a:gd name="connsiteY1644" fmla="*/ 750467 h 4702754"/>
              <a:gd name="connsiteX1645" fmla="*/ 9887432 w 13442696"/>
              <a:gd name="connsiteY1645" fmla="*/ 742677 h 4702754"/>
              <a:gd name="connsiteX1646" fmla="*/ 9895691 w 13442696"/>
              <a:gd name="connsiteY1646" fmla="*/ 742677 h 4702754"/>
              <a:gd name="connsiteX1647" fmla="*/ 9887432 w 13442696"/>
              <a:gd name="connsiteY1647" fmla="*/ 750467 h 4702754"/>
              <a:gd name="connsiteX1648" fmla="*/ 9922531 w 13442696"/>
              <a:gd name="connsiteY1648" fmla="*/ 760854 h 4702754"/>
              <a:gd name="connsiteX1649" fmla="*/ 9930789 w 13442696"/>
              <a:gd name="connsiteY1649" fmla="*/ 758258 h 4702754"/>
              <a:gd name="connsiteX1650" fmla="*/ 9918401 w 13442696"/>
              <a:gd name="connsiteY1650" fmla="*/ 742677 h 4702754"/>
              <a:gd name="connsiteX1651" fmla="*/ 9934918 w 13442696"/>
              <a:gd name="connsiteY1651" fmla="*/ 737483 h 4702754"/>
              <a:gd name="connsiteX1652" fmla="*/ 9945241 w 13442696"/>
              <a:gd name="connsiteY1652" fmla="*/ 727096 h 4702754"/>
              <a:gd name="connsiteX1653" fmla="*/ 10021632 w 13442696"/>
              <a:gd name="connsiteY1653" fmla="*/ 698532 h 4702754"/>
              <a:gd name="connsiteX1654" fmla="*/ 10087700 w 13442696"/>
              <a:gd name="connsiteY1654" fmla="*/ 656983 h 4702754"/>
              <a:gd name="connsiteX1655" fmla="*/ 10114540 w 13442696"/>
              <a:gd name="connsiteY1655" fmla="*/ 644000 h 4702754"/>
              <a:gd name="connsiteX1656" fmla="*/ 10139315 w 13442696"/>
              <a:gd name="connsiteY1656" fmla="*/ 623225 h 4702754"/>
              <a:gd name="connsiteX1657" fmla="*/ 10087700 w 13442696"/>
              <a:gd name="connsiteY1657" fmla="*/ 669967 h 4702754"/>
              <a:gd name="connsiteX1658" fmla="*/ 10071183 w 13442696"/>
              <a:gd name="connsiteY1658" fmla="*/ 675161 h 4702754"/>
              <a:gd name="connsiteX1659" fmla="*/ 10071183 w 13442696"/>
              <a:gd name="connsiteY1659" fmla="*/ 690741 h 4702754"/>
              <a:gd name="connsiteX1660" fmla="*/ 9990663 w 13442696"/>
              <a:gd name="connsiteY1660" fmla="*/ 732290 h 4702754"/>
              <a:gd name="connsiteX1661" fmla="*/ 9934918 w 13442696"/>
              <a:gd name="connsiteY1661" fmla="*/ 773838 h 4702754"/>
              <a:gd name="connsiteX1662" fmla="*/ 9972081 w 13442696"/>
              <a:gd name="connsiteY1662" fmla="*/ 779032 h 4702754"/>
              <a:gd name="connsiteX1663" fmla="*/ 9930789 w 13442696"/>
              <a:gd name="connsiteY1663" fmla="*/ 807596 h 4702754"/>
              <a:gd name="connsiteX1664" fmla="*/ 9945241 w 13442696"/>
              <a:gd name="connsiteY1664" fmla="*/ 810193 h 4702754"/>
              <a:gd name="connsiteX1665" fmla="*/ 9970017 w 13442696"/>
              <a:gd name="connsiteY1665" fmla="*/ 799806 h 4702754"/>
              <a:gd name="connsiteX1666" fmla="*/ 9970017 w 13442696"/>
              <a:gd name="connsiteY1666" fmla="*/ 812790 h 4702754"/>
              <a:gd name="connsiteX1667" fmla="*/ 9934918 w 13442696"/>
              <a:gd name="connsiteY1667" fmla="*/ 828370 h 4702754"/>
              <a:gd name="connsiteX1668" fmla="*/ 9939047 w 13442696"/>
              <a:gd name="connsiteY1668" fmla="*/ 836161 h 4702754"/>
              <a:gd name="connsiteX1669" fmla="*/ 9972081 w 13442696"/>
              <a:gd name="connsiteY1669" fmla="*/ 825774 h 4702754"/>
              <a:gd name="connsiteX1670" fmla="*/ 10011309 w 13442696"/>
              <a:gd name="connsiteY1670" fmla="*/ 794612 h 4702754"/>
              <a:gd name="connsiteX1671" fmla="*/ 10011309 w 13442696"/>
              <a:gd name="connsiteY1671" fmla="*/ 807596 h 4702754"/>
              <a:gd name="connsiteX1672" fmla="*/ 10029890 w 13442696"/>
              <a:gd name="connsiteY1672" fmla="*/ 807596 h 4702754"/>
              <a:gd name="connsiteX1673" fmla="*/ 10023697 w 13442696"/>
              <a:gd name="connsiteY1673" fmla="*/ 812790 h 4702754"/>
              <a:gd name="connsiteX1674" fmla="*/ 9998921 w 13442696"/>
              <a:gd name="connsiteY1674" fmla="*/ 812790 h 4702754"/>
              <a:gd name="connsiteX1675" fmla="*/ 9972081 w 13442696"/>
              <a:gd name="connsiteY1675" fmla="*/ 836161 h 4702754"/>
              <a:gd name="connsiteX1676" fmla="*/ 10011309 w 13442696"/>
              <a:gd name="connsiteY1676" fmla="*/ 833564 h 4702754"/>
              <a:gd name="connsiteX1677" fmla="*/ 10034020 w 13442696"/>
              <a:gd name="connsiteY1677" fmla="*/ 820580 h 4702754"/>
              <a:gd name="connsiteX1678" fmla="*/ 10075312 w 13442696"/>
              <a:gd name="connsiteY1678" fmla="*/ 817983 h 4702754"/>
              <a:gd name="connsiteX1679" fmla="*/ 9970017 w 13442696"/>
              <a:gd name="connsiteY1679" fmla="*/ 851741 h 4702754"/>
              <a:gd name="connsiteX1680" fmla="*/ 10087700 w 13442696"/>
              <a:gd name="connsiteY1680" fmla="*/ 838757 h 4702754"/>
              <a:gd name="connsiteX1681" fmla="*/ 10106281 w 13442696"/>
              <a:gd name="connsiteY1681" fmla="*/ 838757 h 4702754"/>
              <a:gd name="connsiteX1682" fmla="*/ 10170284 w 13442696"/>
              <a:gd name="connsiteY1682" fmla="*/ 820580 h 4702754"/>
              <a:gd name="connsiteX1683" fmla="*/ 10170284 w 13442696"/>
              <a:gd name="connsiteY1683" fmla="*/ 825774 h 4702754"/>
              <a:gd name="connsiteX1684" fmla="*/ 10205383 w 13442696"/>
              <a:gd name="connsiteY1684" fmla="*/ 828370 h 4702754"/>
              <a:gd name="connsiteX1685" fmla="*/ 10223964 w 13442696"/>
              <a:gd name="connsiteY1685" fmla="*/ 820580 h 4702754"/>
              <a:gd name="connsiteX1686" fmla="*/ 10232222 w 13442696"/>
              <a:gd name="connsiteY1686" fmla="*/ 825774 h 4702754"/>
              <a:gd name="connsiteX1687" fmla="*/ 10263192 w 13442696"/>
              <a:gd name="connsiteY1687" fmla="*/ 817983 h 4702754"/>
              <a:gd name="connsiteX1688" fmla="*/ 10279709 w 13442696"/>
              <a:gd name="connsiteY1688" fmla="*/ 820580 h 4702754"/>
              <a:gd name="connsiteX1689" fmla="*/ 10306549 w 13442696"/>
              <a:gd name="connsiteY1689" fmla="*/ 810193 h 4702754"/>
              <a:gd name="connsiteX1690" fmla="*/ 10339582 w 13442696"/>
              <a:gd name="connsiteY1690" fmla="*/ 807596 h 4702754"/>
              <a:gd name="connsiteX1691" fmla="*/ 10339582 w 13442696"/>
              <a:gd name="connsiteY1691" fmla="*/ 820580 h 4702754"/>
              <a:gd name="connsiteX1692" fmla="*/ 10370552 w 13442696"/>
              <a:gd name="connsiteY1692" fmla="*/ 828370 h 4702754"/>
              <a:gd name="connsiteX1693" fmla="*/ 10364358 w 13442696"/>
              <a:gd name="connsiteY1693" fmla="*/ 836161 h 4702754"/>
              <a:gd name="connsiteX1694" fmla="*/ 10292096 w 13442696"/>
              <a:gd name="connsiteY1694" fmla="*/ 830967 h 4702754"/>
              <a:gd name="connsiteX1695" fmla="*/ 10275579 w 13442696"/>
              <a:gd name="connsiteY1695" fmla="*/ 846548 h 4702754"/>
              <a:gd name="connsiteX1696" fmla="*/ 10254933 w 13442696"/>
              <a:gd name="connsiteY1696" fmla="*/ 843951 h 4702754"/>
              <a:gd name="connsiteX1697" fmla="*/ 10246675 w 13442696"/>
              <a:gd name="connsiteY1697" fmla="*/ 838757 h 4702754"/>
              <a:gd name="connsiteX1698" fmla="*/ 10184736 w 13442696"/>
              <a:gd name="connsiteY1698" fmla="*/ 851741 h 4702754"/>
              <a:gd name="connsiteX1699" fmla="*/ 10190930 w 13442696"/>
              <a:gd name="connsiteY1699" fmla="*/ 854338 h 4702754"/>
              <a:gd name="connsiteX1700" fmla="*/ 10172349 w 13442696"/>
              <a:gd name="connsiteY1700" fmla="*/ 851741 h 4702754"/>
              <a:gd name="connsiteX1701" fmla="*/ 10151703 w 13442696"/>
              <a:gd name="connsiteY1701" fmla="*/ 862128 h 4702754"/>
              <a:gd name="connsiteX1702" fmla="*/ 10151703 w 13442696"/>
              <a:gd name="connsiteY1702" fmla="*/ 864725 h 4702754"/>
              <a:gd name="connsiteX1703" fmla="*/ 10126927 w 13442696"/>
              <a:gd name="connsiteY1703" fmla="*/ 856935 h 4702754"/>
              <a:gd name="connsiteX1704" fmla="*/ 10118669 w 13442696"/>
              <a:gd name="connsiteY1704" fmla="*/ 867322 h 4702754"/>
              <a:gd name="connsiteX1705" fmla="*/ 10106281 w 13442696"/>
              <a:gd name="connsiteY1705" fmla="*/ 864725 h 4702754"/>
              <a:gd name="connsiteX1706" fmla="*/ 10079441 w 13442696"/>
              <a:gd name="connsiteY1706" fmla="*/ 885499 h 4702754"/>
              <a:gd name="connsiteX1707" fmla="*/ 10062924 w 13442696"/>
              <a:gd name="connsiteY1707" fmla="*/ 880306 h 4702754"/>
              <a:gd name="connsiteX1708" fmla="*/ 10062924 w 13442696"/>
              <a:gd name="connsiteY1708" fmla="*/ 872516 h 4702754"/>
              <a:gd name="connsiteX1709" fmla="*/ 10015438 w 13442696"/>
              <a:gd name="connsiteY1709" fmla="*/ 877709 h 4702754"/>
              <a:gd name="connsiteX1710" fmla="*/ 10003050 w 13442696"/>
              <a:gd name="connsiteY1710" fmla="*/ 882903 h 4702754"/>
              <a:gd name="connsiteX1711" fmla="*/ 9990663 w 13442696"/>
              <a:gd name="connsiteY1711" fmla="*/ 875112 h 4702754"/>
              <a:gd name="connsiteX1712" fmla="*/ 9998921 w 13442696"/>
              <a:gd name="connsiteY1712" fmla="*/ 864725 h 4702754"/>
              <a:gd name="connsiteX1713" fmla="*/ 9959694 w 13442696"/>
              <a:gd name="connsiteY1713" fmla="*/ 864725 h 4702754"/>
              <a:gd name="connsiteX1714" fmla="*/ 9972081 w 13442696"/>
              <a:gd name="connsiteY1714" fmla="*/ 882903 h 4702754"/>
              <a:gd name="connsiteX1715" fmla="*/ 9947306 w 13442696"/>
              <a:gd name="connsiteY1715" fmla="*/ 890693 h 4702754"/>
              <a:gd name="connsiteX1716" fmla="*/ 9947306 w 13442696"/>
              <a:gd name="connsiteY1716" fmla="*/ 888096 h 4702754"/>
              <a:gd name="connsiteX1717" fmla="*/ 9895691 w 13442696"/>
              <a:gd name="connsiteY1717" fmla="*/ 888096 h 4702754"/>
              <a:gd name="connsiteX1718" fmla="*/ 9842011 w 13442696"/>
              <a:gd name="connsiteY1718" fmla="*/ 903677 h 4702754"/>
              <a:gd name="connsiteX1719" fmla="*/ 9796589 w 13442696"/>
              <a:gd name="connsiteY1719" fmla="*/ 908870 h 4702754"/>
              <a:gd name="connsiteX1720" fmla="*/ 9726392 w 13442696"/>
              <a:gd name="connsiteY1720" fmla="*/ 942628 h 4702754"/>
              <a:gd name="connsiteX1721" fmla="*/ 9747038 w 13442696"/>
              <a:gd name="connsiteY1721" fmla="*/ 953015 h 4702754"/>
              <a:gd name="connsiteX1722" fmla="*/ 9660325 w 13442696"/>
              <a:gd name="connsiteY1722" fmla="*/ 989370 h 4702754"/>
              <a:gd name="connsiteX1723" fmla="*/ 9633485 w 13442696"/>
              <a:gd name="connsiteY1723" fmla="*/ 1015338 h 4702754"/>
              <a:gd name="connsiteX1724" fmla="*/ 9645872 w 13442696"/>
              <a:gd name="connsiteY1724" fmla="*/ 1017935 h 4702754"/>
              <a:gd name="connsiteX1725" fmla="*/ 9654131 w 13442696"/>
              <a:gd name="connsiteY1725" fmla="*/ 1010144 h 4702754"/>
              <a:gd name="connsiteX1726" fmla="*/ 9680971 w 13442696"/>
              <a:gd name="connsiteY1726" fmla="*/ 1030919 h 4702754"/>
              <a:gd name="connsiteX1727" fmla="*/ 9705746 w 13442696"/>
              <a:gd name="connsiteY1727" fmla="*/ 1033515 h 4702754"/>
              <a:gd name="connsiteX1728" fmla="*/ 9714005 w 13442696"/>
              <a:gd name="connsiteY1728" fmla="*/ 1030919 h 4702754"/>
              <a:gd name="connsiteX1729" fmla="*/ 9693358 w 13442696"/>
              <a:gd name="connsiteY1729" fmla="*/ 1023128 h 4702754"/>
              <a:gd name="connsiteX1730" fmla="*/ 9744974 w 13442696"/>
              <a:gd name="connsiteY1730" fmla="*/ 1012741 h 4702754"/>
              <a:gd name="connsiteX1731" fmla="*/ 9753232 w 13442696"/>
              <a:gd name="connsiteY1731" fmla="*/ 1017935 h 4702754"/>
              <a:gd name="connsiteX1732" fmla="*/ 9765620 w 13442696"/>
              <a:gd name="connsiteY1732" fmla="*/ 1012741 h 4702754"/>
              <a:gd name="connsiteX1733" fmla="*/ 9765620 w 13442696"/>
              <a:gd name="connsiteY1733" fmla="*/ 999757 h 4702754"/>
              <a:gd name="connsiteX1734" fmla="*/ 9790395 w 13442696"/>
              <a:gd name="connsiteY1734" fmla="*/ 1007548 h 4702754"/>
              <a:gd name="connsiteX1735" fmla="*/ 9837881 w 13442696"/>
              <a:gd name="connsiteY1735" fmla="*/ 1010144 h 4702754"/>
              <a:gd name="connsiteX1736" fmla="*/ 9850269 w 13442696"/>
              <a:gd name="connsiteY1736" fmla="*/ 1002354 h 4702754"/>
              <a:gd name="connsiteX1737" fmla="*/ 9895691 w 13442696"/>
              <a:gd name="connsiteY1737" fmla="*/ 994564 h 4702754"/>
              <a:gd name="connsiteX1738" fmla="*/ 9887432 w 13442696"/>
              <a:gd name="connsiteY1738" fmla="*/ 1004951 h 4702754"/>
              <a:gd name="connsiteX1739" fmla="*/ 9906014 w 13442696"/>
              <a:gd name="connsiteY1739" fmla="*/ 1012741 h 4702754"/>
              <a:gd name="connsiteX1740" fmla="*/ 10007180 w 13442696"/>
              <a:gd name="connsiteY1740" fmla="*/ 1002354 h 4702754"/>
              <a:gd name="connsiteX1741" fmla="*/ 10139315 w 13442696"/>
              <a:gd name="connsiteY1741" fmla="*/ 984177 h 4702754"/>
              <a:gd name="connsiteX1742" fmla="*/ 10195059 w 13442696"/>
              <a:gd name="connsiteY1742" fmla="*/ 976386 h 4702754"/>
              <a:gd name="connsiteX1743" fmla="*/ 10203318 w 13442696"/>
              <a:gd name="connsiteY1743" fmla="*/ 978983 h 4702754"/>
              <a:gd name="connsiteX1744" fmla="*/ 10223964 w 13442696"/>
              <a:gd name="connsiteY1744" fmla="*/ 971193 h 4702754"/>
              <a:gd name="connsiteX1745" fmla="*/ 10170284 w 13442696"/>
              <a:gd name="connsiteY1745" fmla="*/ 963403 h 4702754"/>
              <a:gd name="connsiteX1746" fmla="*/ 10199189 w 13442696"/>
              <a:gd name="connsiteY1746" fmla="*/ 960806 h 4702754"/>
              <a:gd name="connsiteX1747" fmla="*/ 10215706 w 13442696"/>
              <a:gd name="connsiteY1747" fmla="*/ 955612 h 4702754"/>
              <a:gd name="connsiteX1748" fmla="*/ 10283838 w 13442696"/>
              <a:gd name="connsiteY1748" fmla="*/ 947822 h 4702754"/>
              <a:gd name="connsiteX1749" fmla="*/ 10292096 w 13442696"/>
              <a:gd name="connsiteY1749" fmla="*/ 940032 h 4702754"/>
              <a:gd name="connsiteX1750" fmla="*/ 10327195 w 13442696"/>
              <a:gd name="connsiteY1750" fmla="*/ 942628 h 4702754"/>
              <a:gd name="connsiteX1751" fmla="*/ 10347841 w 13442696"/>
              <a:gd name="connsiteY1751" fmla="*/ 942628 h 4702754"/>
              <a:gd name="connsiteX1752" fmla="*/ 10360229 w 13442696"/>
              <a:gd name="connsiteY1752" fmla="*/ 932241 h 4702754"/>
              <a:gd name="connsiteX1753" fmla="*/ 10405650 w 13442696"/>
              <a:gd name="connsiteY1753" fmla="*/ 929645 h 4702754"/>
              <a:gd name="connsiteX1754" fmla="*/ 10397392 w 13442696"/>
              <a:gd name="connsiteY1754" fmla="*/ 921854 h 4702754"/>
              <a:gd name="connsiteX1755" fmla="*/ 10411844 w 13442696"/>
              <a:gd name="connsiteY1755" fmla="*/ 919257 h 4702754"/>
              <a:gd name="connsiteX1756" fmla="*/ 10436619 w 13442696"/>
              <a:gd name="connsiteY1756" fmla="*/ 929645 h 4702754"/>
              <a:gd name="connsiteX1757" fmla="*/ 10492364 w 13442696"/>
              <a:gd name="connsiteY1757" fmla="*/ 916661 h 4702754"/>
              <a:gd name="connsiteX1758" fmla="*/ 10504751 w 13442696"/>
              <a:gd name="connsiteY1758" fmla="*/ 916661 h 4702754"/>
              <a:gd name="connsiteX1759" fmla="*/ 10500622 w 13442696"/>
              <a:gd name="connsiteY1759" fmla="*/ 919257 h 4702754"/>
              <a:gd name="connsiteX1760" fmla="*/ 10521268 w 13442696"/>
              <a:gd name="connsiteY1760" fmla="*/ 924451 h 4702754"/>
              <a:gd name="connsiteX1761" fmla="*/ 10597659 w 13442696"/>
              <a:gd name="connsiteY1761" fmla="*/ 903677 h 4702754"/>
              <a:gd name="connsiteX1762" fmla="*/ 10618305 w 13442696"/>
              <a:gd name="connsiteY1762" fmla="*/ 908870 h 4702754"/>
              <a:gd name="connsiteX1763" fmla="*/ 10645145 w 13442696"/>
              <a:gd name="connsiteY1763" fmla="*/ 908870 h 4702754"/>
              <a:gd name="connsiteX1764" fmla="*/ 10657533 w 13442696"/>
              <a:gd name="connsiteY1764" fmla="*/ 898483 h 4702754"/>
              <a:gd name="connsiteX1765" fmla="*/ 10700890 w 13442696"/>
              <a:gd name="connsiteY1765" fmla="*/ 885499 h 4702754"/>
              <a:gd name="connsiteX1766" fmla="*/ 10764893 w 13442696"/>
              <a:gd name="connsiteY1766" fmla="*/ 882903 h 4702754"/>
              <a:gd name="connsiteX1767" fmla="*/ 10705019 w 13442696"/>
              <a:gd name="connsiteY1767" fmla="*/ 895887 h 4702754"/>
              <a:gd name="connsiteX1768" fmla="*/ 10667856 w 13442696"/>
              <a:gd name="connsiteY1768" fmla="*/ 906274 h 4702754"/>
              <a:gd name="connsiteX1769" fmla="*/ 10674050 w 13442696"/>
              <a:gd name="connsiteY1769" fmla="*/ 908870 h 4702754"/>
              <a:gd name="connsiteX1770" fmla="*/ 10641016 w 13442696"/>
              <a:gd name="connsiteY1770" fmla="*/ 919257 h 4702754"/>
              <a:gd name="connsiteX1771" fmla="*/ 10667856 w 13442696"/>
              <a:gd name="connsiteY1771" fmla="*/ 924451 h 4702754"/>
              <a:gd name="connsiteX1772" fmla="*/ 10729794 w 13442696"/>
              <a:gd name="connsiteY1772" fmla="*/ 914064 h 4702754"/>
              <a:gd name="connsiteX1773" fmla="*/ 10744247 w 13442696"/>
              <a:gd name="connsiteY1773" fmla="*/ 914064 h 4702754"/>
              <a:gd name="connsiteX1774" fmla="*/ 10733923 w 13442696"/>
              <a:gd name="connsiteY1774" fmla="*/ 916661 h 4702754"/>
              <a:gd name="connsiteX1775" fmla="*/ 10700890 w 13442696"/>
              <a:gd name="connsiteY1775" fmla="*/ 934838 h 4702754"/>
              <a:gd name="connsiteX1776" fmla="*/ 10645145 w 13442696"/>
              <a:gd name="connsiteY1776" fmla="*/ 929645 h 4702754"/>
              <a:gd name="connsiteX1777" fmla="*/ 10624499 w 13442696"/>
              <a:gd name="connsiteY1777" fmla="*/ 937435 h 4702754"/>
              <a:gd name="connsiteX1778" fmla="*/ 10610047 w 13442696"/>
              <a:gd name="connsiteY1778" fmla="*/ 929645 h 4702754"/>
              <a:gd name="connsiteX1779" fmla="*/ 10603853 w 13442696"/>
              <a:gd name="connsiteY1779" fmla="*/ 937435 h 4702754"/>
              <a:gd name="connsiteX1780" fmla="*/ 10568754 w 13442696"/>
              <a:gd name="connsiteY1780" fmla="*/ 932241 h 4702754"/>
              <a:gd name="connsiteX1781" fmla="*/ 10488235 w 13442696"/>
              <a:gd name="connsiteY1781" fmla="*/ 947822 h 4702754"/>
              <a:gd name="connsiteX1782" fmla="*/ 10461395 w 13442696"/>
              <a:gd name="connsiteY1782" fmla="*/ 958209 h 4702754"/>
              <a:gd name="connsiteX1783" fmla="*/ 10436619 w 13442696"/>
              <a:gd name="connsiteY1783" fmla="*/ 955612 h 4702754"/>
              <a:gd name="connsiteX1784" fmla="*/ 10333389 w 13442696"/>
              <a:gd name="connsiteY1784" fmla="*/ 973790 h 4702754"/>
              <a:gd name="connsiteX1785" fmla="*/ 10312742 w 13442696"/>
              <a:gd name="connsiteY1785" fmla="*/ 973790 h 4702754"/>
              <a:gd name="connsiteX1786" fmla="*/ 10300355 w 13442696"/>
              <a:gd name="connsiteY1786" fmla="*/ 973790 h 4702754"/>
              <a:gd name="connsiteX1787" fmla="*/ 10279709 w 13442696"/>
              <a:gd name="connsiteY1787" fmla="*/ 978983 h 4702754"/>
              <a:gd name="connsiteX1788" fmla="*/ 10269386 w 13442696"/>
              <a:gd name="connsiteY1788" fmla="*/ 984177 h 4702754"/>
              <a:gd name="connsiteX1789" fmla="*/ 10283838 w 13442696"/>
              <a:gd name="connsiteY1789" fmla="*/ 986773 h 4702754"/>
              <a:gd name="connsiteX1790" fmla="*/ 10172349 w 13442696"/>
              <a:gd name="connsiteY1790" fmla="*/ 997161 h 4702754"/>
              <a:gd name="connsiteX1791" fmla="*/ 10178543 w 13442696"/>
              <a:gd name="connsiteY1791" fmla="*/ 1002354 h 4702754"/>
              <a:gd name="connsiteX1792" fmla="*/ 10095958 w 13442696"/>
              <a:gd name="connsiteY1792" fmla="*/ 1010144 h 4702754"/>
              <a:gd name="connsiteX1793" fmla="*/ 10034020 w 13442696"/>
              <a:gd name="connsiteY1793" fmla="*/ 1010144 h 4702754"/>
              <a:gd name="connsiteX1794" fmla="*/ 9893626 w 13442696"/>
              <a:gd name="connsiteY1794" fmla="*/ 1023128 h 4702754"/>
              <a:gd name="connsiteX1795" fmla="*/ 9811041 w 13442696"/>
              <a:gd name="connsiteY1795" fmla="*/ 1038709 h 4702754"/>
              <a:gd name="connsiteX1796" fmla="*/ 9837881 w 13442696"/>
              <a:gd name="connsiteY1796" fmla="*/ 1020532 h 4702754"/>
              <a:gd name="connsiteX1797" fmla="*/ 9833752 w 13442696"/>
              <a:gd name="connsiteY1797" fmla="*/ 1017935 h 4702754"/>
              <a:gd name="connsiteX1798" fmla="*/ 9808977 w 13442696"/>
              <a:gd name="connsiteY1798" fmla="*/ 1017935 h 4702754"/>
              <a:gd name="connsiteX1799" fmla="*/ 9790395 w 13442696"/>
              <a:gd name="connsiteY1799" fmla="*/ 1023128 h 4702754"/>
              <a:gd name="connsiteX1800" fmla="*/ 9798654 w 13442696"/>
              <a:gd name="connsiteY1800" fmla="*/ 1028322 h 4702754"/>
              <a:gd name="connsiteX1801" fmla="*/ 9798654 w 13442696"/>
              <a:gd name="connsiteY1801" fmla="*/ 1036112 h 4702754"/>
              <a:gd name="connsiteX1802" fmla="*/ 9753232 w 13442696"/>
              <a:gd name="connsiteY1802" fmla="*/ 1046499 h 4702754"/>
              <a:gd name="connsiteX1803" fmla="*/ 9714005 w 13442696"/>
              <a:gd name="connsiteY1803" fmla="*/ 1046499 h 4702754"/>
              <a:gd name="connsiteX1804" fmla="*/ 9654131 w 13442696"/>
              <a:gd name="connsiteY1804" fmla="*/ 1075064 h 4702754"/>
              <a:gd name="connsiteX1805" fmla="*/ 9662389 w 13442696"/>
              <a:gd name="connsiteY1805" fmla="*/ 1062080 h 4702754"/>
              <a:gd name="connsiteX1806" fmla="*/ 9641743 w 13442696"/>
              <a:gd name="connsiteY1806" fmla="*/ 1056886 h 4702754"/>
              <a:gd name="connsiteX1807" fmla="*/ 9569482 w 13442696"/>
              <a:gd name="connsiteY1807" fmla="*/ 1067274 h 4702754"/>
              <a:gd name="connsiteX1808" fmla="*/ 9557094 w 13442696"/>
              <a:gd name="connsiteY1808" fmla="*/ 1075064 h 4702754"/>
              <a:gd name="connsiteX1809" fmla="*/ 9561223 w 13442696"/>
              <a:gd name="connsiteY1809" fmla="*/ 1077661 h 4702754"/>
              <a:gd name="connsiteX1810" fmla="*/ 9497220 w 13442696"/>
              <a:gd name="connsiteY1810" fmla="*/ 1080257 h 4702754"/>
              <a:gd name="connsiteX1811" fmla="*/ 9476574 w 13442696"/>
              <a:gd name="connsiteY1811" fmla="*/ 1098435 h 4702754"/>
              <a:gd name="connsiteX1812" fmla="*/ 9501349 w 13442696"/>
              <a:gd name="connsiteY1812" fmla="*/ 1101031 h 4702754"/>
              <a:gd name="connsiteX1813" fmla="*/ 9509608 w 13442696"/>
              <a:gd name="connsiteY1813" fmla="*/ 1101031 h 4702754"/>
              <a:gd name="connsiteX1814" fmla="*/ 9437346 w 13442696"/>
              <a:gd name="connsiteY1814" fmla="*/ 1121806 h 4702754"/>
              <a:gd name="connsiteX1815" fmla="*/ 9437346 w 13442696"/>
              <a:gd name="connsiteY1815" fmla="*/ 1132193 h 4702754"/>
              <a:gd name="connsiteX1816" fmla="*/ 9488962 w 13442696"/>
              <a:gd name="connsiteY1816" fmla="*/ 1147773 h 4702754"/>
              <a:gd name="connsiteX1817" fmla="*/ 9509608 w 13442696"/>
              <a:gd name="connsiteY1817" fmla="*/ 1145177 h 4702754"/>
              <a:gd name="connsiteX1818" fmla="*/ 9509608 w 13442696"/>
              <a:gd name="connsiteY1818" fmla="*/ 1137386 h 4702754"/>
              <a:gd name="connsiteX1819" fmla="*/ 9544706 w 13442696"/>
              <a:gd name="connsiteY1819" fmla="*/ 1124402 h 4702754"/>
              <a:gd name="connsiteX1820" fmla="*/ 9573611 w 13442696"/>
              <a:gd name="connsiteY1820" fmla="*/ 1126999 h 4702754"/>
              <a:gd name="connsiteX1821" fmla="*/ 9583934 w 13442696"/>
              <a:gd name="connsiteY1821" fmla="*/ 1139983 h 4702754"/>
              <a:gd name="connsiteX1822" fmla="*/ 9608709 w 13442696"/>
              <a:gd name="connsiteY1822" fmla="*/ 1134789 h 4702754"/>
              <a:gd name="connsiteX1823" fmla="*/ 9641743 w 13442696"/>
              <a:gd name="connsiteY1823" fmla="*/ 1116612 h 4702754"/>
              <a:gd name="connsiteX1824" fmla="*/ 9590128 w 13442696"/>
              <a:gd name="connsiteY1824" fmla="*/ 1090644 h 4702754"/>
              <a:gd name="connsiteX1825" fmla="*/ 9674777 w 13442696"/>
              <a:gd name="connsiteY1825" fmla="*/ 1108822 h 4702754"/>
              <a:gd name="connsiteX1826" fmla="*/ 9705746 w 13442696"/>
              <a:gd name="connsiteY1826" fmla="*/ 1101031 h 4702754"/>
              <a:gd name="connsiteX1827" fmla="*/ 9738780 w 13442696"/>
              <a:gd name="connsiteY1827" fmla="*/ 1095838 h 4702754"/>
              <a:gd name="connsiteX1828" fmla="*/ 9732586 w 13442696"/>
              <a:gd name="connsiteY1828" fmla="*/ 1108822 h 4702754"/>
              <a:gd name="connsiteX1829" fmla="*/ 9701617 w 13442696"/>
              <a:gd name="connsiteY1829" fmla="*/ 1108822 h 4702754"/>
              <a:gd name="connsiteX1830" fmla="*/ 9709875 w 13442696"/>
              <a:gd name="connsiteY1830" fmla="*/ 1124402 h 4702754"/>
              <a:gd name="connsiteX1831" fmla="*/ 9747038 w 13442696"/>
              <a:gd name="connsiteY1831" fmla="*/ 1119209 h 4702754"/>
              <a:gd name="connsiteX1832" fmla="*/ 9759426 w 13442696"/>
              <a:gd name="connsiteY1832" fmla="*/ 1121806 h 4702754"/>
              <a:gd name="connsiteX1833" fmla="*/ 9872980 w 13442696"/>
              <a:gd name="connsiteY1833" fmla="*/ 1101031 h 4702754"/>
              <a:gd name="connsiteX1834" fmla="*/ 9982404 w 13442696"/>
              <a:gd name="connsiteY1834" fmla="*/ 1085451 h 4702754"/>
              <a:gd name="connsiteX1835" fmla="*/ 10023697 w 13442696"/>
              <a:gd name="connsiteY1835" fmla="*/ 1082854 h 4702754"/>
              <a:gd name="connsiteX1836" fmla="*/ 10029890 w 13442696"/>
              <a:gd name="connsiteY1836" fmla="*/ 1095838 h 4702754"/>
              <a:gd name="connsiteX1837" fmla="*/ 10042278 w 13442696"/>
              <a:gd name="connsiteY1837" fmla="*/ 1090644 h 4702754"/>
              <a:gd name="connsiteX1838" fmla="*/ 10036084 w 13442696"/>
              <a:gd name="connsiteY1838" fmla="*/ 1080257 h 4702754"/>
              <a:gd name="connsiteX1839" fmla="*/ 10087700 w 13442696"/>
              <a:gd name="connsiteY1839" fmla="*/ 1085451 h 4702754"/>
              <a:gd name="connsiteX1840" fmla="*/ 10093893 w 13442696"/>
              <a:gd name="connsiteY1840" fmla="*/ 1077661 h 4702754"/>
              <a:gd name="connsiteX1841" fmla="*/ 10170284 w 13442696"/>
              <a:gd name="connsiteY1841" fmla="*/ 1069870 h 4702754"/>
              <a:gd name="connsiteX1842" fmla="*/ 10232222 w 13442696"/>
              <a:gd name="connsiteY1842" fmla="*/ 1067274 h 4702754"/>
              <a:gd name="connsiteX1843" fmla="*/ 10403585 w 13442696"/>
              <a:gd name="connsiteY1843" fmla="*/ 1043903 h 4702754"/>
              <a:gd name="connsiteX1844" fmla="*/ 10424232 w 13442696"/>
              <a:gd name="connsiteY1844" fmla="*/ 1036112 h 4702754"/>
              <a:gd name="connsiteX1845" fmla="*/ 10496493 w 13442696"/>
              <a:gd name="connsiteY1845" fmla="*/ 1028322 h 4702754"/>
              <a:gd name="connsiteX1846" fmla="*/ 10500622 w 13442696"/>
              <a:gd name="connsiteY1846" fmla="*/ 1017935 h 4702754"/>
              <a:gd name="connsiteX1847" fmla="*/ 10519204 w 13442696"/>
              <a:gd name="connsiteY1847" fmla="*/ 1012741 h 4702754"/>
              <a:gd name="connsiteX1848" fmla="*/ 10525398 w 13442696"/>
              <a:gd name="connsiteY1848" fmla="*/ 1020532 h 4702754"/>
              <a:gd name="connsiteX1849" fmla="*/ 10519204 w 13442696"/>
              <a:gd name="connsiteY1849" fmla="*/ 1028322 h 4702754"/>
              <a:gd name="connsiteX1850" fmla="*/ 10461395 w 13442696"/>
              <a:gd name="connsiteY1850" fmla="*/ 1038709 h 4702754"/>
              <a:gd name="connsiteX1851" fmla="*/ 10508881 w 13442696"/>
              <a:gd name="connsiteY1851" fmla="*/ 1046499 h 4702754"/>
              <a:gd name="connsiteX1852" fmla="*/ 10552238 w 13442696"/>
              <a:gd name="connsiteY1852" fmla="*/ 1025725 h 4702754"/>
              <a:gd name="connsiteX1853" fmla="*/ 10560496 w 13442696"/>
              <a:gd name="connsiteY1853" fmla="*/ 1038709 h 4702754"/>
              <a:gd name="connsiteX1854" fmla="*/ 10605917 w 13442696"/>
              <a:gd name="connsiteY1854" fmla="*/ 1041306 h 4702754"/>
              <a:gd name="connsiteX1855" fmla="*/ 10593530 w 13442696"/>
              <a:gd name="connsiteY1855" fmla="*/ 1051693 h 4702754"/>
              <a:gd name="connsiteX1856" fmla="*/ 10645145 w 13442696"/>
              <a:gd name="connsiteY1856" fmla="*/ 1054290 h 4702754"/>
              <a:gd name="connsiteX1857" fmla="*/ 10733923 w 13442696"/>
              <a:gd name="connsiteY1857" fmla="*/ 1046499 h 4702754"/>
              <a:gd name="connsiteX1858" fmla="*/ 10764893 w 13442696"/>
              <a:gd name="connsiteY1858" fmla="*/ 1041306 h 4702754"/>
              <a:gd name="connsiteX1859" fmla="*/ 10752505 w 13442696"/>
              <a:gd name="connsiteY1859" fmla="*/ 1036112 h 4702754"/>
              <a:gd name="connsiteX1860" fmla="*/ 10755602 w 13442696"/>
              <a:gd name="connsiteY1860" fmla="*/ 1036437 h 4702754"/>
              <a:gd name="connsiteX1861" fmla="*/ 10776854 w 13442696"/>
              <a:gd name="connsiteY1861" fmla="*/ 1038664 h 4702754"/>
              <a:gd name="connsiteX1862" fmla="*/ 10776893 w 13442696"/>
              <a:gd name="connsiteY1862" fmla="*/ 1038831 h 4702754"/>
              <a:gd name="connsiteX1863" fmla="*/ 10777280 w 13442696"/>
              <a:gd name="connsiteY1863" fmla="*/ 1038709 h 4702754"/>
              <a:gd name="connsiteX1864" fmla="*/ 10776854 w 13442696"/>
              <a:gd name="connsiteY1864" fmla="*/ 1038664 h 4702754"/>
              <a:gd name="connsiteX1865" fmla="*/ 10775732 w 13442696"/>
              <a:gd name="connsiteY1865" fmla="*/ 1033840 h 4702754"/>
              <a:gd name="connsiteX1866" fmla="*/ 10789668 w 13442696"/>
              <a:gd name="connsiteY1866" fmla="*/ 1046499 h 4702754"/>
              <a:gd name="connsiteX1867" fmla="*/ 10849542 w 13442696"/>
              <a:gd name="connsiteY1867" fmla="*/ 1046499 h 4702754"/>
              <a:gd name="connsiteX1868" fmla="*/ 10934191 w 13442696"/>
              <a:gd name="connsiteY1868" fmla="*/ 1043903 h 4702754"/>
              <a:gd name="connsiteX1869" fmla="*/ 10981677 w 13442696"/>
              <a:gd name="connsiteY1869" fmla="*/ 1041306 h 4702754"/>
              <a:gd name="connsiteX1870" fmla="*/ 10994065 w 13442696"/>
              <a:gd name="connsiteY1870" fmla="*/ 1033515 h 4702754"/>
              <a:gd name="connsiteX1871" fmla="*/ 11014711 w 13442696"/>
              <a:gd name="connsiteY1871" fmla="*/ 1043903 h 4702754"/>
              <a:gd name="connsiteX1872" fmla="*/ 11043615 w 13442696"/>
              <a:gd name="connsiteY1872" fmla="*/ 1036112 h 4702754"/>
              <a:gd name="connsiteX1873" fmla="*/ 11184009 w 13442696"/>
              <a:gd name="connsiteY1873" fmla="*/ 1046499 h 4702754"/>
              <a:gd name="connsiteX1874" fmla="*/ 11248012 w 13442696"/>
              <a:gd name="connsiteY1874" fmla="*/ 1049096 h 4702754"/>
              <a:gd name="connsiteX1875" fmla="*/ 11278981 w 13442696"/>
              <a:gd name="connsiteY1875" fmla="*/ 1054290 h 4702754"/>
              <a:gd name="connsiteX1876" fmla="*/ 11266594 w 13442696"/>
              <a:gd name="connsiteY1876" fmla="*/ 1059483 h 4702754"/>
              <a:gd name="connsiteX1877" fmla="*/ 11283111 w 13442696"/>
              <a:gd name="connsiteY1877" fmla="*/ 1069870 h 4702754"/>
              <a:gd name="connsiteX1878" fmla="*/ 11287240 w 13442696"/>
              <a:gd name="connsiteY1878" fmla="*/ 1069870 h 4702754"/>
              <a:gd name="connsiteX1879" fmla="*/ 11295498 w 13442696"/>
              <a:gd name="connsiteY1879" fmla="*/ 1056886 h 4702754"/>
              <a:gd name="connsiteX1880" fmla="*/ 11326467 w 13442696"/>
              <a:gd name="connsiteY1880" fmla="*/ 1062080 h 4702754"/>
              <a:gd name="connsiteX1881" fmla="*/ 11318209 w 13442696"/>
              <a:gd name="connsiteY1881" fmla="*/ 1082854 h 4702754"/>
              <a:gd name="connsiteX1882" fmla="*/ 11291369 w 13442696"/>
              <a:gd name="connsiteY1882" fmla="*/ 1088048 h 4702754"/>
              <a:gd name="connsiteX1883" fmla="*/ 11248012 w 13442696"/>
              <a:gd name="connsiteY1883" fmla="*/ 1116612 h 4702754"/>
              <a:gd name="connsiteX1884" fmla="*/ 11099360 w 13442696"/>
              <a:gd name="connsiteY1884" fmla="*/ 1163354 h 4702754"/>
              <a:gd name="connsiteX1885" fmla="*/ 11078714 w 13442696"/>
              <a:gd name="connsiteY1885" fmla="*/ 1176338 h 4702754"/>
              <a:gd name="connsiteX1886" fmla="*/ 11062197 w 13442696"/>
              <a:gd name="connsiteY1886" fmla="*/ 1168548 h 4702754"/>
              <a:gd name="connsiteX1887" fmla="*/ 11014711 w 13442696"/>
              <a:gd name="connsiteY1887" fmla="*/ 1184128 h 4702754"/>
              <a:gd name="connsiteX1888" fmla="*/ 10994065 w 13442696"/>
              <a:gd name="connsiteY1888" fmla="*/ 1178935 h 4702754"/>
              <a:gd name="connsiteX1889" fmla="*/ 10977548 w 13442696"/>
              <a:gd name="connsiteY1889" fmla="*/ 1186725 h 4702754"/>
              <a:gd name="connsiteX1890" fmla="*/ 10994065 w 13442696"/>
              <a:gd name="connsiteY1890" fmla="*/ 1189322 h 4702754"/>
              <a:gd name="connsiteX1891" fmla="*/ 10977548 w 13442696"/>
              <a:gd name="connsiteY1891" fmla="*/ 1194515 h 4702754"/>
              <a:gd name="connsiteX1892" fmla="*/ 11010582 w 13442696"/>
              <a:gd name="connsiteY1892" fmla="*/ 1202306 h 4702754"/>
              <a:gd name="connsiteX1893" fmla="*/ 11093166 w 13442696"/>
              <a:gd name="connsiteY1893" fmla="*/ 1184128 h 4702754"/>
              <a:gd name="connsiteX1894" fmla="*/ 11113812 w 13442696"/>
              <a:gd name="connsiteY1894" fmla="*/ 1197112 h 4702754"/>
              <a:gd name="connsiteX1895" fmla="*/ 11117942 w 13442696"/>
              <a:gd name="connsiteY1895" fmla="*/ 1212693 h 4702754"/>
              <a:gd name="connsiteX1896" fmla="*/ 11138588 w 13442696"/>
              <a:gd name="connsiteY1896" fmla="*/ 1202306 h 4702754"/>
              <a:gd name="connsiteX1897" fmla="*/ 11134458 w 13442696"/>
              <a:gd name="connsiteY1897" fmla="*/ 1197112 h 4702754"/>
              <a:gd name="connsiteX1898" fmla="*/ 11150975 w 13442696"/>
              <a:gd name="connsiteY1898" fmla="*/ 1191919 h 4702754"/>
              <a:gd name="connsiteX1899" fmla="*/ 11159234 w 13442696"/>
              <a:gd name="connsiteY1899" fmla="*/ 1197112 h 4702754"/>
              <a:gd name="connsiteX1900" fmla="*/ 11163363 w 13442696"/>
              <a:gd name="connsiteY1900" fmla="*/ 1184128 h 4702754"/>
              <a:gd name="connsiteX1901" fmla="*/ 11177815 w 13442696"/>
              <a:gd name="connsiteY1901" fmla="*/ 1191919 h 4702754"/>
              <a:gd name="connsiteX1902" fmla="*/ 11179880 w 13442696"/>
              <a:gd name="connsiteY1902" fmla="*/ 1194515 h 4702754"/>
              <a:gd name="connsiteX1903" fmla="*/ 11202591 w 13442696"/>
              <a:gd name="connsiteY1903" fmla="*/ 1186725 h 4702754"/>
              <a:gd name="connsiteX1904" fmla="*/ 11223237 w 13442696"/>
              <a:gd name="connsiteY1904" fmla="*/ 1189322 h 4702754"/>
              <a:gd name="connsiteX1905" fmla="*/ 11214978 w 13442696"/>
              <a:gd name="connsiteY1905" fmla="*/ 1202306 h 4702754"/>
              <a:gd name="connsiteX1906" fmla="*/ 11231495 w 13442696"/>
              <a:gd name="connsiteY1906" fmla="*/ 1204902 h 4702754"/>
              <a:gd name="connsiteX1907" fmla="*/ 11243883 w 13442696"/>
              <a:gd name="connsiteY1907" fmla="*/ 1204902 h 4702754"/>
              <a:gd name="connsiteX1908" fmla="*/ 11235624 w 13442696"/>
              <a:gd name="connsiteY1908" fmla="*/ 1189322 h 4702754"/>
              <a:gd name="connsiteX1909" fmla="*/ 11243883 w 13442696"/>
              <a:gd name="connsiteY1909" fmla="*/ 1184128 h 4702754"/>
              <a:gd name="connsiteX1910" fmla="*/ 11262464 w 13442696"/>
              <a:gd name="connsiteY1910" fmla="*/ 1197112 h 4702754"/>
              <a:gd name="connsiteX1911" fmla="*/ 11272788 w 13442696"/>
              <a:gd name="connsiteY1911" fmla="*/ 1194515 h 4702754"/>
              <a:gd name="connsiteX1912" fmla="*/ 11274852 w 13442696"/>
              <a:gd name="connsiteY1912" fmla="*/ 1197112 h 4702754"/>
              <a:gd name="connsiteX1913" fmla="*/ 11295498 w 13442696"/>
              <a:gd name="connsiteY1913" fmla="*/ 1197112 h 4702754"/>
              <a:gd name="connsiteX1914" fmla="*/ 11312015 w 13442696"/>
              <a:gd name="connsiteY1914" fmla="*/ 1184128 h 4702754"/>
              <a:gd name="connsiteX1915" fmla="*/ 11291369 w 13442696"/>
              <a:gd name="connsiteY1915" fmla="*/ 1181531 h 4702754"/>
              <a:gd name="connsiteX1916" fmla="*/ 11312015 w 13442696"/>
              <a:gd name="connsiteY1916" fmla="*/ 1173741 h 4702754"/>
              <a:gd name="connsiteX1917" fmla="*/ 11392535 w 13442696"/>
              <a:gd name="connsiteY1917" fmla="*/ 1168548 h 4702754"/>
              <a:gd name="connsiteX1918" fmla="*/ 11435892 w 13442696"/>
              <a:gd name="connsiteY1918" fmla="*/ 1173741 h 4702754"/>
              <a:gd name="connsiteX1919" fmla="*/ 11392535 w 13442696"/>
              <a:gd name="connsiteY1919" fmla="*/ 1178935 h 4702754"/>
              <a:gd name="connsiteX1920" fmla="*/ 11396664 w 13442696"/>
              <a:gd name="connsiteY1920" fmla="*/ 1197112 h 4702754"/>
              <a:gd name="connsiteX1921" fmla="*/ 11380147 w 13442696"/>
              <a:gd name="connsiteY1921" fmla="*/ 1202306 h 4702754"/>
              <a:gd name="connsiteX1922" fmla="*/ 11435892 w 13442696"/>
              <a:gd name="connsiteY1922" fmla="*/ 1207499 h 4702754"/>
              <a:gd name="connsiteX1923" fmla="*/ 11435892 w 13442696"/>
              <a:gd name="connsiteY1923" fmla="*/ 1210096 h 4702754"/>
              <a:gd name="connsiteX1924" fmla="*/ 11460667 w 13442696"/>
              <a:gd name="connsiteY1924" fmla="*/ 1204902 h 4702754"/>
              <a:gd name="connsiteX1925" fmla="*/ 11464797 w 13442696"/>
              <a:gd name="connsiteY1925" fmla="*/ 1207499 h 4702754"/>
              <a:gd name="connsiteX1926" fmla="*/ 11475120 w 13442696"/>
              <a:gd name="connsiteY1926" fmla="*/ 1202306 h 4702754"/>
              <a:gd name="connsiteX1927" fmla="*/ 11489572 w 13442696"/>
              <a:gd name="connsiteY1927" fmla="*/ 1204902 h 4702754"/>
              <a:gd name="connsiteX1928" fmla="*/ 11512283 w 13442696"/>
              <a:gd name="connsiteY1928" fmla="*/ 1189322 h 4702754"/>
              <a:gd name="connsiteX1929" fmla="*/ 11539123 w 13442696"/>
              <a:gd name="connsiteY1929" fmla="*/ 1184128 h 4702754"/>
              <a:gd name="connsiteX1930" fmla="*/ 11541187 w 13442696"/>
              <a:gd name="connsiteY1930" fmla="*/ 1173741 h 4702754"/>
              <a:gd name="connsiteX1931" fmla="*/ 11563898 w 13442696"/>
              <a:gd name="connsiteY1931" fmla="*/ 1181531 h 4702754"/>
              <a:gd name="connsiteX1932" fmla="*/ 11588673 w 13442696"/>
              <a:gd name="connsiteY1932" fmla="*/ 1173741 h 4702754"/>
              <a:gd name="connsiteX1933" fmla="*/ 11592803 w 13442696"/>
              <a:gd name="connsiteY1933" fmla="*/ 1184128 h 4702754"/>
              <a:gd name="connsiteX1934" fmla="*/ 11609319 w 13442696"/>
              <a:gd name="connsiteY1934" fmla="*/ 1191919 h 4702754"/>
              <a:gd name="connsiteX1935" fmla="*/ 11702227 w 13442696"/>
              <a:gd name="connsiteY1935" fmla="*/ 1176338 h 4702754"/>
              <a:gd name="connsiteX1936" fmla="*/ 11737326 w 13442696"/>
              <a:gd name="connsiteY1936" fmla="*/ 1150370 h 4702754"/>
              <a:gd name="connsiteX1937" fmla="*/ 11745584 w 13442696"/>
              <a:gd name="connsiteY1937" fmla="*/ 1152967 h 4702754"/>
              <a:gd name="connsiteX1938" fmla="*/ 11788941 w 13442696"/>
              <a:gd name="connsiteY1938" fmla="*/ 1139983 h 4702754"/>
              <a:gd name="connsiteX1939" fmla="*/ 11772424 w 13442696"/>
              <a:gd name="connsiteY1939" fmla="*/ 1163354 h 4702754"/>
              <a:gd name="connsiteX1940" fmla="*/ 11741455 w 13442696"/>
              <a:gd name="connsiteY1940" fmla="*/ 1181531 h 4702754"/>
              <a:gd name="connsiteX1941" fmla="*/ 11733196 w 13442696"/>
              <a:gd name="connsiteY1941" fmla="*/ 1176338 h 4702754"/>
              <a:gd name="connsiteX1942" fmla="*/ 11724938 w 13442696"/>
              <a:gd name="connsiteY1942" fmla="*/ 1181531 h 4702754"/>
              <a:gd name="connsiteX1943" fmla="*/ 11737326 w 13442696"/>
              <a:gd name="connsiteY1943" fmla="*/ 1197112 h 4702754"/>
              <a:gd name="connsiteX1944" fmla="*/ 11745584 w 13442696"/>
              <a:gd name="connsiteY1944" fmla="*/ 1186725 h 4702754"/>
              <a:gd name="connsiteX1945" fmla="*/ 11776553 w 13442696"/>
              <a:gd name="connsiteY1945" fmla="*/ 1197112 h 4702754"/>
              <a:gd name="connsiteX1946" fmla="*/ 11805458 w 13442696"/>
              <a:gd name="connsiteY1946" fmla="*/ 1197112 h 4702754"/>
              <a:gd name="connsiteX1947" fmla="*/ 11813716 w 13442696"/>
              <a:gd name="connsiteY1947" fmla="*/ 1210096 h 4702754"/>
              <a:gd name="connsiteX1948" fmla="*/ 11817845 w 13442696"/>
              <a:gd name="connsiteY1948" fmla="*/ 1212693 h 4702754"/>
              <a:gd name="connsiteX1949" fmla="*/ 11842621 w 13442696"/>
              <a:gd name="connsiteY1949" fmla="*/ 1197112 h 4702754"/>
              <a:gd name="connsiteX1950" fmla="*/ 11842621 w 13442696"/>
              <a:gd name="connsiteY1950" fmla="*/ 1210096 h 4702754"/>
              <a:gd name="connsiteX1951" fmla="*/ 11865332 w 13442696"/>
              <a:gd name="connsiteY1951" fmla="*/ 1217886 h 4702754"/>
              <a:gd name="connsiteX1952" fmla="*/ 11830233 w 13442696"/>
              <a:gd name="connsiteY1952" fmla="*/ 1225677 h 4702754"/>
              <a:gd name="connsiteX1953" fmla="*/ 11836427 w 13442696"/>
              <a:gd name="connsiteY1953" fmla="*/ 1233467 h 4702754"/>
              <a:gd name="connsiteX1954" fmla="*/ 11900430 w 13442696"/>
              <a:gd name="connsiteY1954" fmla="*/ 1243854 h 4702754"/>
              <a:gd name="connsiteX1955" fmla="*/ 11869461 w 13442696"/>
              <a:gd name="connsiteY1955" fmla="*/ 1262031 h 4702754"/>
              <a:gd name="connsiteX1956" fmla="*/ 11848815 w 13442696"/>
              <a:gd name="connsiteY1956" fmla="*/ 1269822 h 4702754"/>
              <a:gd name="connsiteX1957" fmla="*/ 11848815 w 13442696"/>
              <a:gd name="connsiteY1957" fmla="*/ 1275015 h 4702754"/>
              <a:gd name="connsiteX1958" fmla="*/ 11881848 w 13442696"/>
              <a:gd name="connsiteY1958" fmla="*/ 1275015 h 4702754"/>
              <a:gd name="connsiteX1959" fmla="*/ 11877719 w 13442696"/>
              <a:gd name="connsiteY1959" fmla="*/ 1267225 h 4702754"/>
              <a:gd name="connsiteX1960" fmla="*/ 11885978 w 13442696"/>
              <a:gd name="connsiteY1960" fmla="*/ 1275015 h 4702754"/>
              <a:gd name="connsiteX1961" fmla="*/ 11921076 w 13442696"/>
              <a:gd name="connsiteY1961" fmla="*/ 1272419 h 4702754"/>
              <a:gd name="connsiteX1962" fmla="*/ 11937593 w 13442696"/>
              <a:gd name="connsiteY1962" fmla="*/ 1267225 h 4702754"/>
              <a:gd name="connsiteX1963" fmla="*/ 11966498 w 13442696"/>
              <a:gd name="connsiteY1963" fmla="*/ 1275015 h 4702754"/>
              <a:gd name="connsiteX1964" fmla="*/ 11970627 w 13442696"/>
              <a:gd name="connsiteY1964" fmla="*/ 1277612 h 4702754"/>
              <a:gd name="connsiteX1965" fmla="*/ 11937593 w 13442696"/>
              <a:gd name="connsiteY1965" fmla="*/ 1269822 h 4702754"/>
              <a:gd name="connsiteX1966" fmla="*/ 11949981 w 13442696"/>
              <a:gd name="connsiteY1966" fmla="*/ 1290596 h 4702754"/>
              <a:gd name="connsiteX1967" fmla="*/ 11985079 w 13442696"/>
              <a:gd name="connsiteY1967" fmla="*/ 1290596 h 4702754"/>
              <a:gd name="connsiteX1968" fmla="*/ 11958239 w 13442696"/>
              <a:gd name="connsiteY1968" fmla="*/ 1298386 h 4702754"/>
              <a:gd name="connsiteX1969" fmla="*/ 11962368 w 13442696"/>
              <a:gd name="connsiteY1969" fmla="*/ 1308773 h 4702754"/>
              <a:gd name="connsiteX1970" fmla="*/ 11989208 w 13442696"/>
              <a:gd name="connsiteY1970" fmla="*/ 1311370 h 4702754"/>
              <a:gd name="connsiteX1971" fmla="*/ 11976821 w 13442696"/>
              <a:gd name="connsiteY1971" fmla="*/ 1329547 h 4702754"/>
              <a:gd name="connsiteX1972" fmla="*/ 12018113 w 13442696"/>
              <a:gd name="connsiteY1972" fmla="*/ 1326951 h 4702754"/>
              <a:gd name="connsiteX1973" fmla="*/ 12022242 w 13442696"/>
              <a:gd name="connsiteY1973" fmla="*/ 1319160 h 4702754"/>
              <a:gd name="connsiteX1974" fmla="*/ 12042888 w 13442696"/>
              <a:gd name="connsiteY1974" fmla="*/ 1324354 h 4702754"/>
              <a:gd name="connsiteX1975" fmla="*/ 12053211 w 13442696"/>
              <a:gd name="connsiteY1975" fmla="*/ 1326951 h 4702754"/>
              <a:gd name="connsiteX1976" fmla="*/ 12022242 w 13442696"/>
              <a:gd name="connsiteY1976" fmla="*/ 1334741 h 4702754"/>
              <a:gd name="connsiteX1977" fmla="*/ 12026371 w 13442696"/>
              <a:gd name="connsiteY1977" fmla="*/ 1339935 h 4702754"/>
              <a:gd name="connsiteX1978" fmla="*/ 12005725 w 13442696"/>
              <a:gd name="connsiteY1978" fmla="*/ 1339935 h 4702754"/>
              <a:gd name="connsiteX1979" fmla="*/ 11941722 w 13442696"/>
              <a:gd name="connsiteY1979" fmla="*/ 1365902 h 4702754"/>
              <a:gd name="connsiteX1980" fmla="*/ 11985079 w 13442696"/>
              <a:gd name="connsiteY1980" fmla="*/ 1368499 h 4702754"/>
              <a:gd name="connsiteX1981" fmla="*/ 12049082 w 13442696"/>
              <a:gd name="connsiteY1981" fmla="*/ 1365902 h 4702754"/>
              <a:gd name="connsiteX1982" fmla="*/ 12018113 w 13442696"/>
              <a:gd name="connsiteY1982" fmla="*/ 1378886 h 4702754"/>
              <a:gd name="connsiteX1983" fmla="*/ 11997467 w 13442696"/>
              <a:gd name="connsiteY1983" fmla="*/ 1378886 h 4702754"/>
              <a:gd name="connsiteX1984" fmla="*/ 11989208 w 13442696"/>
              <a:gd name="connsiteY1984" fmla="*/ 1391870 h 4702754"/>
              <a:gd name="connsiteX1985" fmla="*/ 12053211 w 13442696"/>
              <a:gd name="connsiteY1985" fmla="*/ 1397063 h 4702754"/>
              <a:gd name="connsiteX1986" fmla="*/ 12061470 w 13442696"/>
              <a:gd name="connsiteY1986" fmla="*/ 1397063 h 4702754"/>
              <a:gd name="connsiteX1987" fmla="*/ 12098633 w 13442696"/>
              <a:gd name="connsiteY1987" fmla="*/ 1404854 h 4702754"/>
              <a:gd name="connsiteX1988" fmla="*/ 12119279 w 13442696"/>
              <a:gd name="connsiteY1988" fmla="*/ 1399660 h 4702754"/>
              <a:gd name="connsiteX1989" fmla="*/ 12123408 w 13442696"/>
              <a:gd name="connsiteY1989" fmla="*/ 1410047 h 4702754"/>
              <a:gd name="connsiteX1990" fmla="*/ 12098633 w 13442696"/>
              <a:gd name="connsiteY1990" fmla="*/ 1412644 h 4702754"/>
              <a:gd name="connsiteX1991" fmla="*/ 12154377 w 13442696"/>
              <a:gd name="connsiteY1991" fmla="*/ 1446402 h 4702754"/>
              <a:gd name="connsiteX1992" fmla="*/ 12187411 w 13442696"/>
              <a:gd name="connsiteY1992" fmla="*/ 1446402 h 4702754"/>
              <a:gd name="connsiteX1993" fmla="*/ 12179153 w 13442696"/>
              <a:gd name="connsiteY1993" fmla="*/ 1436015 h 4702754"/>
              <a:gd name="connsiteX1994" fmla="*/ 12154377 w 13442696"/>
              <a:gd name="connsiteY1994" fmla="*/ 1436015 h 4702754"/>
              <a:gd name="connsiteX1995" fmla="*/ 12166765 w 13442696"/>
              <a:gd name="connsiteY1995" fmla="*/ 1425628 h 4702754"/>
              <a:gd name="connsiteX1996" fmla="*/ 12146119 w 13442696"/>
              <a:gd name="connsiteY1996" fmla="*/ 1420435 h 4702754"/>
              <a:gd name="connsiteX1997" fmla="*/ 12144054 w 13442696"/>
              <a:gd name="connsiteY1997" fmla="*/ 1417838 h 4702754"/>
              <a:gd name="connsiteX1998" fmla="*/ 12179153 w 13442696"/>
              <a:gd name="connsiteY1998" fmla="*/ 1412644 h 4702754"/>
              <a:gd name="connsiteX1999" fmla="*/ 12170894 w 13442696"/>
              <a:gd name="connsiteY1999" fmla="*/ 1420435 h 4702754"/>
              <a:gd name="connsiteX2000" fmla="*/ 12199799 w 13442696"/>
              <a:gd name="connsiteY2000" fmla="*/ 1446402 h 4702754"/>
              <a:gd name="connsiteX2001" fmla="*/ 12199799 w 13442696"/>
              <a:gd name="connsiteY2001" fmla="*/ 1461983 h 4702754"/>
              <a:gd name="connsiteX2002" fmla="*/ 12234897 w 13442696"/>
              <a:gd name="connsiteY2002" fmla="*/ 1474967 h 4702754"/>
              <a:gd name="connsiteX2003" fmla="*/ 12255543 w 13442696"/>
              <a:gd name="connsiteY2003" fmla="*/ 1474967 h 4702754"/>
              <a:gd name="connsiteX2004" fmla="*/ 12243156 w 13442696"/>
              <a:gd name="connsiteY2004" fmla="*/ 1495741 h 4702754"/>
              <a:gd name="connsiteX2005" fmla="*/ 12218380 w 13442696"/>
              <a:gd name="connsiteY2005" fmla="*/ 1485354 h 4702754"/>
              <a:gd name="connsiteX2006" fmla="*/ 12208057 w 13442696"/>
              <a:gd name="connsiteY2006" fmla="*/ 1485354 h 4702754"/>
              <a:gd name="connsiteX2007" fmla="*/ 12197734 w 13442696"/>
              <a:gd name="connsiteY2007" fmla="*/ 1495741 h 4702754"/>
              <a:gd name="connsiteX2008" fmla="*/ 12210122 w 13442696"/>
              <a:gd name="connsiteY2008" fmla="*/ 1500934 h 4702754"/>
              <a:gd name="connsiteX2009" fmla="*/ 12203928 w 13442696"/>
              <a:gd name="connsiteY2009" fmla="*/ 1503531 h 4702754"/>
              <a:gd name="connsiteX2010" fmla="*/ 12239027 w 13442696"/>
              <a:gd name="connsiteY2010" fmla="*/ 1503531 h 4702754"/>
              <a:gd name="connsiteX2011" fmla="*/ 12261737 w 13442696"/>
              <a:gd name="connsiteY2011" fmla="*/ 1506128 h 4702754"/>
              <a:gd name="connsiteX2012" fmla="*/ 12288577 w 13442696"/>
              <a:gd name="connsiteY2012" fmla="*/ 1498338 h 4702754"/>
              <a:gd name="connsiteX2013" fmla="*/ 12307159 w 13442696"/>
              <a:gd name="connsiteY2013" fmla="*/ 1513918 h 4702754"/>
              <a:gd name="connsiteX2014" fmla="*/ 12298900 w 13442696"/>
              <a:gd name="connsiteY2014" fmla="*/ 1524305 h 4702754"/>
              <a:gd name="connsiteX2015" fmla="*/ 12307159 w 13442696"/>
              <a:gd name="connsiteY2015" fmla="*/ 1529499 h 4702754"/>
              <a:gd name="connsiteX2016" fmla="*/ 12298900 w 13442696"/>
              <a:gd name="connsiteY2016" fmla="*/ 1539886 h 4702754"/>
              <a:gd name="connsiteX2017" fmla="*/ 12230768 w 13442696"/>
              <a:gd name="connsiteY2017" fmla="*/ 1539886 h 4702754"/>
              <a:gd name="connsiteX2018" fmla="*/ 12218380 w 13442696"/>
              <a:gd name="connsiteY2018" fmla="*/ 1545079 h 4702754"/>
              <a:gd name="connsiteX2019" fmla="*/ 12214251 w 13442696"/>
              <a:gd name="connsiteY2019" fmla="*/ 1534692 h 4702754"/>
              <a:gd name="connsiteX2020" fmla="*/ 12230768 w 13442696"/>
              <a:gd name="connsiteY2020" fmla="*/ 1519112 h 4702754"/>
              <a:gd name="connsiteX2021" fmla="*/ 12170894 w 13442696"/>
              <a:gd name="connsiteY2021" fmla="*/ 1513918 h 4702754"/>
              <a:gd name="connsiteX2022" fmla="*/ 12146119 w 13442696"/>
              <a:gd name="connsiteY2022" fmla="*/ 1519112 h 4702754"/>
              <a:gd name="connsiteX2023" fmla="*/ 12135796 w 13442696"/>
              <a:gd name="connsiteY2023" fmla="*/ 1519112 h 4702754"/>
              <a:gd name="connsiteX2024" fmla="*/ 12053211 w 13442696"/>
              <a:gd name="connsiteY2024" fmla="*/ 1532096 h 4702754"/>
              <a:gd name="connsiteX2025" fmla="*/ 12053211 w 13442696"/>
              <a:gd name="connsiteY2025" fmla="*/ 1539886 h 4702754"/>
              <a:gd name="connsiteX2026" fmla="*/ 12102762 w 13442696"/>
              <a:gd name="connsiteY2026" fmla="*/ 1547676 h 4702754"/>
              <a:gd name="connsiteX2027" fmla="*/ 12106891 w 13442696"/>
              <a:gd name="connsiteY2027" fmla="*/ 1547676 h 4702754"/>
              <a:gd name="connsiteX2028" fmla="*/ 12102762 w 13442696"/>
              <a:gd name="connsiteY2028" fmla="*/ 1537289 h 4702754"/>
              <a:gd name="connsiteX2029" fmla="*/ 12166765 w 13442696"/>
              <a:gd name="connsiteY2029" fmla="*/ 1552870 h 4702754"/>
              <a:gd name="connsiteX2030" fmla="*/ 12197734 w 13442696"/>
              <a:gd name="connsiteY2030" fmla="*/ 1542483 h 4702754"/>
              <a:gd name="connsiteX2031" fmla="*/ 12187411 w 13442696"/>
              <a:gd name="connsiteY2031" fmla="*/ 1555467 h 4702754"/>
              <a:gd name="connsiteX2032" fmla="*/ 12199799 w 13442696"/>
              <a:gd name="connsiteY2032" fmla="*/ 1555467 h 4702754"/>
              <a:gd name="connsiteX2033" fmla="*/ 12203928 w 13442696"/>
              <a:gd name="connsiteY2033" fmla="*/ 1565854 h 4702754"/>
              <a:gd name="connsiteX2034" fmla="*/ 12230768 w 13442696"/>
              <a:gd name="connsiteY2034" fmla="*/ 1578837 h 4702754"/>
              <a:gd name="connsiteX2035" fmla="*/ 12226639 w 13442696"/>
              <a:gd name="connsiteY2035" fmla="*/ 1578837 h 4702754"/>
              <a:gd name="connsiteX2036" fmla="*/ 12243156 w 13442696"/>
              <a:gd name="connsiteY2036" fmla="*/ 1586628 h 4702754"/>
              <a:gd name="connsiteX2037" fmla="*/ 12247285 w 13442696"/>
              <a:gd name="connsiteY2037" fmla="*/ 1571047 h 4702754"/>
              <a:gd name="connsiteX2038" fmla="*/ 12263802 w 13442696"/>
              <a:gd name="connsiteY2038" fmla="*/ 1571047 h 4702754"/>
              <a:gd name="connsiteX2039" fmla="*/ 12267931 w 13442696"/>
              <a:gd name="connsiteY2039" fmla="*/ 1591821 h 4702754"/>
              <a:gd name="connsiteX2040" fmla="*/ 12247285 w 13442696"/>
              <a:gd name="connsiteY2040" fmla="*/ 1594418 h 4702754"/>
              <a:gd name="connsiteX2041" fmla="*/ 12239027 w 13442696"/>
              <a:gd name="connsiteY2041" fmla="*/ 1594418 h 4702754"/>
              <a:gd name="connsiteX2042" fmla="*/ 12234897 w 13442696"/>
              <a:gd name="connsiteY2042" fmla="*/ 1609999 h 4702754"/>
              <a:gd name="connsiteX2043" fmla="*/ 12255543 w 13442696"/>
              <a:gd name="connsiteY2043" fmla="*/ 1607402 h 4702754"/>
              <a:gd name="connsiteX2044" fmla="*/ 12276190 w 13442696"/>
              <a:gd name="connsiteY2044" fmla="*/ 1612596 h 4702754"/>
              <a:gd name="connsiteX2045" fmla="*/ 12255543 w 13442696"/>
              <a:gd name="connsiteY2045" fmla="*/ 1617789 h 4702754"/>
              <a:gd name="connsiteX2046" fmla="*/ 12234897 w 13442696"/>
              <a:gd name="connsiteY2046" fmla="*/ 1612596 h 4702754"/>
              <a:gd name="connsiteX2047" fmla="*/ 12214251 w 13442696"/>
              <a:gd name="connsiteY2047" fmla="*/ 1617789 h 4702754"/>
              <a:gd name="connsiteX2048" fmla="*/ 12203928 w 13442696"/>
              <a:gd name="connsiteY2048" fmla="*/ 1622983 h 4702754"/>
              <a:gd name="connsiteX2049" fmla="*/ 12214251 w 13442696"/>
              <a:gd name="connsiteY2049" fmla="*/ 1630773 h 4702754"/>
              <a:gd name="connsiteX2050" fmla="*/ 12234897 w 13442696"/>
              <a:gd name="connsiteY2050" fmla="*/ 1628176 h 4702754"/>
              <a:gd name="connsiteX2051" fmla="*/ 12243156 w 13442696"/>
              <a:gd name="connsiteY2051" fmla="*/ 1630773 h 4702754"/>
              <a:gd name="connsiteX2052" fmla="*/ 12311288 w 13442696"/>
              <a:gd name="connsiteY2052" fmla="*/ 1630773 h 4702754"/>
              <a:gd name="connsiteX2053" fmla="*/ 12346386 w 13442696"/>
              <a:gd name="connsiteY2053" fmla="*/ 1625580 h 4702754"/>
              <a:gd name="connsiteX2054" fmla="*/ 12358774 w 13442696"/>
              <a:gd name="connsiteY2054" fmla="*/ 1609999 h 4702754"/>
              <a:gd name="connsiteX2055" fmla="*/ 12367033 w 13442696"/>
              <a:gd name="connsiteY2055" fmla="*/ 1617789 h 4702754"/>
              <a:gd name="connsiteX2056" fmla="*/ 12379420 w 13442696"/>
              <a:gd name="connsiteY2056" fmla="*/ 1612596 h 4702754"/>
              <a:gd name="connsiteX2057" fmla="*/ 12387679 w 13442696"/>
              <a:gd name="connsiteY2057" fmla="*/ 1617789 h 4702754"/>
              <a:gd name="connsiteX2058" fmla="*/ 12367033 w 13442696"/>
              <a:gd name="connsiteY2058" fmla="*/ 1633370 h 4702754"/>
              <a:gd name="connsiteX2059" fmla="*/ 12325740 w 13442696"/>
              <a:gd name="connsiteY2059" fmla="*/ 1641160 h 4702754"/>
              <a:gd name="connsiteX2060" fmla="*/ 12358774 w 13442696"/>
              <a:gd name="connsiteY2060" fmla="*/ 1646354 h 4702754"/>
              <a:gd name="connsiteX2061" fmla="*/ 12288577 w 13442696"/>
              <a:gd name="connsiteY2061" fmla="*/ 1698289 h 4702754"/>
              <a:gd name="connsiteX2062" fmla="*/ 12274125 w 13442696"/>
              <a:gd name="connsiteY2062" fmla="*/ 1719063 h 4702754"/>
              <a:gd name="connsiteX2063" fmla="*/ 12261737 w 13442696"/>
              <a:gd name="connsiteY2063" fmla="*/ 1716467 h 4702754"/>
              <a:gd name="connsiteX2064" fmla="*/ 12234897 w 13442696"/>
              <a:gd name="connsiteY2064" fmla="*/ 1724257 h 4702754"/>
              <a:gd name="connsiteX2065" fmla="*/ 12228703 w 13442696"/>
              <a:gd name="connsiteY2065" fmla="*/ 1732047 h 4702754"/>
              <a:gd name="connsiteX2066" fmla="*/ 12214251 w 13442696"/>
              <a:gd name="connsiteY2066" fmla="*/ 1732047 h 4702754"/>
              <a:gd name="connsiteX2067" fmla="*/ 12203928 w 13442696"/>
              <a:gd name="connsiteY2067" fmla="*/ 1742434 h 4702754"/>
              <a:gd name="connsiteX2068" fmla="*/ 12179153 w 13442696"/>
              <a:gd name="connsiteY2068" fmla="*/ 1737241 h 4702754"/>
              <a:gd name="connsiteX2069" fmla="*/ 12177088 w 13442696"/>
              <a:gd name="connsiteY2069" fmla="*/ 1763208 h 4702754"/>
              <a:gd name="connsiteX2070" fmla="*/ 12133731 w 13442696"/>
              <a:gd name="connsiteY2070" fmla="*/ 1763208 h 4702754"/>
              <a:gd name="connsiteX2071" fmla="*/ 12150248 w 13442696"/>
              <a:gd name="connsiteY2071" fmla="*/ 1778789 h 4702754"/>
              <a:gd name="connsiteX2072" fmla="*/ 12102762 w 13442696"/>
              <a:gd name="connsiteY2072" fmla="*/ 1796966 h 4702754"/>
              <a:gd name="connsiteX2073" fmla="*/ 12113085 w 13442696"/>
              <a:gd name="connsiteY2073" fmla="*/ 1804757 h 4702754"/>
              <a:gd name="connsiteX2074" fmla="*/ 12123408 w 13442696"/>
              <a:gd name="connsiteY2074" fmla="*/ 1799563 h 4702754"/>
              <a:gd name="connsiteX2075" fmla="*/ 12131667 w 13442696"/>
              <a:gd name="connsiteY2075" fmla="*/ 1799563 h 4702754"/>
              <a:gd name="connsiteX2076" fmla="*/ 12133731 w 13442696"/>
              <a:gd name="connsiteY2076" fmla="*/ 1804757 h 4702754"/>
              <a:gd name="connsiteX2077" fmla="*/ 12177088 w 13442696"/>
              <a:gd name="connsiteY2077" fmla="*/ 1796966 h 4702754"/>
              <a:gd name="connsiteX2078" fmla="*/ 12191540 w 13442696"/>
              <a:gd name="connsiteY2078" fmla="*/ 1794370 h 4702754"/>
              <a:gd name="connsiteX2079" fmla="*/ 12214251 w 13442696"/>
              <a:gd name="connsiteY2079" fmla="*/ 1807354 h 4702754"/>
              <a:gd name="connsiteX2080" fmla="*/ 12251414 w 13442696"/>
              <a:gd name="connsiteY2080" fmla="*/ 1799563 h 4702754"/>
              <a:gd name="connsiteX2081" fmla="*/ 12288577 w 13442696"/>
              <a:gd name="connsiteY2081" fmla="*/ 1789176 h 4702754"/>
              <a:gd name="connsiteX2082" fmla="*/ 12294771 w 13442696"/>
              <a:gd name="connsiteY2082" fmla="*/ 1794370 h 4702754"/>
              <a:gd name="connsiteX2083" fmla="*/ 12319546 w 13442696"/>
              <a:gd name="connsiteY2083" fmla="*/ 1786579 h 4702754"/>
              <a:gd name="connsiteX2084" fmla="*/ 12327805 w 13442696"/>
              <a:gd name="connsiteY2084" fmla="*/ 1796966 h 4702754"/>
              <a:gd name="connsiteX2085" fmla="*/ 12319546 w 13442696"/>
              <a:gd name="connsiteY2085" fmla="*/ 1802160 h 4702754"/>
              <a:gd name="connsiteX2086" fmla="*/ 12340193 w 13442696"/>
              <a:gd name="connsiteY2086" fmla="*/ 1802160 h 4702754"/>
              <a:gd name="connsiteX2087" fmla="*/ 12346386 w 13442696"/>
              <a:gd name="connsiteY2087" fmla="*/ 1794370 h 4702754"/>
              <a:gd name="connsiteX2088" fmla="*/ 12367033 w 13442696"/>
              <a:gd name="connsiteY2088" fmla="*/ 1778789 h 4702754"/>
              <a:gd name="connsiteX2089" fmla="*/ 12367033 w 13442696"/>
              <a:gd name="connsiteY2089" fmla="*/ 1786579 h 4702754"/>
              <a:gd name="connsiteX2090" fmla="*/ 12412454 w 13442696"/>
              <a:gd name="connsiteY2090" fmla="*/ 1789176 h 4702754"/>
              <a:gd name="connsiteX2091" fmla="*/ 12480586 w 13442696"/>
              <a:gd name="connsiteY2091" fmla="*/ 1786579 h 4702754"/>
              <a:gd name="connsiteX2092" fmla="*/ 12501232 w 13442696"/>
              <a:gd name="connsiteY2092" fmla="*/ 1783983 h 4702754"/>
              <a:gd name="connsiteX2093" fmla="*/ 12495039 w 13442696"/>
              <a:gd name="connsiteY2093" fmla="*/ 1799563 h 4702754"/>
              <a:gd name="connsiteX2094" fmla="*/ 12486780 w 13442696"/>
              <a:gd name="connsiteY2094" fmla="*/ 1799563 h 4702754"/>
              <a:gd name="connsiteX2095" fmla="*/ 12488845 w 13442696"/>
              <a:gd name="connsiteY2095" fmla="*/ 1815144 h 4702754"/>
              <a:gd name="connsiteX2096" fmla="*/ 12511555 w 13442696"/>
              <a:gd name="connsiteY2096" fmla="*/ 1830725 h 4702754"/>
              <a:gd name="connsiteX2097" fmla="*/ 12488845 w 13442696"/>
              <a:gd name="connsiteY2097" fmla="*/ 1822934 h 4702754"/>
              <a:gd name="connsiteX2098" fmla="*/ 12480586 w 13442696"/>
              <a:gd name="connsiteY2098" fmla="*/ 1828128 h 4702754"/>
              <a:gd name="connsiteX2099" fmla="*/ 12499168 w 13442696"/>
              <a:gd name="connsiteY2099" fmla="*/ 1843708 h 4702754"/>
              <a:gd name="connsiteX2100" fmla="*/ 12536331 w 13442696"/>
              <a:gd name="connsiteY2100" fmla="*/ 1846305 h 4702754"/>
              <a:gd name="connsiteX2101" fmla="*/ 12523943 w 13442696"/>
              <a:gd name="connsiteY2101" fmla="*/ 1854095 h 4702754"/>
              <a:gd name="connsiteX2102" fmla="*/ 12559042 w 13442696"/>
              <a:gd name="connsiteY2102" fmla="*/ 1867079 h 4702754"/>
              <a:gd name="connsiteX2103" fmla="*/ 12550783 w 13442696"/>
              <a:gd name="connsiteY2103" fmla="*/ 1869676 h 4702754"/>
              <a:gd name="connsiteX2104" fmla="*/ 12540460 w 13442696"/>
              <a:gd name="connsiteY2104" fmla="*/ 1869676 h 4702754"/>
              <a:gd name="connsiteX2105" fmla="*/ 12515685 w 13442696"/>
              <a:gd name="connsiteY2105" fmla="*/ 1885257 h 4702754"/>
              <a:gd name="connsiteX2106" fmla="*/ 12486780 w 13442696"/>
              <a:gd name="connsiteY2106" fmla="*/ 1882660 h 4702754"/>
              <a:gd name="connsiteX2107" fmla="*/ 12476457 w 13442696"/>
              <a:gd name="connsiteY2107" fmla="*/ 1885257 h 4702754"/>
              <a:gd name="connsiteX2108" fmla="*/ 12484715 w 13442696"/>
              <a:gd name="connsiteY2108" fmla="*/ 1893047 h 4702754"/>
              <a:gd name="connsiteX2109" fmla="*/ 12474392 w 13442696"/>
              <a:gd name="connsiteY2109" fmla="*/ 1900837 h 4702754"/>
              <a:gd name="connsiteX2110" fmla="*/ 12433100 w 13442696"/>
              <a:gd name="connsiteY2110" fmla="*/ 1895644 h 4702754"/>
              <a:gd name="connsiteX2111" fmla="*/ 12402131 w 13442696"/>
              <a:gd name="connsiteY2111" fmla="*/ 1911224 h 4702754"/>
              <a:gd name="connsiteX2112" fmla="*/ 12402131 w 13442696"/>
              <a:gd name="connsiteY2112" fmla="*/ 1916418 h 4702754"/>
              <a:gd name="connsiteX2113" fmla="*/ 12426906 w 13442696"/>
              <a:gd name="connsiteY2113" fmla="*/ 1911224 h 4702754"/>
              <a:gd name="connsiteX2114" fmla="*/ 12410389 w 13442696"/>
              <a:gd name="connsiteY2114" fmla="*/ 1926805 h 4702754"/>
              <a:gd name="connsiteX2115" fmla="*/ 12412454 w 13442696"/>
              <a:gd name="connsiteY2115" fmla="*/ 1929402 h 4702754"/>
              <a:gd name="connsiteX2116" fmla="*/ 12358774 w 13442696"/>
              <a:gd name="connsiteY2116" fmla="*/ 1942386 h 4702754"/>
              <a:gd name="connsiteX2117" fmla="*/ 12340193 w 13442696"/>
              <a:gd name="connsiteY2117" fmla="*/ 1957966 h 4702754"/>
              <a:gd name="connsiteX2118" fmla="*/ 12319546 w 13442696"/>
              <a:gd name="connsiteY2118" fmla="*/ 1960563 h 4702754"/>
              <a:gd name="connsiteX2119" fmla="*/ 12307159 w 13442696"/>
              <a:gd name="connsiteY2119" fmla="*/ 1947579 h 4702754"/>
              <a:gd name="connsiteX2120" fmla="*/ 12298900 w 13442696"/>
              <a:gd name="connsiteY2120" fmla="*/ 1944982 h 4702754"/>
              <a:gd name="connsiteX2121" fmla="*/ 12272060 w 13442696"/>
              <a:gd name="connsiteY2121" fmla="*/ 1955370 h 4702754"/>
              <a:gd name="connsiteX2122" fmla="*/ 12274125 w 13442696"/>
              <a:gd name="connsiteY2122" fmla="*/ 1963160 h 4702754"/>
              <a:gd name="connsiteX2123" fmla="*/ 12282383 w 13442696"/>
              <a:gd name="connsiteY2123" fmla="*/ 1960563 h 4702754"/>
              <a:gd name="connsiteX2124" fmla="*/ 12327805 w 13442696"/>
              <a:gd name="connsiteY2124" fmla="*/ 1965757 h 4702754"/>
              <a:gd name="connsiteX2125" fmla="*/ 12319546 w 13442696"/>
              <a:gd name="connsiteY2125" fmla="*/ 1973547 h 4702754"/>
              <a:gd name="connsiteX2126" fmla="*/ 12331934 w 13442696"/>
              <a:gd name="connsiteY2126" fmla="*/ 1981337 h 4702754"/>
              <a:gd name="connsiteX2127" fmla="*/ 12303030 w 13442696"/>
              <a:gd name="connsiteY2127" fmla="*/ 1996918 h 4702754"/>
              <a:gd name="connsiteX2128" fmla="*/ 12298900 w 13442696"/>
              <a:gd name="connsiteY2128" fmla="*/ 1996918 h 4702754"/>
              <a:gd name="connsiteX2129" fmla="*/ 12303030 w 13442696"/>
              <a:gd name="connsiteY2129" fmla="*/ 1989128 h 4702754"/>
              <a:gd name="connsiteX2130" fmla="*/ 12265866 w 13442696"/>
              <a:gd name="connsiteY2130" fmla="*/ 1991724 h 4702754"/>
              <a:gd name="connsiteX2131" fmla="*/ 12251414 w 13442696"/>
              <a:gd name="connsiteY2131" fmla="*/ 2002111 h 4702754"/>
              <a:gd name="connsiteX2132" fmla="*/ 12243156 w 13442696"/>
              <a:gd name="connsiteY2132" fmla="*/ 2002111 h 4702754"/>
              <a:gd name="connsiteX2133" fmla="*/ 12243156 w 13442696"/>
              <a:gd name="connsiteY2133" fmla="*/ 2009902 h 4702754"/>
              <a:gd name="connsiteX2134" fmla="*/ 12255543 w 13442696"/>
              <a:gd name="connsiteY2134" fmla="*/ 2017692 h 4702754"/>
              <a:gd name="connsiteX2135" fmla="*/ 12251414 w 13442696"/>
              <a:gd name="connsiteY2135" fmla="*/ 2022886 h 4702754"/>
              <a:gd name="connsiteX2136" fmla="*/ 12197734 w 13442696"/>
              <a:gd name="connsiteY2136" fmla="*/ 2022886 h 4702754"/>
              <a:gd name="connsiteX2137" fmla="*/ 12179153 w 13442696"/>
              <a:gd name="connsiteY2137" fmla="*/ 2017692 h 4702754"/>
              <a:gd name="connsiteX2138" fmla="*/ 12214251 w 13442696"/>
              <a:gd name="connsiteY2138" fmla="*/ 2009902 h 4702754"/>
              <a:gd name="connsiteX2139" fmla="*/ 12214251 w 13442696"/>
              <a:gd name="connsiteY2139" fmla="*/ 2004708 h 4702754"/>
              <a:gd name="connsiteX2140" fmla="*/ 12123408 w 13442696"/>
              <a:gd name="connsiteY2140" fmla="*/ 2007305 h 4702754"/>
              <a:gd name="connsiteX2141" fmla="*/ 12094504 w 13442696"/>
              <a:gd name="connsiteY2141" fmla="*/ 2022886 h 4702754"/>
              <a:gd name="connsiteX2142" fmla="*/ 12119279 w 13442696"/>
              <a:gd name="connsiteY2142" fmla="*/ 2028079 h 4702754"/>
              <a:gd name="connsiteX2143" fmla="*/ 12113085 w 13442696"/>
              <a:gd name="connsiteY2143" fmla="*/ 2033273 h 4702754"/>
              <a:gd name="connsiteX2144" fmla="*/ 12075922 w 13442696"/>
              <a:gd name="connsiteY2144" fmla="*/ 2028079 h 4702754"/>
              <a:gd name="connsiteX2145" fmla="*/ 12061470 w 13442696"/>
              <a:gd name="connsiteY2145" fmla="*/ 2046257 h 4702754"/>
              <a:gd name="connsiteX2146" fmla="*/ 12038759 w 13442696"/>
              <a:gd name="connsiteY2146" fmla="*/ 2046257 h 4702754"/>
              <a:gd name="connsiteX2147" fmla="*/ 11925205 w 13442696"/>
              <a:gd name="connsiteY2147" fmla="*/ 2087805 h 4702754"/>
              <a:gd name="connsiteX2148" fmla="*/ 11865332 w 13442696"/>
              <a:gd name="connsiteY2148" fmla="*/ 2111176 h 4702754"/>
              <a:gd name="connsiteX2149" fmla="*/ 11836427 w 13442696"/>
              <a:gd name="connsiteY2149" fmla="*/ 2116369 h 4702754"/>
              <a:gd name="connsiteX2150" fmla="*/ 11877719 w 13442696"/>
              <a:gd name="connsiteY2150" fmla="*/ 2126756 h 4702754"/>
              <a:gd name="connsiteX2151" fmla="*/ 11892171 w 13442696"/>
              <a:gd name="connsiteY2151" fmla="*/ 2121563 h 4702754"/>
              <a:gd name="connsiteX2152" fmla="*/ 11881848 w 13442696"/>
              <a:gd name="connsiteY2152" fmla="*/ 2113773 h 4702754"/>
              <a:gd name="connsiteX2153" fmla="*/ 11900430 w 13442696"/>
              <a:gd name="connsiteY2153" fmla="*/ 2111176 h 4702754"/>
              <a:gd name="connsiteX2154" fmla="*/ 11906624 w 13442696"/>
              <a:gd name="connsiteY2154" fmla="*/ 2113773 h 4702754"/>
              <a:gd name="connsiteX2155" fmla="*/ 11927270 w 13442696"/>
              <a:gd name="connsiteY2155" fmla="*/ 2105982 h 4702754"/>
              <a:gd name="connsiteX2156" fmla="*/ 11933464 w 13442696"/>
              <a:gd name="connsiteY2156" fmla="*/ 2108579 h 4702754"/>
              <a:gd name="connsiteX2157" fmla="*/ 11949981 w 13442696"/>
              <a:gd name="connsiteY2157" fmla="*/ 2103386 h 4702754"/>
              <a:gd name="connsiteX2158" fmla="*/ 11954110 w 13442696"/>
              <a:gd name="connsiteY2158" fmla="*/ 2111176 h 4702754"/>
              <a:gd name="connsiteX2159" fmla="*/ 11962368 w 13442696"/>
              <a:gd name="connsiteY2159" fmla="*/ 2111176 h 4702754"/>
              <a:gd name="connsiteX2160" fmla="*/ 11991273 w 13442696"/>
              <a:gd name="connsiteY2160" fmla="*/ 2098192 h 4702754"/>
              <a:gd name="connsiteX2161" fmla="*/ 11937593 w 13442696"/>
              <a:gd name="connsiteY2161" fmla="*/ 2100789 h 4702754"/>
              <a:gd name="connsiteX2162" fmla="*/ 11937593 w 13442696"/>
              <a:gd name="connsiteY2162" fmla="*/ 2092998 h 4702754"/>
              <a:gd name="connsiteX2163" fmla="*/ 11989208 w 13442696"/>
              <a:gd name="connsiteY2163" fmla="*/ 2092998 h 4702754"/>
              <a:gd name="connsiteX2164" fmla="*/ 11997467 w 13442696"/>
              <a:gd name="connsiteY2164" fmla="*/ 2082611 h 4702754"/>
              <a:gd name="connsiteX2165" fmla="*/ 12018113 w 13442696"/>
              <a:gd name="connsiteY2165" fmla="*/ 2082611 h 4702754"/>
              <a:gd name="connsiteX2166" fmla="*/ 11997467 w 13442696"/>
              <a:gd name="connsiteY2166" fmla="*/ 2092998 h 4702754"/>
              <a:gd name="connsiteX2167" fmla="*/ 11997467 w 13442696"/>
              <a:gd name="connsiteY2167" fmla="*/ 2095595 h 4702754"/>
              <a:gd name="connsiteX2168" fmla="*/ 12069728 w 13442696"/>
              <a:gd name="connsiteY2168" fmla="*/ 2087805 h 4702754"/>
              <a:gd name="connsiteX2169" fmla="*/ 12063534 w 13442696"/>
              <a:gd name="connsiteY2169" fmla="*/ 2074821 h 4702754"/>
              <a:gd name="connsiteX2170" fmla="*/ 12154377 w 13442696"/>
              <a:gd name="connsiteY2170" fmla="*/ 2064434 h 4702754"/>
              <a:gd name="connsiteX2171" fmla="*/ 12187411 w 13442696"/>
              <a:gd name="connsiteY2171" fmla="*/ 2064434 h 4702754"/>
              <a:gd name="connsiteX2172" fmla="*/ 12179153 w 13442696"/>
              <a:gd name="connsiteY2172" fmla="*/ 2067031 h 4702754"/>
              <a:gd name="connsiteX2173" fmla="*/ 12191540 w 13442696"/>
              <a:gd name="connsiteY2173" fmla="*/ 2072224 h 4702754"/>
              <a:gd name="connsiteX2174" fmla="*/ 12251414 w 13442696"/>
              <a:gd name="connsiteY2174" fmla="*/ 2059240 h 4702754"/>
              <a:gd name="connsiteX2175" fmla="*/ 12367033 w 13442696"/>
              <a:gd name="connsiteY2175" fmla="*/ 2041063 h 4702754"/>
              <a:gd name="connsiteX2176" fmla="*/ 12435165 w 13442696"/>
              <a:gd name="connsiteY2176" fmla="*/ 2035869 h 4702754"/>
              <a:gd name="connsiteX2177" fmla="*/ 12501232 w 13442696"/>
              <a:gd name="connsiteY2177" fmla="*/ 2017692 h 4702754"/>
              <a:gd name="connsiteX2178" fmla="*/ 12608592 w 13442696"/>
              <a:gd name="connsiteY2178" fmla="*/ 2007305 h 4702754"/>
              <a:gd name="connsiteX2179" fmla="*/ 12629238 w 13442696"/>
              <a:gd name="connsiteY2179" fmla="*/ 2004708 h 4702754"/>
              <a:gd name="connsiteX2180" fmla="*/ 12656078 w 13442696"/>
              <a:gd name="connsiteY2180" fmla="*/ 2009902 h 4702754"/>
              <a:gd name="connsiteX2181" fmla="*/ 12672595 w 13442696"/>
              <a:gd name="connsiteY2181" fmla="*/ 2012499 h 4702754"/>
              <a:gd name="connsiteX2182" fmla="*/ 12666401 w 13442696"/>
              <a:gd name="connsiteY2182" fmla="*/ 2009902 h 4702754"/>
              <a:gd name="connsiteX2183" fmla="*/ 12680854 w 13442696"/>
              <a:gd name="connsiteY2183" fmla="*/ 2004708 h 4702754"/>
              <a:gd name="connsiteX2184" fmla="*/ 12674660 w 13442696"/>
              <a:gd name="connsiteY2184" fmla="*/ 2012499 h 4702754"/>
              <a:gd name="connsiteX2185" fmla="*/ 12724211 w 13442696"/>
              <a:gd name="connsiteY2185" fmla="*/ 2015095 h 4702754"/>
              <a:gd name="connsiteX2186" fmla="*/ 12720081 w 13442696"/>
              <a:gd name="connsiteY2186" fmla="*/ 2017692 h 4702754"/>
              <a:gd name="connsiteX2187" fmla="*/ 12751051 w 13442696"/>
              <a:gd name="connsiteY2187" fmla="*/ 2028079 h 4702754"/>
              <a:gd name="connsiteX2188" fmla="*/ 12736598 w 13442696"/>
              <a:gd name="connsiteY2188" fmla="*/ 2033273 h 4702754"/>
              <a:gd name="connsiteX2189" fmla="*/ 12728340 w 13442696"/>
              <a:gd name="connsiteY2189" fmla="*/ 2030676 h 4702754"/>
              <a:gd name="connsiteX2190" fmla="*/ 12647820 w 13442696"/>
              <a:gd name="connsiteY2190" fmla="*/ 2061837 h 4702754"/>
              <a:gd name="connsiteX2191" fmla="*/ 12612721 w 13442696"/>
              <a:gd name="connsiteY2191" fmla="*/ 2072224 h 4702754"/>
              <a:gd name="connsiteX2192" fmla="*/ 12592075 w 13442696"/>
              <a:gd name="connsiteY2192" fmla="*/ 2082611 h 4702754"/>
              <a:gd name="connsiteX2193" fmla="*/ 12534266 w 13442696"/>
              <a:gd name="connsiteY2193" fmla="*/ 2095595 h 4702754"/>
              <a:gd name="connsiteX2194" fmla="*/ 12495039 w 13442696"/>
              <a:gd name="connsiteY2194" fmla="*/ 2105982 h 4702754"/>
              <a:gd name="connsiteX2195" fmla="*/ 12495039 w 13442696"/>
              <a:gd name="connsiteY2195" fmla="*/ 2095595 h 4702754"/>
              <a:gd name="connsiteX2196" fmla="*/ 12492716 w 13442696"/>
              <a:gd name="connsiteY2196" fmla="*/ 2095920 h 4702754"/>
              <a:gd name="connsiteX2197" fmla="*/ 12479554 w 13442696"/>
              <a:gd name="connsiteY2197" fmla="*/ 2097759 h 4702754"/>
              <a:gd name="connsiteX2198" fmla="*/ 12483457 w 13442696"/>
              <a:gd name="connsiteY2198" fmla="*/ 2096123 h 4702754"/>
              <a:gd name="connsiteX2199" fmla="*/ 12515685 w 13442696"/>
              <a:gd name="connsiteY2199" fmla="*/ 2082611 h 4702754"/>
              <a:gd name="connsiteX2200" fmla="*/ 12536331 w 13442696"/>
              <a:gd name="connsiteY2200" fmla="*/ 2087805 h 4702754"/>
              <a:gd name="connsiteX2201" fmla="*/ 12544589 w 13442696"/>
              <a:gd name="connsiteY2201" fmla="*/ 2082611 h 4702754"/>
              <a:gd name="connsiteX2202" fmla="*/ 12474392 w 13442696"/>
              <a:gd name="connsiteY2202" fmla="*/ 2072224 h 4702754"/>
              <a:gd name="connsiteX2203" fmla="*/ 12431036 w 13442696"/>
              <a:gd name="connsiteY2203" fmla="*/ 2077418 h 4702754"/>
              <a:gd name="connsiteX2204" fmla="*/ 12447552 w 13442696"/>
              <a:gd name="connsiteY2204" fmla="*/ 2072224 h 4702754"/>
              <a:gd name="connsiteX2205" fmla="*/ 12519814 w 13442696"/>
              <a:gd name="connsiteY2205" fmla="*/ 2064434 h 4702754"/>
              <a:gd name="connsiteX2206" fmla="*/ 12528072 w 13442696"/>
              <a:gd name="connsiteY2206" fmla="*/ 2067031 h 4702754"/>
              <a:gd name="connsiteX2207" fmla="*/ 12583817 w 13442696"/>
              <a:gd name="connsiteY2207" fmla="*/ 2048853 h 4702754"/>
              <a:gd name="connsiteX2208" fmla="*/ 12565235 w 13442696"/>
              <a:gd name="connsiteY2208" fmla="*/ 2048853 h 4702754"/>
              <a:gd name="connsiteX2209" fmla="*/ 12602398 w 13442696"/>
              <a:gd name="connsiteY2209" fmla="*/ 2041063 h 4702754"/>
              <a:gd name="connsiteX2210" fmla="*/ 12612721 w 13442696"/>
              <a:gd name="connsiteY2210" fmla="*/ 2046257 h 4702754"/>
              <a:gd name="connsiteX2211" fmla="*/ 12680854 w 13442696"/>
              <a:gd name="connsiteY2211" fmla="*/ 2038466 h 4702754"/>
              <a:gd name="connsiteX2212" fmla="*/ 12693241 w 13442696"/>
              <a:gd name="connsiteY2212" fmla="*/ 2033273 h 4702754"/>
              <a:gd name="connsiteX2213" fmla="*/ 12637497 w 13442696"/>
              <a:gd name="connsiteY2213" fmla="*/ 2022886 h 4702754"/>
              <a:gd name="connsiteX2214" fmla="*/ 12515685 w 13442696"/>
              <a:gd name="connsiteY2214" fmla="*/ 2038466 h 4702754"/>
              <a:gd name="connsiteX2215" fmla="*/ 12512072 w 13442696"/>
              <a:gd name="connsiteY2215" fmla="*/ 2040089 h 4702754"/>
              <a:gd name="connsiteX2216" fmla="*/ 12497222 w 13442696"/>
              <a:gd name="connsiteY2216" fmla="*/ 2046760 h 4702754"/>
              <a:gd name="connsiteX2217" fmla="*/ 12510781 w 13442696"/>
              <a:gd name="connsiteY2217" fmla="*/ 2040089 h 4702754"/>
              <a:gd name="connsiteX2218" fmla="*/ 12431036 w 13442696"/>
              <a:gd name="connsiteY2218" fmla="*/ 2061837 h 4702754"/>
              <a:gd name="connsiteX2219" fmla="*/ 12387679 w 13442696"/>
              <a:gd name="connsiteY2219" fmla="*/ 2064434 h 4702754"/>
              <a:gd name="connsiteX2220" fmla="*/ 12338128 w 13442696"/>
              <a:gd name="connsiteY2220" fmla="*/ 2077418 h 4702754"/>
              <a:gd name="connsiteX2221" fmla="*/ 12325740 w 13442696"/>
              <a:gd name="connsiteY2221" fmla="*/ 2074821 h 4702754"/>
              <a:gd name="connsiteX2222" fmla="*/ 12319546 w 13442696"/>
              <a:gd name="connsiteY2222" fmla="*/ 2087805 h 4702754"/>
              <a:gd name="connsiteX2223" fmla="*/ 12247285 w 13442696"/>
              <a:gd name="connsiteY2223" fmla="*/ 2100789 h 4702754"/>
              <a:gd name="connsiteX2224" fmla="*/ 12234897 w 13442696"/>
              <a:gd name="connsiteY2224" fmla="*/ 2111176 h 4702754"/>
              <a:gd name="connsiteX2225" fmla="*/ 12303030 w 13442696"/>
              <a:gd name="connsiteY2225" fmla="*/ 2103386 h 4702754"/>
              <a:gd name="connsiteX2226" fmla="*/ 12267931 w 13442696"/>
              <a:gd name="connsiteY2226" fmla="*/ 2116369 h 4702754"/>
              <a:gd name="connsiteX2227" fmla="*/ 12245220 w 13442696"/>
              <a:gd name="connsiteY2227" fmla="*/ 2118966 h 4702754"/>
              <a:gd name="connsiteX2228" fmla="*/ 12166765 w 13442696"/>
              <a:gd name="connsiteY2228" fmla="*/ 2131950 h 4702754"/>
              <a:gd name="connsiteX2229" fmla="*/ 12150248 w 13442696"/>
              <a:gd name="connsiteY2229" fmla="*/ 2142337 h 4702754"/>
              <a:gd name="connsiteX2230" fmla="*/ 12113085 w 13442696"/>
              <a:gd name="connsiteY2230" fmla="*/ 2150127 h 4702754"/>
              <a:gd name="connsiteX2231" fmla="*/ 12111020 w 13442696"/>
              <a:gd name="connsiteY2231" fmla="*/ 2150127 h 4702754"/>
              <a:gd name="connsiteX2232" fmla="*/ 12113085 w 13442696"/>
              <a:gd name="connsiteY2232" fmla="*/ 2147531 h 4702754"/>
              <a:gd name="connsiteX2233" fmla="*/ 12111020 w 13442696"/>
              <a:gd name="connsiteY2233" fmla="*/ 2147531 h 4702754"/>
              <a:gd name="connsiteX2234" fmla="*/ 12115150 w 13442696"/>
              <a:gd name="connsiteY2234" fmla="*/ 2142337 h 4702754"/>
              <a:gd name="connsiteX2235" fmla="*/ 12115150 w 13442696"/>
              <a:gd name="connsiteY2235" fmla="*/ 2139740 h 4702754"/>
              <a:gd name="connsiteX2236" fmla="*/ 12158507 w 13442696"/>
              <a:gd name="connsiteY2236" fmla="*/ 2131950 h 4702754"/>
              <a:gd name="connsiteX2237" fmla="*/ 12154377 w 13442696"/>
              <a:gd name="connsiteY2237" fmla="*/ 2129353 h 4702754"/>
              <a:gd name="connsiteX2238" fmla="*/ 12214251 w 13442696"/>
              <a:gd name="connsiteY2238" fmla="*/ 2121563 h 4702754"/>
              <a:gd name="connsiteX2239" fmla="*/ 12230768 w 13442696"/>
              <a:gd name="connsiteY2239" fmla="*/ 2111176 h 4702754"/>
              <a:gd name="connsiteX2240" fmla="*/ 12154377 w 13442696"/>
              <a:gd name="connsiteY2240" fmla="*/ 2111176 h 4702754"/>
              <a:gd name="connsiteX2241" fmla="*/ 12102762 w 13442696"/>
              <a:gd name="connsiteY2241" fmla="*/ 2126756 h 4702754"/>
              <a:gd name="connsiteX2242" fmla="*/ 12102762 w 13442696"/>
              <a:gd name="connsiteY2242" fmla="*/ 2134547 h 4702754"/>
              <a:gd name="connsiteX2243" fmla="*/ 11976821 w 13442696"/>
              <a:gd name="connsiteY2243" fmla="*/ 2155321 h 4702754"/>
              <a:gd name="connsiteX2244" fmla="*/ 11976821 w 13442696"/>
              <a:gd name="connsiteY2244" fmla="*/ 2157918 h 4702754"/>
              <a:gd name="connsiteX2245" fmla="*/ 11958239 w 13442696"/>
              <a:gd name="connsiteY2245" fmla="*/ 2155321 h 4702754"/>
              <a:gd name="connsiteX2246" fmla="*/ 11842621 w 13442696"/>
              <a:gd name="connsiteY2246" fmla="*/ 2181289 h 4702754"/>
              <a:gd name="connsiteX2247" fmla="*/ 11772424 w 13442696"/>
              <a:gd name="connsiteY2247" fmla="*/ 2194273 h 4702754"/>
              <a:gd name="connsiteX2248" fmla="*/ 11766230 w 13442696"/>
              <a:gd name="connsiteY2248" fmla="*/ 2204660 h 4702754"/>
              <a:gd name="connsiteX2249" fmla="*/ 11766230 w 13442696"/>
              <a:gd name="connsiteY2249" fmla="*/ 2199466 h 4702754"/>
              <a:gd name="connsiteX2250" fmla="*/ 11669193 w 13442696"/>
              <a:gd name="connsiteY2250" fmla="*/ 2217643 h 4702754"/>
              <a:gd name="connsiteX2251" fmla="*/ 11648547 w 13442696"/>
              <a:gd name="connsiteY2251" fmla="*/ 2233224 h 4702754"/>
              <a:gd name="connsiteX2252" fmla="*/ 11605190 w 13442696"/>
              <a:gd name="connsiteY2252" fmla="*/ 2241014 h 4702754"/>
              <a:gd name="connsiteX2253" fmla="*/ 11603126 w 13442696"/>
              <a:gd name="connsiteY2253" fmla="*/ 2233224 h 4702754"/>
              <a:gd name="connsiteX2254" fmla="*/ 11553575 w 13442696"/>
              <a:gd name="connsiteY2254" fmla="*/ 2248805 h 4702754"/>
              <a:gd name="connsiteX2255" fmla="*/ 11539123 w 13442696"/>
              <a:gd name="connsiteY2255" fmla="*/ 2248805 h 4702754"/>
              <a:gd name="connsiteX2256" fmla="*/ 11516412 w 13442696"/>
              <a:gd name="connsiteY2256" fmla="*/ 2259192 h 4702754"/>
              <a:gd name="connsiteX2257" fmla="*/ 11479249 w 13442696"/>
              <a:gd name="connsiteY2257" fmla="*/ 2251402 h 4702754"/>
              <a:gd name="connsiteX2258" fmla="*/ 11351243 w 13442696"/>
              <a:gd name="connsiteY2258" fmla="*/ 2290353 h 4702754"/>
              <a:gd name="connsiteX2259" fmla="*/ 11328532 w 13442696"/>
              <a:gd name="connsiteY2259" fmla="*/ 2290353 h 4702754"/>
              <a:gd name="connsiteX2260" fmla="*/ 11332661 w 13442696"/>
              <a:gd name="connsiteY2260" fmla="*/ 2287756 h 4702754"/>
              <a:gd name="connsiteX2261" fmla="*/ 11328532 w 13442696"/>
              <a:gd name="connsiteY2261" fmla="*/ 2285160 h 4702754"/>
              <a:gd name="connsiteX2262" fmla="*/ 11320274 w 13442696"/>
              <a:gd name="connsiteY2262" fmla="*/ 2292950 h 4702754"/>
              <a:gd name="connsiteX2263" fmla="*/ 11328532 w 13442696"/>
              <a:gd name="connsiteY2263" fmla="*/ 2305934 h 4702754"/>
              <a:gd name="connsiteX2264" fmla="*/ 11320274 w 13442696"/>
              <a:gd name="connsiteY2264" fmla="*/ 2305934 h 4702754"/>
              <a:gd name="connsiteX2265" fmla="*/ 11328532 w 13442696"/>
              <a:gd name="connsiteY2265" fmla="*/ 2313724 h 4702754"/>
              <a:gd name="connsiteX2266" fmla="*/ 11184009 w 13442696"/>
              <a:gd name="connsiteY2266" fmla="*/ 2355272 h 4702754"/>
              <a:gd name="connsiteX2267" fmla="*/ 11113812 w 13442696"/>
              <a:gd name="connsiteY2267" fmla="*/ 2378643 h 4702754"/>
              <a:gd name="connsiteX2268" fmla="*/ 11074585 w 13442696"/>
              <a:gd name="connsiteY2268" fmla="*/ 2386434 h 4702754"/>
              <a:gd name="connsiteX2269" fmla="*/ 11066326 w 13442696"/>
              <a:gd name="connsiteY2269" fmla="*/ 2399418 h 4702754"/>
              <a:gd name="connsiteX2270" fmla="*/ 11074585 w 13442696"/>
              <a:gd name="connsiteY2270" fmla="*/ 2402014 h 4702754"/>
              <a:gd name="connsiteX2271" fmla="*/ 11078714 w 13442696"/>
              <a:gd name="connsiteY2271" fmla="*/ 2399418 h 4702754"/>
              <a:gd name="connsiteX2272" fmla="*/ 11066326 w 13442696"/>
              <a:gd name="connsiteY2272" fmla="*/ 2414998 h 4702754"/>
              <a:gd name="connsiteX2273" fmla="*/ 11082843 w 13442696"/>
              <a:gd name="connsiteY2273" fmla="*/ 2417595 h 4702754"/>
              <a:gd name="connsiteX2274" fmla="*/ 11082843 w 13442696"/>
              <a:gd name="connsiteY2274" fmla="*/ 2425385 h 4702754"/>
              <a:gd name="connsiteX2275" fmla="*/ 11064262 w 13442696"/>
              <a:gd name="connsiteY2275" fmla="*/ 2425385 h 4702754"/>
              <a:gd name="connsiteX2276" fmla="*/ 11056003 w 13442696"/>
              <a:gd name="connsiteY2276" fmla="*/ 2417595 h 4702754"/>
              <a:gd name="connsiteX2277" fmla="*/ 11010582 w 13442696"/>
              <a:gd name="connsiteY2277" fmla="*/ 2409805 h 4702754"/>
              <a:gd name="connsiteX2278" fmla="*/ 11010582 w 13442696"/>
              <a:gd name="connsiteY2278" fmla="*/ 2417595 h 4702754"/>
              <a:gd name="connsiteX2279" fmla="*/ 10967225 w 13442696"/>
              <a:gd name="connsiteY2279" fmla="*/ 2417595 h 4702754"/>
              <a:gd name="connsiteX2280" fmla="*/ 10971354 w 13442696"/>
              <a:gd name="connsiteY2280" fmla="*/ 2420192 h 4702754"/>
              <a:gd name="connsiteX2281" fmla="*/ 10954837 w 13442696"/>
              <a:gd name="connsiteY2281" fmla="*/ 2422788 h 4702754"/>
              <a:gd name="connsiteX2282" fmla="*/ 10946579 w 13442696"/>
              <a:gd name="connsiteY2282" fmla="*/ 2427982 h 4702754"/>
              <a:gd name="connsiteX2283" fmla="*/ 10971354 w 13442696"/>
              <a:gd name="connsiteY2283" fmla="*/ 2448756 h 4702754"/>
              <a:gd name="connsiteX2284" fmla="*/ 10967225 w 13442696"/>
              <a:gd name="connsiteY2284" fmla="*/ 2451353 h 4702754"/>
              <a:gd name="connsiteX2285" fmla="*/ 10954837 w 13442696"/>
              <a:gd name="connsiteY2285" fmla="*/ 2440966 h 4702754"/>
              <a:gd name="connsiteX2286" fmla="*/ 10950708 w 13442696"/>
              <a:gd name="connsiteY2286" fmla="*/ 2443563 h 4702754"/>
              <a:gd name="connsiteX2287" fmla="*/ 10917674 w 13442696"/>
              <a:gd name="connsiteY2287" fmla="*/ 2456547 h 4702754"/>
              <a:gd name="connsiteX2288" fmla="*/ 10905286 w 13442696"/>
              <a:gd name="connsiteY2288" fmla="*/ 2451353 h 4702754"/>
              <a:gd name="connsiteX2289" fmla="*/ 10892899 w 13442696"/>
              <a:gd name="connsiteY2289" fmla="*/ 2459143 h 4702754"/>
              <a:gd name="connsiteX2290" fmla="*/ 10874317 w 13442696"/>
              <a:gd name="connsiteY2290" fmla="*/ 2459143 h 4702754"/>
              <a:gd name="connsiteX2291" fmla="*/ 10880511 w 13442696"/>
              <a:gd name="connsiteY2291" fmla="*/ 2451353 h 4702754"/>
              <a:gd name="connsiteX2292" fmla="*/ 10857800 w 13442696"/>
              <a:gd name="connsiteY2292" fmla="*/ 2451353 h 4702754"/>
              <a:gd name="connsiteX2293" fmla="*/ 10849542 w 13442696"/>
              <a:gd name="connsiteY2293" fmla="*/ 2461740 h 4702754"/>
              <a:gd name="connsiteX2294" fmla="*/ 10837154 w 13442696"/>
              <a:gd name="connsiteY2294" fmla="*/ 2469530 h 4702754"/>
              <a:gd name="connsiteX2295" fmla="*/ 10810314 w 13442696"/>
              <a:gd name="connsiteY2295" fmla="*/ 2472127 h 4702754"/>
              <a:gd name="connsiteX2296" fmla="*/ 10785539 w 13442696"/>
              <a:gd name="connsiteY2296" fmla="*/ 2477321 h 4702754"/>
              <a:gd name="connsiteX2297" fmla="*/ 10773151 w 13442696"/>
              <a:gd name="connsiteY2297" fmla="*/ 2472127 h 4702754"/>
              <a:gd name="connsiteX2298" fmla="*/ 10632757 w 13442696"/>
              <a:gd name="connsiteY2298" fmla="*/ 2511079 h 4702754"/>
              <a:gd name="connsiteX2299" fmla="*/ 10564625 w 13442696"/>
              <a:gd name="connsiteY2299" fmla="*/ 2531853 h 4702754"/>
              <a:gd name="connsiteX2300" fmla="*/ 10568754 w 13442696"/>
              <a:gd name="connsiteY2300" fmla="*/ 2534450 h 4702754"/>
              <a:gd name="connsiteX2301" fmla="*/ 10525398 w 13442696"/>
              <a:gd name="connsiteY2301" fmla="*/ 2544837 h 4702754"/>
              <a:gd name="connsiteX2302" fmla="*/ 10519204 w 13442696"/>
              <a:gd name="connsiteY2302" fmla="*/ 2555224 h 4702754"/>
              <a:gd name="connsiteX2303" fmla="*/ 10539850 w 13442696"/>
              <a:gd name="connsiteY2303" fmla="*/ 2563014 h 4702754"/>
              <a:gd name="connsiteX2304" fmla="*/ 10585271 w 13442696"/>
              <a:gd name="connsiteY2304" fmla="*/ 2552627 h 4702754"/>
              <a:gd name="connsiteX2305" fmla="*/ 10593530 w 13442696"/>
              <a:gd name="connsiteY2305" fmla="*/ 2552627 h 4702754"/>
              <a:gd name="connsiteX2306" fmla="*/ 10603853 w 13442696"/>
              <a:gd name="connsiteY2306" fmla="*/ 2550030 h 4702754"/>
              <a:gd name="connsiteX2307" fmla="*/ 10589401 w 13442696"/>
              <a:gd name="connsiteY2307" fmla="*/ 2547434 h 4702754"/>
              <a:gd name="connsiteX2308" fmla="*/ 10603853 w 13442696"/>
              <a:gd name="connsiteY2308" fmla="*/ 2542240 h 4702754"/>
              <a:gd name="connsiteX2309" fmla="*/ 10593530 w 13442696"/>
              <a:gd name="connsiteY2309" fmla="*/ 2537046 h 4702754"/>
              <a:gd name="connsiteX2310" fmla="*/ 10584465 w 13442696"/>
              <a:gd name="connsiteY2310" fmla="*/ 2536925 h 4702754"/>
              <a:gd name="connsiteX2311" fmla="*/ 10569627 w 13442696"/>
              <a:gd name="connsiteY2311" fmla="*/ 2539172 h 4702754"/>
              <a:gd name="connsiteX2312" fmla="*/ 10587630 w 13442696"/>
              <a:gd name="connsiteY2312" fmla="*/ 2536088 h 4702754"/>
              <a:gd name="connsiteX2313" fmla="*/ 10626564 w 13442696"/>
              <a:gd name="connsiteY2313" fmla="*/ 2529256 h 4702754"/>
              <a:gd name="connsiteX2314" fmla="*/ 10636887 w 13442696"/>
              <a:gd name="connsiteY2314" fmla="*/ 2547434 h 4702754"/>
              <a:gd name="connsiteX2315" fmla="*/ 10713277 w 13442696"/>
              <a:gd name="connsiteY2315" fmla="*/ 2539643 h 4702754"/>
              <a:gd name="connsiteX2316" fmla="*/ 10729794 w 13442696"/>
              <a:gd name="connsiteY2316" fmla="*/ 2531853 h 4702754"/>
              <a:gd name="connsiteX2317" fmla="*/ 10713277 w 13442696"/>
              <a:gd name="connsiteY2317" fmla="*/ 2524063 h 4702754"/>
              <a:gd name="connsiteX2318" fmla="*/ 10709148 w 13442696"/>
              <a:gd name="connsiteY2318" fmla="*/ 2526659 h 4702754"/>
              <a:gd name="connsiteX2319" fmla="*/ 10715342 w 13442696"/>
              <a:gd name="connsiteY2319" fmla="*/ 2511079 h 4702754"/>
              <a:gd name="connsiteX2320" fmla="*/ 10713277 w 13442696"/>
              <a:gd name="connsiteY2320" fmla="*/ 2500692 h 4702754"/>
              <a:gd name="connsiteX2321" fmla="*/ 10725665 w 13442696"/>
              <a:gd name="connsiteY2321" fmla="*/ 2492901 h 4702754"/>
              <a:gd name="connsiteX2322" fmla="*/ 10731859 w 13442696"/>
              <a:gd name="connsiteY2322" fmla="*/ 2498095 h 4702754"/>
              <a:gd name="connsiteX2323" fmla="*/ 10725665 w 13442696"/>
              <a:gd name="connsiteY2323" fmla="*/ 2508482 h 4702754"/>
              <a:gd name="connsiteX2324" fmla="*/ 10744247 w 13442696"/>
              <a:gd name="connsiteY2324" fmla="*/ 2513675 h 4702754"/>
              <a:gd name="connsiteX2325" fmla="*/ 10756634 w 13442696"/>
              <a:gd name="connsiteY2325" fmla="*/ 2511079 h 4702754"/>
              <a:gd name="connsiteX2326" fmla="*/ 10733923 w 13442696"/>
              <a:gd name="connsiteY2326" fmla="*/ 2518869 h 4702754"/>
              <a:gd name="connsiteX2327" fmla="*/ 10733923 w 13442696"/>
              <a:gd name="connsiteY2327" fmla="*/ 2524063 h 4702754"/>
              <a:gd name="connsiteX2328" fmla="*/ 10793797 w 13442696"/>
              <a:gd name="connsiteY2328" fmla="*/ 2524063 h 4702754"/>
              <a:gd name="connsiteX2329" fmla="*/ 10837154 w 13442696"/>
              <a:gd name="connsiteY2329" fmla="*/ 2508482 h 4702754"/>
              <a:gd name="connsiteX2330" fmla="*/ 10849542 w 13442696"/>
              <a:gd name="connsiteY2330" fmla="*/ 2505885 h 4702754"/>
              <a:gd name="connsiteX2331" fmla="*/ 10870188 w 13442696"/>
              <a:gd name="connsiteY2331" fmla="*/ 2495498 h 4702754"/>
              <a:gd name="connsiteX2332" fmla="*/ 10861930 w 13442696"/>
              <a:gd name="connsiteY2332" fmla="*/ 2492901 h 4702754"/>
              <a:gd name="connsiteX2333" fmla="*/ 10882576 w 13442696"/>
              <a:gd name="connsiteY2333" fmla="*/ 2485111 h 4702754"/>
              <a:gd name="connsiteX2334" fmla="*/ 10901157 w 13442696"/>
              <a:gd name="connsiteY2334" fmla="*/ 2492901 h 4702754"/>
              <a:gd name="connsiteX2335" fmla="*/ 10934191 w 13442696"/>
              <a:gd name="connsiteY2335" fmla="*/ 2479917 h 4702754"/>
              <a:gd name="connsiteX2336" fmla="*/ 10944514 w 13442696"/>
              <a:gd name="connsiteY2336" fmla="*/ 2485111 h 4702754"/>
              <a:gd name="connsiteX2337" fmla="*/ 10950708 w 13442696"/>
              <a:gd name="connsiteY2337" fmla="*/ 2474724 h 4702754"/>
              <a:gd name="connsiteX2338" fmla="*/ 10965160 w 13442696"/>
              <a:gd name="connsiteY2338" fmla="*/ 2474724 h 4702754"/>
              <a:gd name="connsiteX2339" fmla="*/ 10956902 w 13442696"/>
              <a:gd name="connsiteY2339" fmla="*/ 2490305 h 4702754"/>
              <a:gd name="connsiteX2340" fmla="*/ 10944514 w 13442696"/>
              <a:gd name="connsiteY2340" fmla="*/ 2492901 h 4702754"/>
              <a:gd name="connsiteX2341" fmla="*/ 10981677 w 13442696"/>
              <a:gd name="connsiteY2341" fmla="*/ 2487708 h 4702754"/>
              <a:gd name="connsiteX2342" fmla="*/ 10989936 w 13442696"/>
              <a:gd name="connsiteY2342" fmla="*/ 2485111 h 4702754"/>
              <a:gd name="connsiteX2343" fmla="*/ 10946579 w 13442696"/>
              <a:gd name="connsiteY2343" fmla="*/ 2466934 h 4702754"/>
              <a:gd name="connsiteX2344" fmla="*/ 10989936 w 13442696"/>
              <a:gd name="connsiteY2344" fmla="*/ 2466934 h 4702754"/>
              <a:gd name="connsiteX2345" fmla="*/ 10979612 w 13442696"/>
              <a:gd name="connsiteY2345" fmla="*/ 2472127 h 4702754"/>
              <a:gd name="connsiteX2346" fmla="*/ 10994065 w 13442696"/>
              <a:gd name="connsiteY2346" fmla="*/ 2487708 h 4702754"/>
              <a:gd name="connsiteX2347" fmla="*/ 10992000 w 13442696"/>
              <a:gd name="connsiteY2347" fmla="*/ 2487708 h 4702754"/>
              <a:gd name="connsiteX2348" fmla="*/ 11002323 w 13442696"/>
              <a:gd name="connsiteY2348" fmla="*/ 2492901 h 4702754"/>
              <a:gd name="connsiteX2349" fmla="*/ 11010582 w 13442696"/>
              <a:gd name="connsiteY2349" fmla="*/ 2485111 h 4702754"/>
              <a:gd name="connsiteX2350" fmla="*/ 11056003 w 13442696"/>
              <a:gd name="connsiteY2350" fmla="*/ 2482514 h 4702754"/>
              <a:gd name="connsiteX2351" fmla="*/ 11062197 w 13442696"/>
              <a:gd name="connsiteY2351" fmla="*/ 2461740 h 4702754"/>
              <a:gd name="connsiteX2352" fmla="*/ 11103489 w 13442696"/>
              <a:gd name="connsiteY2352" fmla="*/ 2453950 h 4702754"/>
              <a:gd name="connsiteX2353" fmla="*/ 11117942 w 13442696"/>
              <a:gd name="connsiteY2353" fmla="*/ 2448756 h 4702754"/>
              <a:gd name="connsiteX2354" fmla="*/ 11130329 w 13442696"/>
              <a:gd name="connsiteY2354" fmla="*/ 2451353 h 4702754"/>
              <a:gd name="connsiteX2355" fmla="*/ 11150975 w 13442696"/>
              <a:gd name="connsiteY2355" fmla="*/ 2446159 h 4702754"/>
              <a:gd name="connsiteX2356" fmla="*/ 11159234 w 13442696"/>
              <a:gd name="connsiteY2356" fmla="*/ 2459143 h 4702754"/>
              <a:gd name="connsiteX2357" fmla="*/ 11223237 w 13442696"/>
              <a:gd name="connsiteY2357" fmla="*/ 2453950 h 4702754"/>
              <a:gd name="connsiteX2358" fmla="*/ 11243883 w 13442696"/>
              <a:gd name="connsiteY2358" fmla="*/ 2438369 h 4702754"/>
              <a:gd name="connsiteX2359" fmla="*/ 11268658 w 13442696"/>
              <a:gd name="connsiteY2359" fmla="*/ 2433176 h 4702754"/>
              <a:gd name="connsiteX2360" fmla="*/ 11278981 w 13442696"/>
              <a:gd name="connsiteY2360" fmla="*/ 2438369 h 4702754"/>
              <a:gd name="connsiteX2361" fmla="*/ 11297563 w 13442696"/>
              <a:gd name="connsiteY2361" fmla="*/ 2433176 h 4702754"/>
              <a:gd name="connsiteX2362" fmla="*/ 11353307 w 13442696"/>
              <a:gd name="connsiteY2362" fmla="*/ 2443563 h 4702754"/>
              <a:gd name="connsiteX2363" fmla="*/ 11351243 w 13442696"/>
              <a:gd name="connsiteY2363" fmla="*/ 2420192 h 4702754"/>
              <a:gd name="connsiteX2364" fmla="*/ 11404923 w 13442696"/>
              <a:gd name="connsiteY2364" fmla="*/ 2420192 h 4702754"/>
              <a:gd name="connsiteX2365" fmla="*/ 11427634 w 13442696"/>
              <a:gd name="connsiteY2365" fmla="*/ 2412401 h 4702754"/>
              <a:gd name="connsiteX2366" fmla="*/ 11435892 w 13442696"/>
              <a:gd name="connsiteY2366" fmla="*/ 2414998 h 4702754"/>
              <a:gd name="connsiteX2367" fmla="*/ 11460667 w 13442696"/>
              <a:gd name="connsiteY2367" fmla="*/ 2412401 h 4702754"/>
              <a:gd name="connsiteX2368" fmla="*/ 11468926 w 13442696"/>
              <a:gd name="connsiteY2368" fmla="*/ 2404611 h 4702754"/>
              <a:gd name="connsiteX2369" fmla="*/ 11448280 w 13442696"/>
              <a:gd name="connsiteY2369" fmla="*/ 2399418 h 4702754"/>
              <a:gd name="connsiteX2370" fmla="*/ 11456538 w 13442696"/>
              <a:gd name="connsiteY2370" fmla="*/ 2399418 h 4702754"/>
              <a:gd name="connsiteX2371" fmla="*/ 11489572 w 13442696"/>
              <a:gd name="connsiteY2371" fmla="*/ 2402014 h 4702754"/>
              <a:gd name="connsiteX2372" fmla="*/ 11504024 w 13442696"/>
              <a:gd name="connsiteY2372" fmla="*/ 2391627 h 4702754"/>
              <a:gd name="connsiteX2373" fmla="*/ 11506089 w 13442696"/>
              <a:gd name="connsiteY2373" fmla="*/ 2391627 h 4702754"/>
              <a:gd name="connsiteX2374" fmla="*/ 11530864 w 13442696"/>
              <a:gd name="connsiteY2374" fmla="*/ 2381240 h 4702754"/>
              <a:gd name="connsiteX2375" fmla="*/ 11545316 w 13442696"/>
              <a:gd name="connsiteY2375" fmla="*/ 2386434 h 4702754"/>
              <a:gd name="connsiteX2376" fmla="*/ 11596932 w 13442696"/>
              <a:gd name="connsiteY2376" fmla="*/ 2373450 h 4702754"/>
              <a:gd name="connsiteX2377" fmla="*/ 11592803 w 13442696"/>
              <a:gd name="connsiteY2377" fmla="*/ 2370853 h 4702754"/>
              <a:gd name="connsiteX2378" fmla="*/ 11617578 w 13442696"/>
              <a:gd name="connsiteY2378" fmla="*/ 2360466 h 4702754"/>
              <a:gd name="connsiteX2379" fmla="*/ 11623772 w 13442696"/>
              <a:gd name="connsiteY2379" fmla="*/ 2363063 h 4702754"/>
              <a:gd name="connsiteX2380" fmla="*/ 11629966 w 13442696"/>
              <a:gd name="connsiteY2380" fmla="*/ 2355272 h 4702754"/>
              <a:gd name="connsiteX2381" fmla="*/ 11660935 w 13442696"/>
              <a:gd name="connsiteY2381" fmla="*/ 2370853 h 4702754"/>
              <a:gd name="connsiteX2382" fmla="*/ 11708421 w 13442696"/>
              <a:gd name="connsiteY2382" fmla="*/ 2360466 h 4702754"/>
              <a:gd name="connsiteX2383" fmla="*/ 11712550 w 13442696"/>
              <a:gd name="connsiteY2383" fmla="*/ 2350079 h 4702754"/>
              <a:gd name="connsiteX2384" fmla="*/ 11745584 w 13442696"/>
              <a:gd name="connsiteY2384" fmla="*/ 2350079 h 4702754"/>
              <a:gd name="connsiteX2385" fmla="*/ 11751778 w 13442696"/>
              <a:gd name="connsiteY2385" fmla="*/ 2344885 h 4702754"/>
              <a:gd name="connsiteX2386" fmla="*/ 11753842 w 13442696"/>
              <a:gd name="connsiteY2386" fmla="*/ 2350079 h 4702754"/>
              <a:gd name="connsiteX2387" fmla="*/ 11776553 w 13442696"/>
              <a:gd name="connsiteY2387" fmla="*/ 2339692 h 4702754"/>
              <a:gd name="connsiteX2388" fmla="*/ 11813716 w 13442696"/>
              <a:gd name="connsiteY2388" fmla="*/ 2339692 h 4702754"/>
              <a:gd name="connsiteX2389" fmla="*/ 11861202 w 13442696"/>
              <a:gd name="connsiteY2389" fmla="*/ 2331901 h 4702754"/>
              <a:gd name="connsiteX2390" fmla="*/ 11871525 w 13442696"/>
              <a:gd name="connsiteY2390" fmla="*/ 2331901 h 4702754"/>
              <a:gd name="connsiteX2391" fmla="*/ 11813716 w 13442696"/>
              <a:gd name="connsiteY2391" fmla="*/ 2350079 h 4702754"/>
              <a:gd name="connsiteX2392" fmla="*/ 11805458 w 13442696"/>
              <a:gd name="connsiteY2392" fmla="*/ 2342289 h 4702754"/>
              <a:gd name="connsiteX2393" fmla="*/ 11753842 w 13442696"/>
              <a:gd name="connsiteY2393" fmla="*/ 2376047 h 4702754"/>
              <a:gd name="connsiteX2394" fmla="*/ 11733196 w 13442696"/>
              <a:gd name="connsiteY2394" fmla="*/ 2383837 h 4702754"/>
              <a:gd name="connsiteX2395" fmla="*/ 11733196 w 13442696"/>
              <a:gd name="connsiteY2395" fmla="*/ 2378643 h 4702754"/>
              <a:gd name="connsiteX2396" fmla="*/ 11665064 w 13442696"/>
              <a:gd name="connsiteY2396" fmla="*/ 2394224 h 4702754"/>
              <a:gd name="connsiteX2397" fmla="*/ 11656806 w 13442696"/>
              <a:gd name="connsiteY2397" fmla="*/ 2399418 h 4702754"/>
              <a:gd name="connsiteX2398" fmla="*/ 11788941 w 13442696"/>
              <a:gd name="connsiteY2398" fmla="*/ 2383837 h 4702754"/>
              <a:gd name="connsiteX2399" fmla="*/ 11821975 w 13442696"/>
              <a:gd name="connsiteY2399" fmla="*/ 2368256 h 4702754"/>
              <a:gd name="connsiteX2400" fmla="*/ 11821975 w 13442696"/>
              <a:gd name="connsiteY2400" fmla="*/ 2370853 h 4702754"/>
              <a:gd name="connsiteX2401" fmla="*/ 11840556 w 13442696"/>
              <a:gd name="connsiteY2401" fmla="*/ 2368256 h 4702754"/>
              <a:gd name="connsiteX2402" fmla="*/ 11881848 w 13442696"/>
              <a:gd name="connsiteY2402" fmla="*/ 2365659 h 4702754"/>
              <a:gd name="connsiteX2403" fmla="*/ 11861202 w 13442696"/>
              <a:gd name="connsiteY2403" fmla="*/ 2373450 h 4702754"/>
              <a:gd name="connsiteX2404" fmla="*/ 11921076 w 13442696"/>
              <a:gd name="connsiteY2404" fmla="*/ 2381240 h 4702754"/>
              <a:gd name="connsiteX2405" fmla="*/ 11927270 w 13442696"/>
              <a:gd name="connsiteY2405" fmla="*/ 2376047 h 4702754"/>
              <a:gd name="connsiteX2406" fmla="*/ 11927270 w 13442696"/>
              <a:gd name="connsiteY2406" fmla="*/ 2383837 h 4702754"/>
              <a:gd name="connsiteX2407" fmla="*/ 11949981 w 13442696"/>
              <a:gd name="connsiteY2407" fmla="*/ 2386434 h 4702754"/>
              <a:gd name="connsiteX2408" fmla="*/ 11954110 w 13442696"/>
              <a:gd name="connsiteY2408" fmla="*/ 2376047 h 4702754"/>
              <a:gd name="connsiteX2409" fmla="*/ 11976821 w 13442696"/>
              <a:gd name="connsiteY2409" fmla="*/ 2370853 h 4702754"/>
              <a:gd name="connsiteX2410" fmla="*/ 11970627 w 13442696"/>
              <a:gd name="connsiteY2410" fmla="*/ 2381240 h 4702754"/>
              <a:gd name="connsiteX2411" fmla="*/ 12005725 w 13442696"/>
              <a:gd name="connsiteY2411" fmla="*/ 2381240 h 4702754"/>
              <a:gd name="connsiteX2412" fmla="*/ 12018113 w 13442696"/>
              <a:gd name="connsiteY2412" fmla="*/ 2370853 h 4702754"/>
              <a:gd name="connsiteX2413" fmla="*/ 12038759 w 13442696"/>
              <a:gd name="connsiteY2413" fmla="*/ 2370853 h 4702754"/>
              <a:gd name="connsiteX2414" fmla="*/ 12013984 w 13442696"/>
              <a:gd name="connsiteY2414" fmla="*/ 2363063 h 4702754"/>
              <a:gd name="connsiteX2415" fmla="*/ 12005725 w 13442696"/>
              <a:gd name="connsiteY2415" fmla="*/ 2363063 h 4702754"/>
              <a:gd name="connsiteX2416" fmla="*/ 12013984 w 13442696"/>
              <a:gd name="connsiteY2416" fmla="*/ 2357869 h 4702754"/>
              <a:gd name="connsiteX2417" fmla="*/ 11997467 w 13442696"/>
              <a:gd name="connsiteY2417" fmla="*/ 2355272 h 4702754"/>
              <a:gd name="connsiteX2418" fmla="*/ 11997467 w 13442696"/>
              <a:gd name="connsiteY2418" fmla="*/ 2339692 h 4702754"/>
              <a:gd name="connsiteX2419" fmla="*/ 12022242 w 13442696"/>
              <a:gd name="connsiteY2419" fmla="*/ 2342289 h 4702754"/>
              <a:gd name="connsiteX2420" fmla="*/ 12022242 w 13442696"/>
              <a:gd name="connsiteY2420" fmla="*/ 2355272 h 4702754"/>
              <a:gd name="connsiteX2421" fmla="*/ 12049082 w 13442696"/>
              <a:gd name="connsiteY2421" fmla="*/ 2350079 h 4702754"/>
              <a:gd name="connsiteX2422" fmla="*/ 12053211 w 13442696"/>
              <a:gd name="connsiteY2422" fmla="*/ 2331901 h 4702754"/>
              <a:gd name="connsiteX2423" fmla="*/ 12102762 w 13442696"/>
              <a:gd name="connsiteY2423" fmla="*/ 2331901 h 4702754"/>
              <a:gd name="connsiteX2424" fmla="*/ 12133731 w 13442696"/>
              <a:gd name="connsiteY2424" fmla="*/ 2334498 h 4702754"/>
              <a:gd name="connsiteX2425" fmla="*/ 12115150 w 13442696"/>
              <a:gd name="connsiteY2425" fmla="*/ 2344885 h 4702754"/>
              <a:gd name="connsiteX2426" fmla="*/ 12137860 w 13442696"/>
              <a:gd name="connsiteY2426" fmla="*/ 2350079 h 4702754"/>
              <a:gd name="connsiteX2427" fmla="*/ 12199799 w 13442696"/>
              <a:gd name="connsiteY2427" fmla="*/ 2331901 h 4702754"/>
              <a:gd name="connsiteX2428" fmla="*/ 12203928 w 13442696"/>
              <a:gd name="connsiteY2428" fmla="*/ 2326708 h 4702754"/>
              <a:gd name="connsiteX2429" fmla="*/ 12267931 w 13442696"/>
              <a:gd name="connsiteY2429" fmla="*/ 2318918 h 4702754"/>
              <a:gd name="connsiteX2430" fmla="*/ 12331934 w 13442696"/>
              <a:gd name="connsiteY2430" fmla="*/ 2298143 h 4702754"/>
              <a:gd name="connsiteX2431" fmla="*/ 12367033 w 13442696"/>
              <a:gd name="connsiteY2431" fmla="*/ 2298143 h 4702754"/>
              <a:gd name="connsiteX2432" fmla="*/ 12367033 w 13442696"/>
              <a:gd name="connsiteY2432" fmla="*/ 2287756 h 4702754"/>
              <a:gd name="connsiteX2433" fmla="*/ 12395937 w 13442696"/>
              <a:gd name="connsiteY2433" fmla="*/ 2285160 h 4702754"/>
              <a:gd name="connsiteX2434" fmla="*/ 12402131 w 13442696"/>
              <a:gd name="connsiteY2434" fmla="*/ 2277369 h 4702754"/>
              <a:gd name="connsiteX2435" fmla="*/ 12406260 w 13442696"/>
              <a:gd name="connsiteY2435" fmla="*/ 2285160 h 4702754"/>
              <a:gd name="connsiteX2436" fmla="*/ 12367033 w 13442696"/>
              <a:gd name="connsiteY2436" fmla="*/ 2303337 h 4702754"/>
              <a:gd name="connsiteX2437" fmla="*/ 12327805 w 13442696"/>
              <a:gd name="connsiteY2437" fmla="*/ 2311127 h 4702754"/>
              <a:gd name="connsiteX2438" fmla="*/ 12327805 w 13442696"/>
              <a:gd name="connsiteY2438" fmla="*/ 2316321 h 4702754"/>
              <a:gd name="connsiteX2439" fmla="*/ 12362903 w 13442696"/>
              <a:gd name="connsiteY2439" fmla="*/ 2321514 h 4702754"/>
              <a:gd name="connsiteX2440" fmla="*/ 12391808 w 13442696"/>
              <a:gd name="connsiteY2440" fmla="*/ 2313724 h 4702754"/>
              <a:gd name="connsiteX2441" fmla="*/ 12402131 w 13442696"/>
              <a:gd name="connsiteY2441" fmla="*/ 2305934 h 4702754"/>
              <a:gd name="connsiteX2442" fmla="*/ 12431036 w 13442696"/>
              <a:gd name="connsiteY2442" fmla="*/ 2303337 h 4702754"/>
              <a:gd name="connsiteX2443" fmla="*/ 12443423 w 13442696"/>
              <a:gd name="connsiteY2443" fmla="*/ 2300740 h 4702754"/>
              <a:gd name="connsiteX2444" fmla="*/ 12402131 w 13442696"/>
              <a:gd name="connsiteY2444" fmla="*/ 2321514 h 4702754"/>
              <a:gd name="connsiteX2445" fmla="*/ 12457876 w 13442696"/>
              <a:gd name="connsiteY2445" fmla="*/ 2311127 h 4702754"/>
              <a:gd name="connsiteX2446" fmla="*/ 12495039 w 13442696"/>
              <a:gd name="connsiteY2446" fmla="*/ 2308530 h 4702754"/>
              <a:gd name="connsiteX2447" fmla="*/ 12464069 w 13442696"/>
              <a:gd name="connsiteY2447" fmla="*/ 2308530 h 4702754"/>
              <a:gd name="connsiteX2448" fmla="*/ 12451682 w 13442696"/>
              <a:gd name="connsiteY2448" fmla="*/ 2311127 h 4702754"/>
              <a:gd name="connsiteX2449" fmla="*/ 12552848 w 13442696"/>
              <a:gd name="connsiteY2449" fmla="*/ 2277369 h 4702754"/>
              <a:gd name="connsiteX2450" fmla="*/ 12559042 w 13442696"/>
              <a:gd name="connsiteY2450" fmla="*/ 2277369 h 4702754"/>
              <a:gd name="connsiteX2451" fmla="*/ 12579688 w 13442696"/>
              <a:gd name="connsiteY2451" fmla="*/ 2266982 h 4702754"/>
              <a:gd name="connsiteX2452" fmla="*/ 12550783 w 13442696"/>
              <a:gd name="connsiteY2452" fmla="*/ 2256595 h 4702754"/>
              <a:gd name="connsiteX2453" fmla="*/ 12511555 w 13442696"/>
              <a:gd name="connsiteY2453" fmla="*/ 2256595 h 4702754"/>
              <a:gd name="connsiteX2454" fmla="*/ 12501232 w 13442696"/>
              <a:gd name="connsiteY2454" fmla="*/ 2261789 h 4702754"/>
              <a:gd name="connsiteX2455" fmla="*/ 12495039 w 13442696"/>
              <a:gd name="connsiteY2455" fmla="*/ 2256595 h 4702754"/>
              <a:gd name="connsiteX2456" fmla="*/ 12515685 w 13442696"/>
              <a:gd name="connsiteY2456" fmla="*/ 2246208 h 4702754"/>
              <a:gd name="connsiteX2457" fmla="*/ 12511555 w 13442696"/>
              <a:gd name="connsiteY2457" fmla="*/ 2243611 h 4702754"/>
              <a:gd name="connsiteX2458" fmla="*/ 12528072 w 13442696"/>
              <a:gd name="connsiteY2458" fmla="*/ 2228031 h 4702754"/>
              <a:gd name="connsiteX2459" fmla="*/ 12544589 w 13442696"/>
              <a:gd name="connsiteY2459" fmla="*/ 2233224 h 4702754"/>
              <a:gd name="connsiteX2460" fmla="*/ 12536331 w 13442696"/>
              <a:gd name="connsiteY2460" fmla="*/ 2246208 h 4702754"/>
              <a:gd name="connsiteX2461" fmla="*/ 12550783 w 13442696"/>
              <a:gd name="connsiteY2461" fmla="*/ 2238418 h 4702754"/>
              <a:gd name="connsiteX2462" fmla="*/ 12550783 w 13442696"/>
              <a:gd name="connsiteY2462" fmla="*/ 2248805 h 4702754"/>
              <a:gd name="connsiteX2463" fmla="*/ 12583817 w 13442696"/>
              <a:gd name="connsiteY2463" fmla="*/ 2248805 h 4702754"/>
              <a:gd name="connsiteX2464" fmla="*/ 12604463 w 13442696"/>
              <a:gd name="connsiteY2464" fmla="*/ 2246208 h 4702754"/>
              <a:gd name="connsiteX2465" fmla="*/ 12608592 w 13442696"/>
              <a:gd name="connsiteY2465" fmla="*/ 2256595 h 4702754"/>
              <a:gd name="connsiteX2466" fmla="*/ 12647820 w 13442696"/>
              <a:gd name="connsiteY2466" fmla="*/ 2241014 h 4702754"/>
              <a:gd name="connsiteX2467" fmla="*/ 12643691 w 13442696"/>
              <a:gd name="connsiteY2467" fmla="*/ 2228031 h 4702754"/>
              <a:gd name="connsiteX2468" fmla="*/ 12656078 w 13442696"/>
              <a:gd name="connsiteY2468" fmla="*/ 2220240 h 4702754"/>
              <a:gd name="connsiteX2469" fmla="*/ 12680854 w 13442696"/>
              <a:gd name="connsiteY2469" fmla="*/ 2225434 h 4702754"/>
              <a:gd name="connsiteX2470" fmla="*/ 12697371 w 13442696"/>
              <a:gd name="connsiteY2470" fmla="*/ 2212450 h 4702754"/>
              <a:gd name="connsiteX2471" fmla="*/ 12711823 w 13442696"/>
              <a:gd name="connsiteY2471" fmla="*/ 2212450 h 4702754"/>
              <a:gd name="connsiteX2472" fmla="*/ 12707694 w 13442696"/>
              <a:gd name="connsiteY2472" fmla="*/ 2233224 h 4702754"/>
              <a:gd name="connsiteX2473" fmla="*/ 12689112 w 13442696"/>
              <a:gd name="connsiteY2473" fmla="*/ 2238418 h 4702754"/>
              <a:gd name="connsiteX2474" fmla="*/ 12697371 w 13442696"/>
              <a:gd name="connsiteY2474" fmla="*/ 2243611 h 4702754"/>
              <a:gd name="connsiteX2475" fmla="*/ 12676725 w 13442696"/>
              <a:gd name="connsiteY2475" fmla="*/ 2251402 h 4702754"/>
              <a:gd name="connsiteX2476" fmla="*/ 12687048 w 13442696"/>
              <a:gd name="connsiteY2476" fmla="*/ 2264385 h 4702754"/>
              <a:gd name="connsiteX2477" fmla="*/ 12649885 w 13442696"/>
              <a:gd name="connsiteY2477" fmla="*/ 2261789 h 4702754"/>
              <a:gd name="connsiteX2478" fmla="*/ 12664337 w 13442696"/>
              <a:gd name="connsiteY2478" fmla="*/ 2272176 h 4702754"/>
              <a:gd name="connsiteX2479" fmla="*/ 12612721 w 13442696"/>
              <a:gd name="connsiteY2479" fmla="*/ 2269579 h 4702754"/>
              <a:gd name="connsiteX2480" fmla="*/ 12625109 w 13442696"/>
              <a:gd name="connsiteY2480" fmla="*/ 2277369 h 4702754"/>
              <a:gd name="connsiteX2481" fmla="*/ 12592075 w 13442696"/>
              <a:gd name="connsiteY2481" fmla="*/ 2272176 h 4702754"/>
              <a:gd name="connsiteX2482" fmla="*/ 12528072 w 13442696"/>
              <a:gd name="connsiteY2482" fmla="*/ 2305934 h 4702754"/>
              <a:gd name="connsiteX2483" fmla="*/ 12544589 w 13442696"/>
              <a:gd name="connsiteY2483" fmla="*/ 2308530 h 4702754"/>
              <a:gd name="connsiteX2484" fmla="*/ 12602398 w 13442696"/>
              <a:gd name="connsiteY2484" fmla="*/ 2300740 h 4702754"/>
              <a:gd name="connsiteX2485" fmla="*/ 12637497 w 13442696"/>
              <a:gd name="connsiteY2485" fmla="*/ 2305934 h 4702754"/>
              <a:gd name="connsiteX2486" fmla="*/ 12697371 w 13442696"/>
              <a:gd name="connsiteY2486" fmla="*/ 2300740 h 4702754"/>
              <a:gd name="connsiteX2487" fmla="*/ 12974029 w 13442696"/>
              <a:gd name="connsiteY2487" fmla="*/ 2292950 h 4702754"/>
              <a:gd name="connsiteX2488" fmla="*/ 13011192 w 13442696"/>
              <a:gd name="connsiteY2488" fmla="*/ 2290353 h 4702754"/>
              <a:gd name="connsiteX2489" fmla="*/ 13017386 w 13442696"/>
              <a:gd name="connsiteY2489" fmla="*/ 2292950 h 4702754"/>
              <a:gd name="connsiteX2490" fmla="*/ 12961641 w 13442696"/>
              <a:gd name="connsiteY2490" fmla="*/ 2305934 h 4702754"/>
              <a:gd name="connsiteX2491" fmla="*/ 13246558 w 13442696"/>
              <a:gd name="connsiteY2491" fmla="*/ 2311127 h 4702754"/>
              <a:gd name="connsiteX2492" fmla="*/ 13395210 w 13442696"/>
              <a:gd name="connsiteY2492" fmla="*/ 2303337 h 4702754"/>
              <a:gd name="connsiteX2493" fmla="*/ 13382822 w 13442696"/>
              <a:gd name="connsiteY2493" fmla="*/ 2305934 h 4702754"/>
              <a:gd name="connsiteX2494" fmla="*/ 13395210 w 13442696"/>
              <a:gd name="connsiteY2494" fmla="*/ 2316321 h 4702754"/>
              <a:gd name="connsiteX2495" fmla="*/ 13275462 w 13442696"/>
              <a:gd name="connsiteY2495" fmla="*/ 2321514 h 4702754"/>
              <a:gd name="connsiteX2496" fmla="*/ 13285785 w 13442696"/>
              <a:gd name="connsiteY2496" fmla="*/ 2337095 h 4702754"/>
              <a:gd name="connsiteX2497" fmla="*/ 13285785 w 13442696"/>
              <a:gd name="connsiteY2497" fmla="*/ 2350079 h 4702754"/>
              <a:gd name="connsiteX2498" fmla="*/ 13279592 w 13442696"/>
              <a:gd name="connsiteY2498" fmla="*/ 2350079 h 4702754"/>
              <a:gd name="connsiteX2499" fmla="*/ 13273398 w 13442696"/>
              <a:gd name="connsiteY2499" fmla="*/ 2355272 h 4702754"/>
              <a:gd name="connsiteX2500" fmla="*/ 13285785 w 13442696"/>
              <a:gd name="connsiteY2500" fmla="*/ 2360466 h 4702754"/>
              <a:gd name="connsiteX2501" fmla="*/ 13258945 w 13442696"/>
              <a:gd name="connsiteY2501" fmla="*/ 2363063 h 4702754"/>
              <a:gd name="connsiteX2502" fmla="*/ 13242429 w 13442696"/>
              <a:gd name="connsiteY2502" fmla="*/ 2355272 h 4702754"/>
              <a:gd name="connsiteX2503" fmla="*/ 13223847 w 13442696"/>
              <a:gd name="connsiteY2503" fmla="*/ 2365659 h 4702754"/>
              <a:gd name="connsiteX2504" fmla="*/ 13190813 w 13442696"/>
              <a:gd name="connsiteY2504" fmla="*/ 2363063 h 4702754"/>
              <a:gd name="connsiteX2505" fmla="*/ 13166038 w 13442696"/>
              <a:gd name="connsiteY2505" fmla="*/ 2373450 h 4702754"/>
              <a:gd name="connsiteX2506" fmla="*/ 13170167 w 13442696"/>
              <a:gd name="connsiteY2506" fmla="*/ 2368256 h 4702754"/>
              <a:gd name="connsiteX2507" fmla="*/ 13118552 w 13442696"/>
              <a:gd name="connsiteY2507" fmla="*/ 2373450 h 4702754"/>
              <a:gd name="connsiteX2508" fmla="*/ 13062807 w 13442696"/>
              <a:gd name="connsiteY2508" fmla="*/ 2386434 h 4702754"/>
              <a:gd name="connsiteX2509" fmla="*/ 13050419 w 13442696"/>
              <a:gd name="connsiteY2509" fmla="*/ 2383837 h 4702754"/>
              <a:gd name="connsiteX2510" fmla="*/ 13033903 w 13442696"/>
              <a:gd name="connsiteY2510" fmla="*/ 2383837 h 4702754"/>
              <a:gd name="connsiteX2511" fmla="*/ 13038032 w 13442696"/>
              <a:gd name="connsiteY2511" fmla="*/ 2394224 h 4702754"/>
              <a:gd name="connsiteX2512" fmla="*/ 13011192 w 13442696"/>
              <a:gd name="connsiteY2512" fmla="*/ 2399418 h 4702754"/>
              <a:gd name="connsiteX2513" fmla="*/ 12932737 w 13442696"/>
              <a:gd name="connsiteY2513" fmla="*/ 2407208 h 4702754"/>
              <a:gd name="connsiteX2514" fmla="*/ 12897638 w 13442696"/>
              <a:gd name="connsiteY2514" fmla="*/ 2414998 h 4702754"/>
              <a:gd name="connsiteX2515" fmla="*/ 12881121 w 13442696"/>
              <a:gd name="connsiteY2515" fmla="*/ 2414998 h 4702754"/>
              <a:gd name="connsiteX2516" fmla="*/ 12850152 w 13442696"/>
              <a:gd name="connsiteY2516" fmla="*/ 2414998 h 4702754"/>
              <a:gd name="connsiteX2517" fmla="*/ 12841894 w 13442696"/>
              <a:gd name="connsiteY2517" fmla="*/ 2402014 h 4702754"/>
              <a:gd name="connsiteX2518" fmla="*/ 12817118 w 13442696"/>
              <a:gd name="connsiteY2518" fmla="*/ 2422788 h 4702754"/>
              <a:gd name="connsiteX2519" fmla="*/ 12788214 w 13442696"/>
              <a:gd name="connsiteY2519" fmla="*/ 2435772 h 4702754"/>
              <a:gd name="connsiteX2520" fmla="*/ 12788214 w 13442696"/>
              <a:gd name="connsiteY2520" fmla="*/ 2430579 h 4702754"/>
              <a:gd name="connsiteX2521" fmla="*/ 12736598 w 13442696"/>
              <a:gd name="connsiteY2521" fmla="*/ 2443563 h 4702754"/>
              <a:gd name="connsiteX2522" fmla="*/ 12728340 w 13442696"/>
              <a:gd name="connsiteY2522" fmla="*/ 2448756 h 4702754"/>
              <a:gd name="connsiteX2523" fmla="*/ 12751051 w 13442696"/>
              <a:gd name="connsiteY2523" fmla="*/ 2453950 h 4702754"/>
              <a:gd name="connsiteX2524" fmla="*/ 12918284 w 13442696"/>
              <a:gd name="connsiteY2524" fmla="*/ 2433176 h 4702754"/>
              <a:gd name="connsiteX2525" fmla="*/ 12978158 w 13442696"/>
              <a:gd name="connsiteY2525" fmla="*/ 2425385 h 4702754"/>
              <a:gd name="connsiteX2526" fmla="*/ 13085518 w 13442696"/>
              <a:gd name="connsiteY2526" fmla="*/ 2427982 h 4702754"/>
              <a:gd name="connsiteX2527" fmla="*/ 13097906 w 13442696"/>
              <a:gd name="connsiteY2527" fmla="*/ 2427982 h 4702754"/>
              <a:gd name="connsiteX2528" fmla="*/ 13130939 w 13442696"/>
              <a:gd name="connsiteY2528" fmla="*/ 2430579 h 4702754"/>
              <a:gd name="connsiteX2529" fmla="*/ 13130939 w 13442696"/>
              <a:gd name="connsiteY2529" fmla="*/ 2443563 h 4702754"/>
              <a:gd name="connsiteX2530" fmla="*/ 13093776 w 13442696"/>
              <a:gd name="connsiteY2530" fmla="*/ 2451353 h 4702754"/>
              <a:gd name="connsiteX2531" fmla="*/ 13042161 w 13442696"/>
              <a:gd name="connsiteY2531" fmla="*/ 2451353 h 4702754"/>
              <a:gd name="connsiteX2532" fmla="*/ 13038032 w 13442696"/>
              <a:gd name="connsiteY2532" fmla="*/ 2446159 h 4702754"/>
              <a:gd name="connsiteX2533" fmla="*/ 12957512 w 13442696"/>
              <a:gd name="connsiteY2533" fmla="*/ 2461740 h 4702754"/>
              <a:gd name="connsiteX2534" fmla="*/ 12918284 w 13442696"/>
              <a:gd name="connsiteY2534" fmla="*/ 2456547 h 4702754"/>
              <a:gd name="connsiteX2535" fmla="*/ 12854281 w 13442696"/>
              <a:gd name="connsiteY2535" fmla="*/ 2459143 h 4702754"/>
              <a:gd name="connsiteX2536" fmla="*/ 12860475 w 13442696"/>
              <a:gd name="connsiteY2536" fmla="*/ 2461740 h 4702754"/>
              <a:gd name="connsiteX2537" fmla="*/ 12837764 w 13442696"/>
              <a:gd name="connsiteY2537" fmla="*/ 2474724 h 4702754"/>
              <a:gd name="connsiteX2538" fmla="*/ 12829506 w 13442696"/>
              <a:gd name="connsiteY2538" fmla="*/ 2469530 h 4702754"/>
              <a:gd name="connsiteX2539" fmla="*/ 12810924 w 13442696"/>
              <a:gd name="connsiteY2539" fmla="*/ 2472127 h 4702754"/>
              <a:gd name="connsiteX2540" fmla="*/ 12804731 w 13442696"/>
              <a:gd name="connsiteY2540" fmla="*/ 2482514 h 4702754"/>
              <a:gd name="connsiteX2541" fmla="*/ 12924478 w 13442696"/>
              <a:gd name="connsiteY2541" fmla="*/ 2472127 h 4702754"/>
              <a:gd name="connsiteX2542" fmla="*/ 12914155 w 13442696"/>
              <a:gd name="connsiteY2542" fmla="*/ 2477321 h 4702754"/>
              <a:gd name="connsiteX2543" fmla="*/ 12924478 w 13442696"/>
              <a:gd name="connsiteY2543" fmla="*/ 2482514 h 4702754"/>
              <a:gd name="connsiteX2544" fmla="*/ 12901767 w 13442696"/>
              <a:gd name="connsiteY2544" fmla="*/ 2477321 h 4702754"/>
              <a:gd name="connsiteX2545" fmla="*/ 12881121 w 13442696"/>
              <a:gd name="connsiteY2545" fmla="*/ 2492901 h 4702754"/>
              <a:gd name="connsiteX2546" fmla="*/ 12905897 w 13442696"/>
              <a:gd name="connsiteY2546" fmla="*/ 2511079 h 4702754"/>
              <a:gd name="connsiteX2547" fmla="*/ 12957512 w 13442696"/>
              <a:gd name="connsiteY2547" fmla="*/ 2505885 h 4702754"/>
              <a:gd name="connsiteX2548" fmla="*/ 12965770 w 13442696"/>
              <a:gd name="connsiteY2548" fmla="*/ 2500692 h 4702754"/>
              <a:gd name="connsiteX2549" fmla="*/ 13002933 w 13442696"/>
              <a:gd name="connsiteY2549" fmla="*/ 2498095 h 4702754"/>
              <a:gd name="connsiteX2550" fmla="*/ 13002933 w 13442696"/>
              <a:gd name="connsiteY2550" fmla="*/ 2492901 h 4702754"/>
              <a:gd name="connsiteX2551" fmla="*/ 13009127 w 13442696"/>
              <a:gd name="connsiteY2551" fmla="*/ 2503288 h 4702754"/>
              <a:gd name="connsiteX2552" fmla="*/ 13033903 w 13442696"/>
              <a:gd name="connsiteY2552" fmla="*/ 2503288 h 4702754"/>
              <a:gd name="connsiteX2553" fmla="*/ 13033903 w 13442696"/>
              <a:gd name="connsiteY2553" fmla="*/ 2508482 h 4702754"/>
              <a:gd name="connsiteX2554" fmla="*/ 12955447 w 13442696"/>
              <a:gd name="connsiteY2554" fmla="*/ 2518869 h 4702754"/>
              <a:gd name="connsiteX2555" fmla="*/ 12912090 w 13442696"/>
              <a:gd name="connsiteY2555" fmla="*/ 2531853 h 4702754"/>
              <a:gd name="connsiteX2556" fmla="*/ 12868734 w 13442696"/>
              <a:gd name="connsiteY2556" fmla="*/ 2531853 h 4702754"/>
              <a:gd name="connsiteX2557" fmla="*/ 12862540 w 13442696"/>
              <a:gd name="connsiteY2557" fmla="*/ 2518869 h 4702754"/>
              <a:gd name="connsiteX2558" fmla="*/ 12800601 w 13442696"/>
              <a:gd name="connsiteY2558" fmla="*/ 2534450 h 4702754"/>
              <a:gd name="connsiteX2559" fmla="*/ 12753115 w 13442696"/>
              <a:gd name="connsiteY2559" fmla="*/ 2534450 h 4702754"/>
              <a:gd name="connsiteX2560" fmla="*/ 12697371 w 13442696"/>
              <a:gd name="connsiteY2560" fmla="*/ 2550030 h 4702754"/>
              <a:gd name="connsiteX2561" fmla="*/ 12689112 w 13442696"/>
              <a:gd name="connsiteY2561" fmla="*/ 2555224 h 4702754"/>
              <a:gd name="connsiteX2562" fmla="*/ 12701500 w 13442696"/>
              <a:gd name="connsiteY2562" fmla="*/ 2547434 h 4702754"/>
              <a:gd name="connsiteX2563" fmla="*/ 12680854 w 13442696"/>
              <a:gd name="connsiteY2563" fmla="*/ 2524063 h 4702754"/>
              <a:gd name="connsiteX2564" fmla="*/ 12713888 w 13442696"/>
              <a:gd name="connsiteY2564" fmla="*/ 2524063 h 4702754"/>
              <a:gd name="connsiteX2565" fmla="*/ 12693241 w 13442696"/>
              <a:gd name="connsiteY2565" fmla="*/ 2516272 h 4702754"/>
              <a:gd name="connsiteX2566" fmla="*/ 12643691 w 13442696"/>
              <a:gd name="connsiteY2566" fmla="*/ 2521466 h 4702754"/>
              <a:gd name="connsiteX2567" fmla="*/ 12623045 w 13442696"/>
              <a:gd name="connsiteY2567" fmla="*/ 2505885 h 4702754"/>
              <a:gd name="connsiteX2568" fmla="*/ 12604463 w 13442696"/>
              <a:gd name="connsiteY2568" fmla="*/ 2524063 h 4702754"/>
              <a:gd name="connsiteX2569" fmla="*/ 12523943 w 13442696"/>
              <a:gd name="connsiteY2569" fmla="*/ 2537046 h 4702754"/>
              <a:gd name="connsiteX2570" fmla="*/ 12495039 w 13442696"/>
              <a:gd name="connsiteY2570" fmla="*/ 2539643 h 4702754"/>
              <a:gd name="connsiteX2571" fmla="*/ 12443423 w 13442696"/>
              <a:gd name="connsiteY2571" fmla="*/ 2544837 h 4702754"/>
              <a:gd name="connsiteX2572" fmla="*/ 12410389 w 13442696"/>
              <a:gd name="connsiteY2572" fmla="*/ 2542240 h 4702754"/>
              <a:gd name="connsiteX2573" fmla="*/ 12404196 w 13442696"/>
              <a:gd name="connsiteY2573" fmla="*/ 2537046 h 4702754"/>
              <a:gd name="connsiteX2574" fmla="*/ 12350516 w 13442696"/>
              <a:gd name="connsiteY2574" fmla="*/ 2552627 h 4702754"/>
              <a:gd name="connsiteX2575" fmla="*/ 12331934 w 13442696"/>
              <a:gd name="connsiteY2575" fmla="*/ 2544837 h 4702754"/>
              <a:gd name="connsiteX2576" fmla="*/ 12311288 w 13442696"/>
              <a:gd name="connsiteY2576" fmla="*/ 2563014 h 4702754"/>
              <a:gd name="connsiteX2577" fmla="*/ 12303030 w 13442696"/>
              <a:gd name="connsiteY2577" fmla="*/ 2555224 h 4702754"/>
              <a:gd name="connsiteX2578" fmla="*/ 12261737 w 13442696"/>
              <a:gd name="connsiteY2578" fmla="*/ 2563014 h 4702754"/>
              <a:gd name="connsiteX2579" fmla="*/ 12288577 w 13442696"/>
              <a:gd name="connsiteY2579" fmla="*/ 2565611 h 4702754"/>
              <a:gd name="connsiteX2580" fmla="*/ 12307159 w 13442696"/>
              <a:gd name="connsiteY2580" fmla="*/ 2575998 h 4702754"/>
              <a:gd name="connsiteX2581" fmla="*/ 12286513 w 13442696"/>
              <a:gd name="connsiteY2581" fmla="*/ 2581192 h 4702754"/>
              <a:gd name="connsiteX2582" fmla="*/ 12331934 w 13442696"/>
              <a:gd name="connsiteY2582" fmla="*/ 2588982 h 4702754"/>
              <a:gd name="connsiteX2583" fmla="*/ 12362903 w 13442696"/>
              <a:gd name="connsiteY2583" fmla="*/ 2586385 h 4702754"/>
              <a:gd name="connsiteX2584" fmla="*/ 12391808 w 13442696"/>
              <a:gd name="connsiteY2584" fmla="*/ 2573401 h 4702754"/>
              <a:gd name="connsiteX2585" fmla="*/ 12488845 w 13442696"/>
              <a:gd name="connsiteY2585" fmla="*/ 2563014 h 4702754"/>
              <a:gd name="connsiteX2586" fmla="*/ 12495039 w 13442696"/>
              <a:gd name="connsiteY2586" fmla="*/ 2560417 h 4702754"/>
              <a:gd name="connsiteX2587" fmla="*/ 12499168 w 13442696"/>
              <a:gd name="connsiteY2587" fmla="*/ 2563014 h 4702754"/>
              <a:gd name="connsiteX2588" fmla="*/ 12412454 w 13442696"/>
              <a:gd name="connsiteY2588" fmla="*/ 2578595 h 4702754"/>
              <a:gd name="connsiteX2589" fmla="*/ 12404196 w 13442696"/>
              <a:gd name="connsiteY2589" fmla="*/ 2586385 h 4702754"/>
              <a:gd name="connsiteX2590" fmla="*/ 12412454 w 13442696"/>
              <a:gd name="connsiteY2590" fmla="*/ 2591579 h 4702754"/>
              <a:gd name="connsiteX2591" fmla="*/ 12410389 w 13442696"/>
              <a:gd name="connsiteY2591" fmla="*/ 2591579 h 4702754"/>
              <a:gd name="connsiteX2592" fmla="*/ 12410389 w 13442696"/>
              <a:gd name="connsiteY2592" fmla="*/ 2599369 h 4702754"/>
              <a:gd name="connsiteX2593" fmla="*/ 12416583 w 13442696"/>
              <a:gd name="connsiteY2593" fmla="*/ 2604563 h 4702754"/>
              <a:gd name="connsiteX2594" fmla="*/ 12426906 w 13442696"/>
              <a:gd name="connsiteY2594" fmla="*/ 2596772 h 4702754"/>
              <a:gd name="connsiteX2595" fmla="*/ 12431036 w 13442696"/>
              <a:gd name="connsiteY2595" fmla="*/ 2604563 h 4702754"/>
              <a:gd name="connsiteX2596" fmla="*/ 12585882 w 13442696"/>
              <a:gd name="connsiteY2596" fmla="*/ 2607159 h 4702754"/>
              <a:gd name="connsiteX2597" fmla="*/ 12602398 w 13442696"/>
              <a:gd name="connsiteY2597" fmla="*/ 2609756 h 4702754"/>
              <a:gd name="connsiteX2598" fmla="*/ 12565235 w 13442696"/>
              <a:gd name="connsiteY2598" fmla="*/ 2617546 h 4702754"/>
              <a:gd name="connsiteX2599" fmla="*/ 12550783 w 13442696"/>
              <a:gd name="connsiteY2599" fmla="*/ 2620143 h 4702754"/>
              <a:gd name="connsiteX2600" fmla="*/ 12565235 w 13442696"/>
              <a:gd name="connsiteY2600" fmla="*/ 2627933 h 4702754"/>
              <a:gd name="connsiteX2601" fmla="*/ 12647820 w 13442696"/>
              <a:gd name="connsiteY2601" fmla="*/ 2609756 h 4702754"/>
              <a:gd name="connsiteX2602" fmla="*/ 12693241 w 13442696"/>
              <a:gd name="connsiteY2602" fmla="*/ 2612353 h 4702754"/>
              <a:gd name="connsiteX2603" fmla="*/ 12800601 w 13442696"/>
              <a:gd name="connsiteY2603" fmla="*/ 2596772 h 4702754"/>
              <a:gd name="connsiteX2604" fmla="*/ 12889380 w 13442696"/>
              <a:gd name="connsiteY2604" fmla="*/ 2591579 h 4702754"/>
              <a:gd name="connsiteX2605" fmla="*/ 13033903 w 13442696"/>
              <a:gd name="connsiteY2605" fmla="*/ 2575998 h 4702754"/>
              <a:gd name="connsiteX2606" fmla="*/ 13106164 w 13442696"/>
              <a:gd name="connsiteY2606" fmla="*/ 2586385 h 4702754"/>
              <a:gd name="connsiteX2607" fmla="*/ 13145392 w 13442696"/>
              <a:gd name="connsiteY2607" fmla="*/ 2596772 h 4702754"/>
              <a:gd name="connsiteX2608" fmla="*/ 13157779 w 13442696"/>
              <a:gd name="connsiteY2608" fmla="*/ 2596772 h 4702754"/>
              <a:gd name="connsiteX2609" fmla="*/ 13170167 w 13442696"/>
              <a:gd name="connsiteY2609" fmla="*/ 2601966 h 4702754"/>
              <a:gd name="connsiteX2610" fmla="*/ 13178426 w 13442696"/>
              <a:gd name="connsiteY2610" fmla="*/ 2586385 h 4702754"/>
              <a:gd name="connsiteX2611" fmla="*/ 13209395 w 13442696"/>
              <a:gd name="connsiteY2611" fmla="*/ 2581192 h 4702754"/>
              <a:gd name="connsiteX2612" fmla="*/ 13234170 w 13442696"/>
              <a:gd name="connsiteY2612" fmla="*/ 2586385 h 4702754"/>
              <a:gd name="connsiteX2613" fmla="*/ 13273398 w 13442696"/>
              <a:gd name="connsiteY2613" fmla="*/ 2578595 h 4702754"/>
              <a:gd name="connsiteX2614" fmla="*/ 13285785 w 13442696"/>
              <a:gd name="connsiteY2614" fmla="*/ 2583788 h 4702754"/>
              <a:gd name="connsiteX2615" fmla="*/ 13399339 w 13442696"/>
              <a:gd name="connsiteY2615" fmla="*/ 2568208 h 4702754"/>
              <a:gd name="connsiteX2616" fmla="*/ 13424114 w 13442696"/>
              <a:gd name="connsiteY2616" fmla="*/ 2573401 h 4702754"/>
              <a:gd name="connsiteX2617" fmla="*/ 13407598 w 13442696"/>
              <a:gd name="connsiteY2617" fmla="*/ 2581192 h 4702754"/>
              <a:gd name="connsiteX2618" fmla="*/ 13442696 w 13442696"/>
              <a:gd name="connsiteY2618" fmla="*/ 2588982 h 4702754"/>
              <a:gd name="connsiteX2619" fmla="*/ 13422050 w 13442696"/>
              <a:gd name="connsiteY2619" fmla="*/ 2599369 h 4702754"/>
              <a:gd name="connsiteX2620" fmla="*/ 13360111 w 13442696"/>
              <a:gd name="connsiteY2620" fmla="*/ 2599369 h 4702754"/>
              <a:gd name="connsiteX2621" fmla="*/ 13364241 w 13442696"/>
              <a:gd name="connsiteY2621" fmla="*/ 2601966 h 4702754"/>
              <a:gd name="connsiteX2622" fmla="*/ 13318819 w 13442696"/>
              <a:gd name="connsiteY2622" fmla="*/ 2601966 h 4702754"/>
              <a:gd name="connsiteX2623" fmla="*/ 13322948 w 13442696"/>
              <a:gd name="connsiteY2623" fmla="*/ 2612353 h 4702754"/>
              <a:gd name="connsiteX2624" fmla="*/ 13279592 w 13442696"/>
              <a:gd name="connsiteY2624" fmla="*/ 2612353 h 4702754"/>
              <a:gd name="connsiteX2625" fmla="*/ 13221782 w 13442696"/>
              <a:gd name="connsiteY2625" fmla="*/ 2627933 h 4702754"/>
              <a:gd name="connsiteX2626" fmla="*/ 13126810 w 13442696"/>
              <a:gd name="connsiteY2626" fmla="*/ 2651304 h 4702754"/>
              <a:gd name="connsiteX2627" fmla="*/ 13110293 w 13442696"/>
              <a:gd name="connsiteY2627" fmla="*/ 2646111 h 4702754"/>
              <a:gd name="connsiteX2628" fmla="*/ 13102035 w 13442696"/>
              <a:gd name="connsiteY2628" fmla="*/ 2646111 h 4702754"/>
              <a:gd name="connsiteX2629" fmla="*/ 13097906 w 13442696"/>
              <a:gd name="connsiteY2629" fmla="*/ 2656498 h 4702754"/>
              <a:gd name="connsiteX2630" fmla="*/ 13073130 w 13442696"/>
              <a:gd name="connsiteY2630" fmla="*/ 2651304 h 4702754"/>
              <a:gd name="connsiteX2631" fmla="*/ 13058678 w 13442696"/>
              <a:gd name="connsiteY2631" fmla="*/ 2656498 h 4702754"/>
              <a:gd name="connsiteX2632" fmla="*/ 13075195 w 13442696"/>
              <a:gd name="connsiteY2632" fmla="*/ 2661692 h 4702754"/>
              <a:gd name="connsiteX2633" fmla="*/ 13002933 w 13442696"/>
              <a:gd name="connsiteY2633" fmla="*/ 2669482 h 4702754"/>
              <a:gd name="connsiteX2634" fmla="*/ 12965770 w 13442696"/>
              <a:gd name="connsiteY2634" fmla="*/ 2687659 h 4702754"/>
              <a:gd name="connsiteX2635" fmla="*/ 12872863 w 13442696"/>
              <a:gd name="connsiteY2635" fmla="*/ 2705837 h 4702754"/>
              <a:gd name="connsiteX2636" fmla="*/ 12862540 w 13442696"/>
              <a:gd name="connsiteY2636" fmla="*/ 2700643 h 4702754"/>
              <a:gd name="connsiteX2637" fmla="*/ 12858410 w 13442696"/>
              <a:gd name="connsiteY2637" fmla="*/ 2705837 h 4702754"/>
              <a:gd name="connsiteX2638" fmla="*/ 12848087 w 13442696"/>
              <a:gd name="connsiteY2638" fmla="*/ 2695450 h 4702754"/>
              <a:gd name="connsiteX2639" fmla="*/ 12810924 w 13442696"/>
              <a:gd name="connsiteY2639" fmla="*/ 2711030 h 4702754"/>
              <a:gd name="connsiteX2640" fmla="*/ 12804731 w 13442696"/>
              <a:gd name="connsiteY2640" fmla="*/ 2705837 h 4702754"/>
              <a:gd name="connsiteX2641" fmla="*/ 12796472 w 13442696"/>
              <a:gd name="connsiteY2641" fmla="*/ 2716224 h 4702754"/>
              <a:gd name="connsiteX2642" fmla="*/ 12804731 w 13442696"/>
              <a:gd name="connsiteY2642" fmla="*/ 2731804 h 4702754"/>
              <a:gd name="connsiteX2643" fmla="*/ 12802666 w 13442696"/>
              <a:gd name="connsiteY2643" fmla="*/ 2739595 h 4702754"/>
              <a:gd name="connsiteX2644" fmla="*/ 12753115 w 13442696"/>
              <a:gd name="connsiteY2644" fmla="*/ 2734401 h 4702754"/>
              <a:gd name="connsiteX2645" fmla="*/ 12788214 w 13442696"/>
              <a:gd name="connsiteY2645" fmla="*/ 2744788 h 4702754"/>
              <a:gd name="connsiteX2646" fmla="*/ 12821247 w 13442696"/>
              <a:gd name="connsiteY2646" fmla="*/ 2744788 h 4702754"/>
              <a:gd name="connsiteX2647" fmla="*/ 12825377 w 13442696"/>
              <a:gd name="connsiteY2647" fmla="*/ 2742191 h 4702754"/>
              <a:gd name="connsiteX2648" fmla="*/ 12827441 w 13442696"/>
              <a:gd name="connsiteY2648" fmla="*/ 2742191 h 4702754"/>
              <a:gd name="connsiteX2649" fmla="*/ 12829506 w 13442696"/>
              <a:gd name="connsiteY2649" fmla="*/ 2739595 h 4702754"/>
              <a:gd name="connsiteX2650" fmla="*/ 12881121 w 13442696"/>
              <a:gd name="connsiteY2650" fmla="*/ 2724014 h 4702754"/>
              <a:gd name="connsiteX2651" fmla="*/ 12901767 w 13442696"/>
              <a:gd name="connsiteY2651" fmla="*/ 2729208 h 4702754"/>
              <a:gd name="connsiteX2652" fmla="*/ 12912090 w 13442696"/>
              <a:gd name="connsiteY2652" fmla="*/ 2718820 h 4702754"/>
              <a:gd name="connsiteX2653" fmla="*/ 12945124 w 13442696"/>
              <a:gd name="connsiteY2653" fmla="*/ 2726611 h 4702754"/>
              <a:gd name="connsiteX2654" fmla="*/ 12978158 w 13442696"/>
              <a:gd name="connsiteY2654" fmla="*/ 2716224 h 4702754"/>
              <a:gd name="connsiteX2655" fmla="*/ 12998804 w 13442696"/>
              <a:gd name="connsiteY2655" fmla="*/ 2718820 h 4702754"/>
              <a:gd name="connsiteX2656" fmla="*/ 12998804 w 13442696"/>
              <a:gd name="connsiteY2656" fmla="*/ 2731804 h 4702754"/>
              <a:gd name="connsiteX2657" fmla="*/ 12982287 w 13442696"/>
              <a:gd name="connsiteY2657" fmla="*/ 2742191 h 4702754"/>
              <a:gd name="connsiteX2658" fmla="*/ 12924478 w 13442696"/>
              <a:gd name="connsiteY2658" fmla="*/ 2742191 h 4702754"/>
              <a:gd name="connsiteX2659" fmla="*/ 12889380 w 13442696"/>
              <a:gd name="connsiteY2659" fmla="*/ 2755175 h 4702754"/>
              <a:gd name="connsiteX2660" fmla="*/ 12862540 w 13442696"/>
              <a:gd name="connsiteY2660" fmla="*/ 2765562 h 4702754"/>
              <a:gd name="connsiteX2661" fmla="*/ 12854281 w 13442696"/>
              <a:gd name="connsiteY2661" fmla="*/ 2760369 h 4702754"/>
              <a:gd name="connsiteX2662" fmla="*/ 12817118 w 13442696"/>
              <a:gd name="connsiteY2662" fmla="*/ 2755175 h 4702754"/>
              <a:gd name="connsiteX2663" fmla="*/ 12804731 w 13442696"/>
              <a:gd name="connsiteY2663" fmla="*/ 2755175 h 4702754"/>
              <a:gd name="connsiteX2664" fmla="*/ 12796472 w 13442696"/>
              <a:gd name="connsiteY2664" fmla="*/ 2760369 h 4702754"/>
              <a:gd name="connsiteX2665" fmla="*/ 12821247 w 13442696"/>
              <a:gd name="connsiteY2665" fmla="*/ 2775949 h 4702754"/>
              <a:gd name="connsiteX2666" fmla="*/ 12804731 w 13442696"/>
              <a:gd name="connsiteY2666" fmla="*/ 2783740 h 4702754"/>
              <a:gd name="connsiteX2667" fmla="*/ 12753115 w 13442696"/>
              <a:gd name="connsiteY2667" fmla="*/ 2781143 h 4702754"/>
              <a:gd name="connsiteX2668" fmla="*/ 12724211 w 13442696"/>
              <a:gd name="connsiteY2668" fmla="*/ 2794127 h 4702754"/>
              <a:gd name="connsiteX2669" fmla="*/ 12689112 w 13442696"/>
              <a:gd name="connsiteY2669" fmla="*/ 2799320 h 4702754"/>
              <a:gd name="connsiteX2670" fmla="*/ 12689112 w 13442696"/>
              <a:gd name="connsiteY2670" fmla="*/ 2804514 h 4702754"/>
              <a:gd name="connsiteX2671" fmla="*/ 12736598 w 13442696"/>
              <a:gd name="connsiteY2671" fmla="*/ 2801917 h 4702754"/>
              <a:gd name="connsiteX2672" fmla="*/ 12697371 w 13442696"/>
              <a:gd name="connsiteY2672" fmla="*/ 2814901 h 4702754"/>
              <a:gd name="connsiteX2673" fmla="*/ 12711823 w 13442696"/>
              <a:gd name="connsiteY2673" fmla="*/ 2820095 h 4702754"/>
              <a:gd name="connsiteX2674" fmla="*/ 12728340 w 13442696"/>
              <a:gd name="connsiteY2674" fmla="*/ 2817498 h 4702754"/>
              <a:gd name="connsiteX2675" fmla="*/ 12753115 w 13442696"/>
              <a:gd name="connsiteY2675" fmla="*/ 2825288 h 4702754"/>
              <a:gd name="connsiteX2676" fmla="*/ 12728340 w 13442696"/>
              <a:gd name="connsiteY2676" fmla="*/ 2825288 h 4702754"/>
              <a:gd name="connsiteX2677" fmla="*/ 12728340 w 13442696"/>
              <a:gd name="connsiteY2677" fmla="*/ 2833078 h 4702754"/>
              <a:gd name="connsiteX2678" fmla="*/ 12736598 w 13442696"/>
              <a:gd name="connsiteY2678" fmla="*/ 2838272 h 4702754"/>
              <a:gd name="connsiteX2679" fmla="*/ 12711823 w 13442696"/>
              <a:gd name="connsiteY2679" fmla="*/ 2830482 h 4702754"/>
              <a:gd name="connsiteX2680" fmla="*/ 12701500 w 13442696"/>
              <a:gd name="connsiteY2680" fmla="*/ 2835675 h 4702754"/>
              <a:gd name="connsiteX2681" fmla="*/ 12680854 w 13442696"/>
              <a:gd name="connsiteY2681" fmla="*/ 2817498 h 4702754"/>
              <a:gd name="connsiteX2682" fmla="*/ 12666401 w 13442696"/>
              <a:gd name="connsiteY2682" fmla="*/ 2817498 h 4702754"/>
              <a:gd name="connsiteX2683" fmla="*/ 12672595 w 13442696"/>
              <a:gd name="connsiteY2683" fmla="*/ 2809708 h 4702754"/>
              <a:gd name="connsiteX2684" fmla="*/ 12680854 w 13442696"/>
              <a:gd name="connsiteY2684" fmla="*/ 2799320 h 4702754"/>
              <a:gd name="connsiteX2685" fmla="*/ 12625109 w 13442696"/>
              <a:gd name="connsiteY2685" fmla="*/ 2801917 h 4702754"/>
              <a:gd name="connsiteX2686" fmla="*/ 12623045 w 13442696"/>
              <a:gd name="connsiteY2686" fmla="*/ 2807111 h 4702754"/>
              <a:gd name="connsiteX2687" fmla="*/ 12552848 w 13442696"/>
              <a:gd name="connsiteY2687" fmla="*/ 2809708 h 4702754"/>
              <a:gd name="connsiteX2688" fmla="*/ 12528072 w 13442696"/>
              <a:gd name="connsiteY2688" fmla="*/ 2822691 h 4702754"/>
              <a:gd name="connsiteX2689" fmla="*/ 12528072 w 13442696"/>
              <a:gd name="connsiteY2689" fmla="*/ 2827885 h 4702754"/>
              <a:gd name="connsiteX2690" fmla="*/ 12519814 w 13442696"/>
              <a:gd name="connsiteY2690" fmla="*/ 2822691 h 4702754"/>
              <a:gd name="connsiteX2691" fmla="*/ 12499168 w 13442696"/>
              <a:gd name="connsiteY2691" fmla="*/ 2835675 h 4702754"/>
              <a:gd name="connsiteX2692" fmla="*/ 12484715 w 13442696"/>
              <a:gd name="connsiteY2692" fmla="*/ 2843466 h 4702754"/>
              <a:gd name="connsiteX2693" fmla="*/ 12536331 w 13442696"/>
              <a:gd name="connsiteY2693" fmla="*/ 2840869 h 4702754"/>
              <a:gd name="connsiteX2694" fmla="*/ 12519814 w 13442696"/>
              <a:gd name="connsiteY2694" fmla="*/ 2851256 h 4702754"/>
              <a:gd name="connsiteX2695" fmla="*/ 12563171 w 13442696"/>
              <a:gd name="connsiteY2695" fmla="*/ 2869433 h 4702754"/>
              <a:gd name="connsiteX2696" fmla="*/ 12573494 w 13442696"/>
              <a:gd name="connsiteY2696" fmla="*/ 2866836 h 4702754"/>
              <a:gd name="connsiteX2697" fmla="*/ 12585882 w 13442696"/>
              <a:gd name="connsiteY2697" fmla="*/ 2869433 h 4702754"/>
              <a:gd name="connsiteX2698" fmla="*/ 12592075 w 13442696"/>
              <a:gd name="connsiteY2698" fmla="*/ 2864240 h 4702754"/>
              <a:gd name="connsiteX2699" fmla="*/ 12635432 w 13442696"/>
              <a:gd name="connsiteY2699" fmla="*/ 2864240 h 4702754"/>
              <a:gd name="connsiteX2700" fmla="*/ 12629238 w 13442696"/>
              <a:gd name="connsiteY2700" fmla="*/ 2869433 h 4702754"/>
              <a:gd name="connsiteX2701" fmla="*/ 12664337 w 13442696"/>
              <a:gd name="connsiteY2701" fmla="*/ 2866836 h 4702754"/>
              <a:gd name="connsiteX2702" fmla="*/ 12649885 w 13442696"/>
              <a:gd name="connsiteY2702" fmla="*/ 2859046 h 4702754"/>
              <a:gd name="connsiteX2703" fmla="*/ 12672595 w 13442696"/>
              <a:gd name="connsiteY2703" fmla="*/ 2864240 h 4702754"/>
              <a:gd name="connsiteX2704" fmla="*/ 12680854 w 13442696"/>
              <a:gd name="connsiteY2704" fmla="*/ 2866836 h 4702754"/>
              <a:gd name="connsiteX2705" fmla="*/ 12687048 w 13442696"/>
              <a:gd name="connsiteY2705" fmla="*/ 2864240 h 4702754"/>
              <a:gd name="connsiteX2706" fmla="*/ 12697371 w 13442696"/>
              <a:gd name="connsiteY2706" fmla="*/ 2861643 h 4702754"/>
              <a:gd name="connsiteX2707" fmla="*/ 12728340 w 13442696"/>
              <a:gd name="connsiteY2707" fmla="*/ 2874627 h 4702754"/>
              <a:gd name="connsiteX2708" fmla="*/ 12740728 w 13442696"/>
              <a:gd name="connsiteY2708" fmla="*/ 2872030 h 4702754"/>
              <a:gd name="connsiteX2709" fmla="*/ 12744857 w 13442696"/>
              <a:gd name="connsiteY2709" fmla="*/ 2864240 h 4702754"/>
              <a:gd name="connsiteX2710" fmla="*/ 12753115 w 13442696"/>
              <a:gd name="connsiteY2710" fmla="*/ 2869433 h 4702754"/>
              <a:gd name="connsiteX2711" fmla="*/ 12773761 w 13442696"/>
              <a:gd name="connsiteY2711" fmla="*/ 2859046 h 4702754"/>
              <a:gd name="connsiteX2712" fmla="*/ 12771697 w 13442696"/>
              <a:gd name="connsiteY2712" fmla="*/ 2851256 h 4702754"/>
              <a:gd name="connsiteX2713" fmla="*/ 12804731 w 13442696"/>
              <a:gd name="connsiteY2713" fmla="*/ 2853853 h 4702754"/>
              <a:gd name="connsiteX2714" fmla="*/ 12808860 w 13442696"/>
              <a:gd name="connsiteY2714" fmla="*/ 2848659 h 4702754"/>
              <a:gd name="connsiteX2715" fmla="*/ 12808860 w 13442696"/>
              <a:gd name="connsiteY2715" fmla="*/ 2859046 h 4702754"/>
              <a:gd name="connsiteX2716" fmla="*/ 12854281 w 13442696"/>
              <a:gd name="connsiteY2716" fmla="*/ 2848659 h 4702754"/>
              <a:gd name="connsiteX2717" fmla="*/ 12885250 w 13442696"/>
              <a:gd name="connsiteY2717" fmla="*/ 2843466 h 4702754"/>
              <a:gd name="connsiteX2718" fmla="*/ 13073130 w 13442696"/>
              <a:gd name="connsiteY2718" fmla="*/ 2825288 h 4702754"/>
              <a:gd name="connsiteX2719" fmla="*/ 13178426 w 13442696"/>
              <a:gd name="connsiteY2719" fmla="*/ 2812304 h 4702754"/>
              <a:gd name="connsiteX2720" fmla="*/ 13360111 w 13442696"/>
              <a:gd name="connsiteY2720" fmla="*/ 2809708 h 4702754"/>
              <a:gd name="connsiteX2721" fmla="*/ 13378693 w 13442696"/>
              <a:gd name="connsiteY2721" fmla="*/ 2809708 h 4702754"/>
              <a:gd name="connsiteX2722" fmla="*/ 13335336 w 13442696"/>
              <a:gd name="connsiteY2722" fmla="*/ 2822691 h 4702754"/>
              <a:gd name="connsiteX2723" fmla="*/ 13242429 w 13442696"/>
              <a:gd name="connsiteY2723" fmla="*/ 2835675 h 4702754"/>
              <a:gd name="connsiteX2724" fmla="*/ 13194942 w 13442696"/>
              <a:gd name="connsiteY2724" fmla="*/ 2848659 h 4702754"/>
              <a:gd name="connsiteX2725" fmla="*/ 13135069 w 13442696"/>
              <a:gd name="connsiteY2725" fmla="*/ 2856449 h 4702754"/>
              <a:gd name="connsiteX2726" fmla="*/ 13126810 w 13442696"/>
              <a:gd name="connsiteY2726" fmla="*/ 2882417 h 4702754"/>
              <a:gd name="connsiteX2727" fmla="*/ 13178426 w 13442696"/>
              <a:gd name="connsiteY2727" fmla="*/ 2872030 h 4702754"/>
              <a:gd name="connsiteX2728" fmla="*/ 13182555 w 13442696"/>
              <a:gd name="connsiteY2728" fmla="*/ 2874627 h 4702754"/>
              <a:gd name="connsiteX2729" fmla="*/ 13122681 w 13442696"/>
              <a:gd name="connsiteY2729" fmla="*/ 2895401 h 4702754"/>
              <a:gd name="connsiteX2730" fmla="*/ 13002933 w 13442696"/>
              <a:gd name="connsiteY2730" fmla="*/ 2910982 h 4702754"/>
              <a:gd name="connsiteX2731" fmla="*/ 12945124 w 13442696"/>
              <a:gd name="connsiteY2731" fmla="*/ 2921369 h 4702754"/>
              <a:gd name="connsiteX2732" fmla="*/ 12955447 w 13442696"/>
              <a:gd name="connsiteY2732" fmla="*/ 2926562 h 4702754"/>
              <a:gd name="connsiteX2733" fmla="*/ 12953383 w 13442696"/>
              <a:gd name="connsiteY2733" fmla="*/ 2934353 h 4702754"/>
              <a:gd name="connsiteX2734" fmla="*/ 12910026 w 13442696"/>
              <a:gd name="connsiteY2734" fmla="*/ 2916175 h 4702754"/>
              <a:gd name="connsiteX2735" fmla="*/ 12905897 w 13442696"/>
              <a:gd name="connsiteY2735" fmla="*/ 2916175 h 4702754"/>
              <a:gd name="connsiteX2736" fmla="*/ 12885250 w 13442696"/>
              <a:gd name="connsiteY2736" fmla="*/ 2921369 h 4702754"/>
              <a:gd name="connsiteX2737" fmla="*/ 12901767 w 13442696"/>
              <a:gd name="connsiteY2737" fmla="*/ 2936949 h 4702754"/>
              <a:gd name="connsiteX2738" fmla="*/ 12872863 w 13442696"/>
              <a:gd name="connsiteY2738" fmla="*/ 2942143 h 4702754"/>
              <a:gd name="connsiteX2739" fmla="*/ 12872863 w 13442696"/>
              <a:gd name="connsiteY2739" fmla="*/ 2955127 h 4702754"/>
              <a:gd name="connsiteX2740" fmla="*/ 12841894 w 13442696"/>
              <a:gd name="connsiteY2740" fmla="*/ 2955127 h 4702754"/>
              <a:gd name="connsiteX2741" fmla="*/ 12804731 w 13442696"/>
              <a:gd name="connsiteY2741" fmla="*/ 2970707 h 4702754"/>
              <a:gd name="connsiteX2742" fmla="*/ 12761374 w 13442696"/>
              <a:gd name="connsiteY2742" fmla="*/ 2975901 h 4702754"/>
              <a:gd name="connsiteX2743" fmla="*/ 12753115 w 13442696"/>
              <a:gd name="connsiteY2743" fmla="*/ 2988885 h 4702754"/>
              <a:gd name="connsiteX2744" fmla="*/ 12761374 w 13442696"/>
              <a:gd name="connsiteY2744" fmla="*/ 2991482 h 4702754"/>
              <a:gd name="connsiteX2745" fmla="*/ 12753115 w 13442696"/>
              <a:gd name="connsiteY2745" fmla="*/ 2996675 h 4702754"/>
              <a:gd name="connsiteX2746" fmla="*/ 12680854 w 13442696"/>
              <a:gd name="connsiteY2746" fmla="*/ 2983691 h 4702754"/>
              <a:gd name="connsiteX2747" fmla="*/ 12625109 w 13442696"/>
              <a:gd name="connsiteY2747" fmla="*/ 2981094 h 4702754"/>
              <a:gd name="connsiteX2748" fmla="*/ 12585882 w 13442696"/>
              <a:gd name="connsiteY2748" fmla="*/ 2988885 h 4702754"/>
              <a:gd name="connsiteX2749" fmla="*/ 12643691 w 13442696"/>
              <a:gd name="connsiteY2749" fmla="*/ 3009659 h 4702754"/>
              <a:gd name="connsiteX2750" fmla="*/ 12649885 w 13442696"/>
              <a:gd name="connsiteY2750" fmla="*/ 3020046 h 4702754"/>
              <a:gd name="connsiteX2751" fmla="*/ 12623045 w 13442696"/>
              <a:gd name="connsiteY2751" fmla="*/ 3020046 h 4702754"/>
              <a:gd name="connsiteX2752" fmla="*/ 12579688 w 13442696"/>
              <a:gd name="connsiteY2752" fmla="*/ 3007062 h 4702754"/>
              <a:gd name="connsiteX2753" fmla="*/ 12550783 w 13442696"/>
              <a:gd name="connsiteY2753" fmla="*/ 3009659 h 4702754"/>
              <a:gd name="connsiteX2754" fmla="*/ 12540460 w 13442696"/>
              <a:gd name="connsiteY2754" fmla="*/ 3009659 h 4702754"/>
              <a:gd name="connsiteX2755" fmla="*/ 12559042 w 13442696"/>
              <a:gd name="connsiteY2755" fmla="*/ 2999272 h 4702754"/>
              <a:gd name="connsiteX2756" fmla="*/ 12495039 w 13442696"/>
              <a:gd name="connsiteY2756" fmla="*/ 3001869 h 4702754"/>
              <a:gd name="connsiteX2757" fmla="*/ 12476457 w 13442696"/>
              <a:gd name="connsiteY2757" fmla="*/ 3009659 h 4702754"/>
              <a:gd name="connsiteX2758" fmla="*/ 12391808 w 13442696"/>
              <a:gd name="connsiteY2758" fmla="*/ 3009659 h 4702754"/>
              <a:gd name="connsiteX2759" fmla="*/ 12383549 w 13442696"/>
              <a:gd name="connsiteY2759" fmla="*/ 3030433 h 4702754"/>
              <a:gd name="connsiteX2760" fmla="*/ 12395937 w 13442696"/>
              <a:gd name="connsiteY2760" fmla="*/ 3033030 h 4702754"/>
              <a:gd name="connsiteX2761" fmla="*/ 12352580 w 13442696"/>
              <a:gd name="connsiteY2761" fmla="*/ 3038223 h 4702754"/>
              <a:gd name="connsiteX2762" fmla="*/ 12371162 w 13442696"/>
              <a:gd name="connsiteY2762" fmla="*/ 3033030 h 4702754"/>
              <a:gd name="connsiteX2763" fmla="*/ 12350516 w 13442696"/>
              <a:gd name="connsiteY2763" fmla="*/ 3025240 h 4702754"/>
              <a:gd name="connsiteX2764" fmla="*/ 12325740 w 13442696"/>
              <a:gd name="connsiteY2764" fmla="*/ 3027836 h 4702754"/>
              <a:gd name="connsiteX2765" fmla="*/ 12247285 w 13442696"/>
              <a:gd name="connsiteY2765" fmla="*/ 3033030 h 4702754"/>
              <a:gd name="connsiteX2766" fmla="*/ 12197734 w 13442696"/>
              <a:gd name="connsiteY2766" fmla="*/ 3048611 h 4702754"/>
              <a:gd name="connsiteX2767" fmla="*/ 12183282 w 13442696"/>
              <a:gd name="connsiteY2767" fmla="*/ 3043417 h 4702754"/>
              <a:gd name="connsiteX2768" fmla="*/ 12075922 w 13442696"/>
              <a:gd name="connsiteY2768" fmla="*/ 3064191 h 4702754"/>
              <a:gd name="connsiteX2769" fmla="*/ 12049082 w 13442696"/>
              <a:gd name="connsiteY2769" fmla="*/ 3061594 h 4702754"/>
              <a:gd name="connsiteX2770" fmla="*/ 12069728 w 13442696"/>
              <a:gd name="connsiteY2770" fmla="*/ 3058998 h 4702754"/>
              <a:gd name="connsiteX2771" fmla="*/ 12073857 w 13442696"/>
              <a:gd name="connsiteY2771" fmla="*/ 3056401 h 4702754"/>
              <a:gd name="connsiteX2772" fmla="*/ 12082116 w 13442696"/>
              <a:gd name="connsiteY2772" fmla="*/ 3053804 h 4702754"/>
              <a:gd name="connsiteX2773" fmla="*/ 12042888 w 13442696"/>
              <a:gd name="connsiteY2773" fmla="*/ 3048611 h 4702754"/>
              <a:gd name="connsiteX2774" fmla="*/ 12038759 w 13442696"/>
              <a:gd name="connsiteY2774" fmla="*/ 3053804 h 4702754"/>
              <a:gd name="connsiteX2775" fmla="*/ 12034630 w 13442696"/>
              <a:gd name="connsiteY2775" fmla="*/ 3058998 h 4702754"/>
              <a:gd name="connsiteX2776" fmla="*/ 12030501 w 13442696"/>
              <a:gd name="connsiteY2776" fmla="*/ 3056401 h 4702754"/>
              <a:gd name="connsiteX2777" fmla="*/ 12013984 w 13442696"/>
              <a:gd name="connsiteY2777" fmla="*/ 3061594 h 4702754"/>
              <a:gd name="connsiteX2778" fmla="*/ 11999531 w 13442696"/>
              <a:gd name="connsiteY2778" fmla="*/ 3053804 h 4702754"/>
              <a:gd name="connsiteX2779" fmla="*/ 11999531 w 13442696"/>
              <a:gd name="connsiteY2779" fmla="*/ 3066788 h 4702754"/>
              <a:gd name="connsiteX2780" fmla="*/ 11991273 w 13442696"/>
              <a:gd name="connsiteY2780" fmla="*/ 3064191 h 4702754"/>
              <a:gd name="connsiteX2781" fmla="*/ 11958239 w 13442696"/>
              <a:gd name="connsiteY2781" fmla="*/ 3066788 h 4702754"/>
              <a:gd name="connsiteX2782" fmla="*/ 11949981 w 13442696"/>
              <a:gd name="connsiteY2782" fmla="*/ 3064191 h 4702754"/>
              <a:gd name="connsiteX2783" fmla="*/ 11921076 w 13442696"/>
              <a:gd name="connsiteY2783" fmla="*/ 3071981 h 4702754"/>
              <a:gd name="connsiteX2784" fmla="*/ 11885978 w 13442696"/>
              <a:gd name="connsiteY2784" fmla="*/ 3074578 h 4702754"/>
              <a:gd name="connsiteX2785" fmla="*/ 11869461 w 13442696"/>
              <a:gd name="connsiteY2785" fmla="*/ 3082369 h 4702754"/>
              <a:gd name="connsiteX2786" fmla="*/ 11840556 w 13442696"/>
              <a:gd name="connsiteY2786" fmla="*/ 3082369 h 4702754"/>
              <a:gd name="connsiteX2787" fmla="*/ 11801329 w 13442696"/>
              <a:gd name="connsiteY2787" fmla="*/ 3092756 h 4702754"/>
              <a:gd name="connsiteX2788" fmla="*/ 11793070 w 13442696"/>
              <a:gd name="connsiteY2788" fmla="*/ 3090159 h 4702754"/>
              <a:gd name="connsiteX2789" fmla="*/ 11791005 w 13442696"/>
              <a:gd name="connsiteY2789" fmla="*/ 3090159 h 4702754"/>
              <a:gd name="connsiteX2790" fmla="*/ 11784812 w 13442696"/>
              <a:gd name="connsiteY2790" fmla="*/ 3087562 h 4702754"/>
              <a:gd name="connsiteX2791" fmla="*/ 11786876 w 13442696"/>
              <a:gd name="connsiteY2791" fmla="*/ 3090159 h 4702754"/>
              <a:gd name="connsiteX2792" fmla="*/ 11751778 w 13442696"/>
              <a:gd name="connsiteY2792" fmla="*/ 3095352 h 4702754"/>
              <a:gd name="connsiteX2793" fmla="*/ 11745584 w 13442696"/>
              <a:gd name="connsiteY2793" fmla="*/ 3100546 h 4702754"/>
              <a:gd name="connsiteX2794" fmla="*/ 11788941 w 13442696"/>
              <a:gd name="connsiteY2794" fmla="*/ 3108336 h 4702754"/>
              <a:gd name="connsiteX2795" fmla="*/ 11753842 w 13442696"/>
              <a:gd name="connsiteY2795" fmla="*/ 3121320 h 4702754"/>
              <a:gd name="connsiteX2796" fmla="*/ 11712550 w 13442696"/>
              <a:gd name="connsiteY2796" fmla="*/ 3126514 h 4702754"/>
              <a:gd name="connsiteX2797" fmla="*/ 11700162 w 13442696"/>
              <a:gd name="connsiteY2797" fmla="*/ 3134304 h 4702754"/>
              <a:gd name="connsiteX2798" fmla="*/ 11687775 w 13442696"/>
              <a:gd name="connsiteY2798" fmla="*/ 3129110 h 4702754"/>
              <a:gd name="connsiteX2799" fmla="*/ 11648547 w 13442696"/>
              <a:gd name="connsiteY2799" fmla="*/ 3162869 h 4702754"/>
              <a:gd name="connsiteX2800" fmla="*/ 11596932 w 13442696"/>
              <a:gd name="connsiteY2800" fmla="*/ 3196627 h 4702754"/>
              <a:gd name="connsiteX2801" fmla="*/ 11609319 w 13442696"/>
              <a:gd name="connsiteY2801" fmla="*/ 3204417 h 4702754"/>
              <a:gd name="connsiteX2802" fmla="*/ 11648547 w 13442696"/>
              <a:gd name="connsiteY2802" fmla="*/ 3194030 h 4702754"/>
              <a:gd name="connsiteX2803" fmla="*/ 11700162 w 13442696"/>
              <a:gd name="connsiteY2803" fmla="*/ 3199223 h 4702754"/>
              <a:gd name="connsiteX2804" fmla="*/ 11673322 w 13442696"/>
              <a:gd name="connsiteY2804" fmla="*/ 3186239 h 4702754"/>
              <a:gd name="connsiteX2805" fmla="*/ 11681581 w 13442696"/>
              <a:gd name="connsiteY2805" fmla="*/ 3183643 h 4702754"/>
              <a:gd name="connsiteX2806" fmla="*/ 11702227 w 13442696"/>
              <a:gd name="connsiteY2806" fmla="*/ 3191433 h 4702754"/>
              <a:gd name="connsiteX2807" fmla="*/ 11788941 w 13442696"/>
              <a:gd name="connsiteY2807" fmla="*/ 3173256 h 4702754"/>
              <a:gd name="connsiteX2808" fmla="*/ 11778618 w 13442696"/>
              <a:gd name="connsiteY2808" fmla="*/ 3186239 h 4702754"/>
              <a:gd name="connsiteX2809" fmla="*/ 11840556 w 13442696"/>
              <a:gd name="connsiteY2809" fmla="*/ 3183643 h 4702754"/>
              <a:gd name="connsiteX2810" fmla="*/ 11848815 w 13442696"/>
              <a:gd name="connsiteY2810" fmla="*/ 3178449 h 4702754"/>
              <a:gd name="connsiteX2811" fmla="*/ 11809587 w 13442696"/>
              <a:gd name="connsiteY2811" fmla="*/ 3173256 h 4702754"/>
              <a:gd name="connsiteX2812" fmla="*/ 11809587 w 13442696"/>
              <a:gd name="connsiteY2812" fmla="*/ 3165465 h 4702754"/>
              <a:gd name="connsiteX2813" fmla="*/ 11857073 w 13442696"/>
              <a:gd name="connsiteY2813" fmla="*/ 3155078 h 4702754"/>
              <a:gd name="connsiteX2814" fmla="*/ 11865332 w 13442696"/>
              <a:gd name="connsiteY2814" fmla="*/ 3168062 h 4702754"/>
              <a:gd name="connsiteX2815" fmla="*/ 11933464 w 13442696"/>
              <a:gd name="connsiteY2815" fmla="*/ 3165465 h 4702754"/>
              <a:gd name="connsiteX2816" fmla="*/ 11972691 w 13442696"/>
              <a:gd name="connsiteY2816" fmla="*/ 3162869 h 4702754"/>
              <a:gd name="connsiteX2817" fmla="*/ 11974756 w 13442696"/>
              <a:gd name="connsiteY2817" fmla="*/ 3162869 h 4702754"/>
              <a:gd name="connsiteX2818" fmla="*/ 11978885 w 13442696"/>
              <a:gd name="connsiteY2818" fmla="*/ 3152481 h 4702754"/>
              <a:gd name="connsiteX2819" fmla="*/ 11991273 w 13442696"/>
              <a:gd name="connsiteY2819" fmla="*/ 3152481 h 4702754"/>
              <a:gd name="connsiteX2820" fmla="*/ 11989208 w 13442696"/>
              <a:gd name="connsiteY2820" fmla="*/ 3160272 h 4702754"/>
              <a:gd name="connsiteX2821" fmla="*/ 12026371 w 13442696"/>
              <a:gd name="connsiteY2821" fmla="*/ 3155078 h 4702754"/>
              <a:gd name="connsiteX2822" fmla="*/ 12026371 w 13442696"/>
              <a:gd name="connsiteY2822" fmla="*/ 3147288 h 4702754"/>
              <a:gd name="connsiteX2823" fmla="*/ 12073857 w 13442696"/>
              <a:gd name="connsiteY2823" fmla="*/ 3142094 h 4702754"/>
              <a:gd name="connsiteX2824" fmla="*/ 12073857 w 13442696"/>
              <a:gd name="connsiteY2824" fmla="*/ 3147288 h 4702754"/>
              <a:gd name="connsiteX2825" fmla="*/ 12090374 w 13442696"/>
              <a:gd name="connsiteY2825" fmla="*/ 3142094 h 4702754"/>
              <a:gd name="connsiteX2826" fmla="*/ 12086245 w 13442696"/>
              <a:gd name="connsiteY2826" fmla="*/ 3139498 h 4702754"/>
              <a:gd name="connsiteX2827" fmla="*/ 12119279 w 13442696"/>
              <a:gd name="connsiteY2827" fmla="*/ 3126514 h 4702754"/>
              <a:gd name="connsiteX2828" fmla="*/ 12131667 w 13442696"/>
              <a:gd name="connsiteY2828" fmla="*/ 3123917 h 4702754"/>
              <a:gd name="connsiteX2829" fmla="*/ 12137860 w 13442696"/>
              <a:gd name="connsiteY2829" fmla="*/ 3126514 h 4702754"/>
              <a:gd name="connsiteX2830" fmla="*/ 12197734 w 13442696"/>
              <a:gd name="connsiteY2830" fmla="*/ 3118723 h 4702754"/>
              <a:gd name="connsiteX2831" fmla="*/ 12203928 w 13442696"/>
              <a:gd name="connsiteY2831" fmla="*/ 3126514 h 4702754"/>
              <a:gd name="connsiteX2832" fmla="*/ 12177088 w 13442696"/>
              <a:gd name="connsiteY2832" fmla="*/ 3123917 h 4702754"/>
              <a:gd name="connsiteX2833" fmla="*/ 12177088 w 13442696"/>
              <a:gd name="connsiteY2833" fmla="*/ 3129110 h 4702754"/>
              <a:gd name="connsiteX2834" fmla="*/ 12199799 w 13442696"/>
              <a:gd name="connsiteY2834" fmla="*/ 3131707 h 4702754"/>
              <a:gd name="connsiteX2835" fmla="*/ 12208057 w 13442696"/>
              <a:gd name="connsiteY2835" fmla="*/ 3129110 h 4702754"/>
              <a:gd name="connsiteX2836" fmla="*/ 12222510 w 13442696"/>
              <a:gd name="connsiteY2836" fmla="*/ 3121320 h 4702754"/>
              <a:gd name="connsiteX2837" fmla="*/ 12210122 w 13442696"/>
              <a:gd name="connsiteY2837" fmla="*/ 3118723 h 4702754"/>
              <a:gd name="connsiteX2838" fmla="*/ 12214251 w 13442696"/>
              <a:gd name="connsiteY2838" fmla="*/ 3113530 h 4702754"/>
              <a:gd name="connsiteX2839" fmla="*/ 12226639 w 13442696"/>
              <a:gd name="connsiteY2839" fmla="*/ 3118723 h 4702754"/>
              <a:gd name="connsiteX2840" fmla="*/ 12276190 w 13442696"/>
              <a:gd name="connsiteY2840" fmla="*/ 3105740 h 4702754"/>
              <a:gd name="connsiteX2841" fmla="*/ 12274125 w 13442696"/>
              <a:gd name="connsiteY2841" fmla="*/ 3113530 h 4702754"/>
              <a:gd name="connsiteX2842" fmla="*/ 12288577 w 13442696"/>
              <a:gd name="connsiteY2842" fmla="*/ 3113530 h 4702754"/>
              <a:gd name="connsiteX2843" fmla="*/ 12294771 w 13442696"/>
              <a:gd name="connsiteY2843" fmla="*/ 3105740 h 4702754"/>
              <a:gd name="connsiteX2844" fmla="*/ 12391808 w 13442696"/>
              <a:gd name="connsiteY2844" fmla="*/ 3087562 h 4702754"/>
              <a:gd name="connsiteX2845" fmla="*/ 12412454 w 13442696"/>
              <a:gd name="connsiteY2845" fmla="*/ 3077175 h 4702754"/>
              <a:gd name="connsiteX2846" fmla="*/ 12387679 w 13442696"/>
              <a:gd name="connsiteY2846" fmla="*/ 3069385 h 4702754"/>
              <a:gd name="connsiteX2847" fmla="*/ 12371162 w 13442696"/>
              <a:gd name="connsiteY2847" fmla="*/ 3074578 h 4702754"/>
              <a:gd name="connsiteX2848" fmla="*/ 12358774 w 13442696"/>
              <a:gd name="connsiteY2848" fmla="*/ 3066788 h 4702754"/>
              <a:gd name="connsiteX2849" fmla="*/ 12288577 w 13442696"/>
              <a:gd name="connsiteY2849" fmla="*/ 3066788 h 4702754"/>
              <a:gd name="connsiteX2850" fmla="*/ 12276190 w 13442696"/>
              <a:gd name="connsiteY2850" fmla="*/ 3056401 h 4702754"/>
              <a:gd name="connsiteX2851" fmla="*/ 12243156 w 13442696"/>
              <a:gd name="connsiteY2851" fmla="*/ 3066788 h 4702754"/>
              <a:gd name="connsiteX2852" fmla="*/ 12226639 w 13442696"/>
              <a:gd name="connsiteY2852" fmla="*/ 3056401 h 4702754"/>
              <a:gd name="connsiteX2853" fmla="*/ 12288577 w 13442696"/>
              <a:gd name="connsiteY2853" fmla="*/ 3046014 h 4702754"/>
              <a:gd name="connsiteX2854" fmla="*/ 12298900 w 13442696"/>
              <a:gd name="connsiteY2854" fmla="*/ 3048611 h 4702754"/>
              <a:gd name="connsiteX2855" fmla="*/ 12286513 w 13442696"/>
              <a:gd name="connsiteY2855" fmla="*/ 3053804 h 4702754"/>
              <a:gd name="connsiteX2856" fmla="*/ 12325740 w 13442696"/>
              <a:gd name="connsiteY2856" fmla="*/ 3061594 h 4702754"/>
              <a:gd name="connsiteX2857" fmla="*/ 12331934 w 13442696"/>
              <a:gd name="connsiteY2857" fmla="*/ 3061594 h 4702754"/>
              <a:gd name="connsiteX2858" fmla="*/ 12315417 w 13442696"/>
              <a:gd name="connsiteY2858" fmla="*/ 3048611 h 4702754"/>
              <a:gd name="connsiteX2859" fmla="*/ 12307159 w 13442696"/>
              <a:gd name="connsiteY2859" fmla="*/ 3043417 h 4702754"/>
              <a:gd name="connsiteX2860" fmla="*/ 12327805 w 13442696"/>
              <a:gd name="connsiteY2860" fmla="*/ 3040820 h 4702754"/>
              <a:gd name="connsiteX2861" fmla="*/ 12327805 w 13442696"/>
              <a:gd name="connsiteY2861" fmla="*/ 3043417 h 4702754"/>
              <a:gd name="connsiteX2862" fmla="*/ 12379420 w 13442696"/>
              <a:gd name="connsiteY2862" fmla="*/ 3066788 h 4702754"/>
              <a:gd name="connsiteX2863" fmla="*/ 12443423 w 13442696"/>
              <a:gd name="connsiteY2863" fmla="*/ 3066788 h 4702754"/>
              <a:gd name="connsiteX2864" fmla="*/ 12480586 w 13442696"/>
              <a:gd name="connsiteY2864" fmla="*/ 3077175 h 4702754"/>
              <a:gd name="connsiteX2865" fmla="*/ 12474392 w 13442696"/>
              <a:gd name="connsiteY2865" fmla="*/ 3095352 h 4702754"/>
              <a:gd name="connsiteX2866" fmla="*/ 12507426 w 13442696"/>
              <a:gd name="connsiteY2866" fmla="*/ 3103143 h 4702754"/>
              <a:gd name="connsiteX2867" fmla="*/ 12507426 w 13442696"/>
              <a:gd name="connsiteY2867" fmla="*/ 3097949 h 4702754"/>
              <a:gd name="connsiteX2868" fmla="*/ 12515685 w 13442696"/>
              <a:gd name="connsiteY2868" fmla="*/ 3103143 h 4702754"/>
              <a:gd name="connsiteX2869" fmla="*/ 12523943 w 13442696"/>
              <a:gd name="connsiteY2869" fmla="*/ 3103143 h 4702754"/>
              <a:gd name="connsiteX2870" fmla="*/ 12532202 w 13442696"/>
              <a:gd name="connsiteY2870" fmla="*/ 3097949 h 4702754"/>
              <a:gd name="connsiteX2871" fmla="*/ 12519814 w 13442696"/>
              <a:gd name="connsiteY2871" fmla="*/ 3095352 h 4702754"/>
              <a:gd name="connsiteX2872" fmla="*/ 12585882 w 13442696"/>
              <a:gd name="connsiteY2872" fmla="*/ 3097949 h 4702754"/>
              <a:gd name="connsiteX2873" fmla="*/ 12637497 w 13442696"/>
              <a:gd name="connsiteY2873" fmla="*/ 3082369 h 4702754"/>
              <a:gd name="connsiteX2874" fmla="*/ 12707694 w 13442696"/>
              <a:gd name="connsiteY2874" fmla="*/ 3071981 h 4702754"/>
              <a:gd name="connsiteX2875" fmla="*/ 12711823 w 13442696"/>
              <a:gd name="connsiteY2875" fmla="*/ 3064191 h 4702754"/>
              <a:gd name="connsiteX2876" fmla="*/ 12751051 w 13442696"/>
              <a:gd name="connsiteY2876" fmla="*/ 3066788 h 4702754"/>
              <a:gd name="connsiteX2877" fmla="*/ 12872863 w 13442696"/>
              <a:gd name="connsiteY2877" fmla="*/ 3053804 h 4702754"/>
              <a:gd name="connsiteX2878" fmla="*/ 12872863 w 13442696"/>
              <a:gd name="connsiteY2878" fmla="*/ 3056401 h 4702754"/>
              <a:gd name="connsiteX2879" fmla="*/ 12907961 w 13442696"/>
              <a:gd name="connsiteY2879" fmla="*/ 3056401 h 4702754"/>
              <a:gd name="connsiteX2880" fmla="*/ 12938930 w 13442696"/>
              <a:gd name="connsiteY2880" fmla="*/ 3048611 h 4702754"/>
              <a:gd name="connsiteX2881" fmla="*/ 12938930 w 13442696"/>
              <a:gd name="connsiteY2881" fmla="*/ 3056401 h 4702754"/>
              <a:gd name="connsiteX2882" fmla="*/ 12986416 w 13442696"/>
              <a:gd name="connsiteY2882" fmla="*/ 3053804 h 4702754"/>
              <a:gd name="connsiteX2883" fmla="*/ 12998804 w 13442696"/>
              <a:gd name="connsiteY2883" fmla="*/ 3048611 h 4702754"/>
              <a:gd name="connsiteX2884" fmla="*/ 12978158 w 13442696"/>
              <a:gd name="connsiteY2884" fmla="*/ 3040820 h 4702754"/>
              <a:gd name="connsiteX2885" fmla="*/ 13011192 w 13442696"/>
              <a:gd name="connsiteY2885" fmla="*/ 3038223 h 4702754"/>
              <a:gd name="connsiteX2886" fmla="*/ 13021515 w 13442696"/>
              <a:gd name="connsiteY2886" fmla="*/ 3038223 h 4702754"/>
              <a:gd name="connsiteX2887" fmla="*/ 13087583 w 13442696"/>
              <a:gd name="connsiteY2887" fmla="*/ 3020046 h 4702754"/>
              <a:gd name="connsiteX2888" fmla="*/ 13149521 w 13442696"/>
              <a:gd name="connsiteY2888" fmla="*/ 3020046 h 4702754"/>
              <a:gd name="connsiteX2889" fmla="*/ 13242429 w 13442696"/>
              <a:gd name="connsiteY2889" fmla="*/ 3001869 h 4702754"/>
              <a:gd name="connsiteX2890" fmla="*/ 13250687 w 13442696"/>
              <a:gd name="connsiteY2890" fmla="*/ 2994078 h 4702754"/>
              <a:gd name="connsiteX2891" fmla="*/ 13258945 w 13442696"/>
              <a:gd name="connsiteY2891" fmla="*/ 3001869 h 4702754"/>
              <a:gd name="connsiteX2892" fmla="*/ 13275462 w 13442696"/>
              <a:gd name="connsiteY2892" fmla="*/ 2996675 h 4702754"/>
              <a:gd name="connsiteX2893" fmla="*/ 13310561 w 13442696"/>
              <a:gd name="connsiteY2893" fmla="*/ 3004465 h 4702754"/>
              <a:gd name="connsiteX2894" fmla="*/ 13343595 w 13442696"/>
              <a:gd name="connsiteY2894" fmla="*/ 3022643 h 4702754"/>
              <a:gd name="connsiteX2895" fmla="*/ 13314690 w 13442696"/>
              <a:gd name="connsiteY2895" fmla="*/ 3038223 h 4702754"/>
              <a:gd name="connsiteX2896" fmla="*/ 13294044 w 13442696"/>
              <a:gd name="connsiteY2896" fmla="*/ 3033030 h 4702754"/>
              <a:gd name="connsiteX2897" fmla="*/ 13279592 w 13442696"/>
              <a:gd name="connsiteY2897" fmla="*/ 3046014 h 4702754"/>
              <a:gd name="connsiteX2898" fmla="*/ 13273398 w 13442696"/>
              <a:gd name="connsiteY2898" fmla="*/ 3040820 h 4702754"/>
              <a:gd name="connsiteX2899" fmla="*/ 13178426 w 13442696"/>
              <a:gd name="connsiteY2899" fmla="*/ 3058998 h 4702754"/>
              <a:gd name="connsiteX2900" fmla="*/ 13170167 w 13442696"/>
              <a:gd name="connsiteY2900" fmla="*/ 3071981 h 4702754"/>
              <a:gd name="connsiteX2901" fmla="*/ 13066936 w 13442696"/>
              <a:gd name="connsiteY2901" fmla="*/ 3077175 h 4702754"/>
              <a:gd name="connsiteX2902" fmla="*/ 13054549 w 13442696"/>
              <a:gd name="connsiteY2902" fmla="*/ 3087562 h 4702754"/>
              <a:gd name="connsiteX2903" fmla="*/ 12990546 w 13442696"/>
              <a:gd name="connsiteY2903" fmla="*/ 3097949 h 4702754"/>
              <a:gd name="connsiteX2904" fmla="*/ 12969900 w 13442696"/>
              <a:gd name="connsiteY2904" fmla="*/ 3108336 h 4702754"/>
              <a:gd name="connsiteX2905" fmla="*/ 12912090 w 13442696"/>
              <a:gd name="connsiteY2905" fmla="*/ 3118723 h 4702754"/>
              <a:gd name="connsiteX2906" fmla="*/ 12905897 w 13442696"/>
              <a:gd name="connsiteY2906" fmla="*/ 3129110 h 4702754"/>
              <a:gd name="connsiteX2907" fmla="*/ 12864604 w 13442696"/>
              <a:gd name="connsiteY2907" fmla="*/ 3131707 h 4702754"/>
              <a:gd name="connsiteX2908" fmla="*/ 12860475 w 13442696"/>
              <a:gd name="connsiteY2908" fmla="*/ 3126514 h 4702754"/>
              <a:gd name="connsiteX2909" fmla="*/ 12804731 w 13442696"/>
              <a:gd name="connsiteY2909" fmla="*/ 3149885 h 4702754"/>
              <a:gd name="connsiteX2910" fmla="*/ 12777891 w 13442696"/>
              <a:gd name="connsiteY2910" fmla="*/ 3149885 h 4702754"/>
              <a:gd name="connsiteX2911" fmla="*/ 12761374 w 13442696"/>
              <a:gd name="connsiteY2911" fmla="*/ 3160272 h 4702754"/>
              <a:gd name="connsiteX2912" fmla="*/ 12753115 w 13442696"/>
              <a:gd name="connsiteY2912" fmla="*/ 3149885 h 4702754"/>
              <a:gd name="connsiteX2913" fmla="*/ 12724211 w 13442696"/>
              <a:gd name="connsiteY2913" fmla="*/ 3160272 h 4702754"/>
              <a:gd name="connsiteX2914" fmla="*/ 12724211 w 13442696"/>
              <a:gd name="connsiteY2914" fmla="*/ 3170659 h 4702754"/>
              <a:gd name="connsiteX2915" fmla="*/ 12701500 w 13442696"/>
              <a:gd name="connsiteY2915" fmla="*/ 3170659 h 4702754"/>
              <a:gd name="connsiteX2916" fmla="*/ 12693241 w 13442696"/>
              <a:gd name="connsiteY2916" fmla="*/ 3178449 h 4702754"/>
              <a:gd name="connsiteX2917" fmla="*/ 12668466 w 13442696"/>
              <a:gd name="connsiteY2917" fmla="*/ 3181046 h 4702754"/>
              <a:gd name="connsiteX2918" fmla="*/ 12649885 w 13442696"/>
              <a:gd name="connsiteY2918" fmla="*/ 3191433 h 4702754"/>
              <a:gd name="connsiteX2919" fmla="*/ 12602398 w 13442696"/>
              <a:gd name="connsiteY2919" fmla="*/ 3186239 h 4702754"/>
              <a:gd name="connsiteX2920" fmla="*/ 12565235 w 13442696"/>
              <a:gd name="connsiteY2920" fmla="*/ 3188836 h 4702754"/>
              <a:gd name="connsiteX2921" fmla="*/ 12565235 w 13442696"/>
              <a:gd name="connsiteY2921" fmla="*/ 3199223 h 4702754"/>
              <a:gd name="connsiteX2922" fmla="*/ 12602398 w 13442696"/>
              <a:gd name="connsiteY2922" fmla="*/ 3209610 h 4702754"/>
              <a:gd name="connsiteX2923" fmla="*/ 12635432 w 13442696"/>
              <a:gd name="connsiteY2923" fmla="*/ 3227788 h 4702754"/>
              <a:gd name="connsiteX2924" fmla="*/ 12612721 w 13442696"/>
              <a:gd name="connsiteY2924" fmla="*/ 3235578 h 4702754"/>
              <a:gd name="connsiteX2925" fmla="*/ 12579688 w 13442696"/>
              <a:gd name="connsiteY2925" fmla="*/ 3219997 h 4702754"/>
              <a:gd name="connsiteX2926" fmla="*/ 12435165 w 13442696"/>
              <a:gd name="connsiteY2926" fmla="*/ 3232981 h 4702754"/>
              <a:gd name="connsiteX2927" fmla="*/ 12422777 w 13442696"/>
              <a:gd name="connsiteY2927" fmla="*/ 3227788 h 4702754"/>
              <a:gd name="connsiteX2928" fmla="*/ 12327805 w 13442696"/>
              <a:gd name="connsiteY2928" fmla="*/ 3240772 h 4702754"/>
              <a:gd name="connsiteX2929" fmla="*/ 12331934 w 13442696"/>
              <a:gd name="connsiteY2929" fmla="*/ 3243368 h 4702754"/>
              <a:gd name="connsiteX2930" fmla="*/ 12282383 w 13442696"/>
              <a:gd name="connsiteY2930" fmla="*/ 3243368 h 4702754"/>
              <a:gd name="connsiteX2931" fmla="*/ 12282383 w 13442696"/>
              <a:gd name="connsiteY2931" fmla="*/ 3248562 h 4702754"/>
              <a:gd name="connsiteX2932" fmla="*/ 12263802 w 13442696"/>
              <a:gd name="connsiteY2932" fmla="*/ 3243368 h 4702754"/>
              <a:gd name="connsiteX2933" fmla="*/ 12234897 w 13442696"/>
              <a:gd name="connsiteY2933" fmla="*/ 3256352 h 4702754"/>
              <a:gd name="connsiteX2934" fmla="*/ 12218380 w 13442696"/>
              <a:gd name="connsiteY2934" fmla="*/ 3248562 h 4702754"/>
              <a:gd name="connsiteX2935" fmla="*/ 12214251 w 13442696"/>
              <a:gd name="connsiteY2935" fmla="*/ 3251159 h 4702754"/>
              <a:gd name="connsiteX2936" fmla="*/ 12113085 w 13442696"/>
              <a:gd name="connsiteY2936" fmla="*/ 3264143 h 4702754"/>
              <a:gd name="connsiteX2937" fmla="*/ 11900430 w 13442696"/>
              <a:gd name="connsiteY2937" fmla="*/ 3303094 h 4702754"/>
              <a:gd name="connsiteX2938" fmla="*/ 11861202 w 13442696"/>
              <a:gd name="connsiteY2938" fmla="*/ 3313481 h 4702754"/>
              <a:gd name="connsiteX2939" fmla="*/ 11840556 w 13442696"/>
              <a:gd name="connsiteY2939" fmla="*/ 3308288 h 4702754"/>
              <a:gd name="connsiteX2940" fmla="*/ 11817845 w 13442696"/>
              <a:gd name="connsiteY2940" fmla="*/ 3313481 h 4702754"/>
              <a:gd name="connsiteX2941" fmla="*/ 11817845 w 13442696"/>
              <a:gd name="connsiteY2941" fmla="*/ 3318675 h 4702754"/>
              <a:gd name="connsiteX2942" fmla="*/ 11830233 w 13442696"/>
              <a:gd name="connsiteY2942" fmla="*/ 3326465 h 4702754"/>
              <a:gd name="connsiteX2943" fmla="*/ 11636159 w 13442696"/>
              <a:gd name="connsiteY2943" fmla="*/ 3365417 h 4702754"/>
              <a:gd name="connsiteX2944" fmla="*/ 11572156 w 13442696"/>
              <a:gd name="connsiteY2944" fmla="*/ 3380997 h 4702754"/>
              <a:gd name="connsiteX2945" fmla="*/ 11553575 w 13442696"/>
              <a:gd name="connsiteY2945" fmla="*/ 3380997 h 4702754"/>
              <a:gd name="connsiteX2946" fmla="*/ 11545316 w 13442696"/>
              <a:gd name="connsiteY2946" fmla="*/ 3388788 h 4702754"/>
              <a:gd name="connsiteX2947" fmla="*/ 11524670 w 13442696"/>
              <a:gd name="connsiteY2947" fmla="*/ 3386191 h 4702754"/>
              <a:gd name="connsiteX2948" fmla="*/ 11483378 w 13442696"/>
              <a:gd name="connsiteY2948" fmla="*/ 3396578 h 4702754"/>
              <a:gd name="connsiteX2949" fmla="*/ 11479249 w 13442696"/>
              <a:gd name="connsiteY2949" fmla="*/ 3393981 h 4702754"/>
              <a:gd name="connsiteX2950" fmla="*/ 11353307 w 13442696"/>
              <a:gd name="connsiteY2950" fmla="*/ 3412159 h 4702754"/>
              <a:gd name="connsiteX2951" fmla="*/ 11320274 w 13442696"/>
              <a:gd name="connsiteY2951" fmla="*/ 3414755 h 4702754"/>
              <a:gd name="connsiteX2952" fmla="*/ 11231495 w 13442696"/>
              <a:gd name="connsiteY2952" fmla="*/ 3430336 h 4702754"/>
              <a:gd name="connsiteX2953" fmla="*/ 11184009 w 13442696"/>
              <a:gd name="connsiteY2953" fmla="*/ 3445917 h 4702754"/>
              <a:gd name="connsiteX2954" fmla="*/ 11070455 w 13442696"/>
              <a:gd name="connsiteY2954" fmla="*/ 3510836 h 4702754"/>
              <a:gd name="connsiteX2955" fmla="*/ 11029163 w 13442696"/>
              <a:gd name="connsiteY2955" fmla="*/ 3539400 h 4702754"/>
              <a:gd name="connsiteX2956" fmla="*/ 10989936 w 13442696"/>
              <a:gd name="connsiteY2956" fmla="*/ 3560175 h 4702754"/>
              <a:gd name="connsiteX2957" fmla="*/ 10946579 w 13442696"/>
              <a:gd name="connsiteY2957" fmla="*/ 3586142 h 4702754"/>
              <a:gd name="connsiteX2958" fmla="*/ 10886705 w 13442696"/>
              <a:gd name="connsiteY2958" fmla="*/ 3609513 h 4702754"/>
              <a:gd name="connsiteX2959" fmla="*/ 10880511 w 13442696"/>
              <a:gd name="connsiteY2959" fmla="*/ 3614707 h 4702754"/>
              <a:gd name="connsiteX2960" fmla="*/ 10886705 w 13442696"/>
              <a:gd name="connsiteY2960" fmla="*/ 3619900 h 4702754"/>
              <a:gd name="connsiteX2961" fmla="*/ 10880511 w 13442696"/>
              <a:gd name="connsiteY2961" fmla="*/ 3630287 h 4702754"/>
              <a:gd name="connsiteX2962" fmla="*/ 10870188 w 13442696"/>
              <a:gd name="connsiteY2962" fmla="*/ 3625094 h 4702754"/>
              <a:gd name="connsiteX2963" fmla="*/ 10830960 w 13442696"/>
              <a:gd name="connsiteY2963" fmla="*/ 3643271 h 4702754"/>
              <a:gd name="connsiteX2964" fmla="*/ 10830960 w 13442696"/>
              <a:gd name="connsiteY2964" fmla="*/ 3651062 h 4702754"/>
              <a:gd name="connsiteX2965" fmla="*/ 10802056 w 13442696"/>
              <a:gd name="connsiteY2965" fmla="*/ 3669239 h 4702754"/>
              <a:gd name="connsiteX2966" fmla="*/ 10709148 w 13442696"/>
              <a:gd name="connsiteY2966" fmla="*/ 3710787 h 4702754"/>
              <a:gd name="connsiteX2967" fmla="*/ 10694696 w 13442696"/>
              <a:gd name="connsiteY2967" fmla="*/ 3728965 h 4702754"/>
              <a:gd name="connsiteX2968" fmla="*/ 10645145 w 13442696"/>
              <a:gd name="connsiteY2968" fmla="*/ 3741949 h 4702754"/>
              <a:gd name="connsiteX2969" fmla="*/ 10632757 w 13442696"/>
              <a:gd name="connsiteY2969" fmla="*/ 3741949 h 4702754"/>
              <a:gd name="connsiteX2970" fmla="*/ 10628628 w 13442696"/>
              <a:gd name="connsiteY2970" fmla="*/ 3760126 h 4702754"/>
              <a:gd name="connsiteX2971" fmla="*/ 10568754 w 13442696"/>
              <a:gd name="connsiteY2971" fmla="*/ 3793884 h 4702754"/>
              <a:gd name="connsiteX2972" fmla="*/ 10560496 w 13442696"/>
              <a:gd name="connsiteY2972" fmla="*/ 3791287 h 4702754"/>
              <a:gd name="connsiteX2973" fmla="*/ 10552238 w 13442696"/>
              <a:gd name="connsiteY2973" fmla="*/ 3791287 h 4702754"/>
              <a:gd name="connsiteX2974" fmla="*/ 10546044 w 13442696"/>
              <a:gd name="connsiteY2974" fmla="*/ 3804271 h 4702754"/>
              <a:gd name="connsiteX2975" fmla="*/ 10500622 w 13442696"/>
              <a:gd name="connsiteY2975" fmla="*/ 3830239 h 4702754"/>
              <a:gd name="connsiteX2976" fmla="*/ 10475847 w 13442696"/>
              <a:gd name="connsiteY2976" fmla="*/ 3838029 h 4702754"/>
              <a:gd name="connsiteX2977" fmla="*/ 10467588 w 13442696"/>
              <a:gd name="connsiteY2977" fmla="*/ 3843223 h 4702754"/>
              <a:gd name="connsiteX2978" fmla="*/ 10461395 w 13442696"/>
              <a:gd name="connsiteY2978" fmla="*/ 3840626 h 4702754"/>
              <a:gd name="connsiteX2979" fmla="*/ 10467588 w 13442696"/>
              <a:gd name="connsiteY2979" fmla="*/ 3853610 h 4702754"/>
              <a:gd name="connsiteX2980" fmla="*/ 10446942 w 13442696"/>
              <a:gd name="connsiteY2980" fmla="*/ 3861400 h 4702754"/>
              <a:gd name="connsiteX2981" fmla="*/ 10405650 w 13442696"/>
              <a:gd name="connsiteY2981" fmla="*/ 3863997 h 4702754"/>
              <a:gd name="connsiteX2982" fmla="*/ 10395327 w 13442696"/>
              <a:gd name="connsiteY2982" fmla="*/ 3879578 h 4702754"/>
              <a:gd name="connsiteX2983" fmla="*/ 10403585 w 13442696"/>
              <a:gd name="connsiteY2983" fmla="*/ 3884771 h 4702754"/>
              <a:gd name="connsiteX2984" fmla="*/ 10364358 w 13442696"/>
              <a:gd name="connsiteY2984" fmla="*/ 3902949 h 4702754"/>
              <a:gd name="connsiteX2985" fmla="*/ 10347841 w 13442696"/>
              <a:gd name="connsiteY2985" fmla="*/ 3902949 h 4702754"/>
              <a:gd name="connsiteX2986" fmla="*/ 10347841 w 13442696"/>
              <a:gd name="connsiteY2986" fmla="*/ 3913336 h 4702754"/>
              <a:gd name="connsiteX2987" fmla="*/ 10312742 w 13442696"/>
              <a:gd name="connsiteY2987" fmla="*/ 3926320 h 4702754"/>
              <a:gd name="connsiteX2988" fmla="*/ 10308613 w 13442696"/>
              <a:gd name="connsiteY2988" fmla="*/ 3934110 h 4702754"/>
              <a:gd name="connsiteX2989" fmla="*/ 10279709 w 13442696"/>
              <a:gd name="connsiteY2989" fmla="*/ 3934110 h 4702754"/>
              <a:gd name="connsiteX2990" fmla="*/ 10279709 w 13442696"/>
              <a:gd name="connsiteY2990" fmla="*/ 3944497 h 4702754"/>
              <a:gd name="connsiteX2991" fmla="*/ 10236352 w 13442696"/>
              <a:gd name="connsiteY2991" fmla="*/ 3960078 h 4702754"/>
              <a:gd name="connsiteX2992" fmla="*/ 10236352 w 13442696"/>
              <a:gd name="connsiteY2992" fmla="*/ 3975658 h 4702754"/>
              <a:gd name="connsiteX2993" fmla="*/ 10215706 w 13442696"/>
              <a:gd name="connsiteY2993" fmla="*/ 3975658 h 4702754"/>
              <a:gd name="connsiteX2994" fmla="*/ 10203318 w 13442696"/>
              <a:gd name="connsiteY2994" fmla="*/ 3991239 h 4702754"/>
              <a:gd name="connsiteX2995" fmla="*/ 10164090 w 13442696"/>
              <a:gd name="connsiteY2995" fmla="*/ 3996432 h 4702754"/>
              <a:gd name="connsiteX2996" fmla="*/ 10164090 w 13442696"/>
              <a:gd name="connsiteY2996" fmla="*/ 4009416 h 4702754"/>
              <a:gd name="connsiteX2997" fmla="*/ 10131056 w 13442696"/>
              <a:gd name="connsiteY2997" fmla="*/ 4024997 h 4702754"/>
              <a:gd name="connsiteX2998" fmla="*/ 10108346 w 13442696"/>
              <a:gd name="connsiteY2998" fmla="*/ 4019803 h 4702754"/>
              <a:gd name="connsiteX2999" fmla="*/ 10114540 w 13442696"/>
              <a:gd name="connsiteY2999" fmla="*/ 4035384 h 4702754"/>
              <a:gd name="connsiteX3000" fmla="*/ 10083570 w 13442696"/>
              <a:gd name="connsiteY3000" fmla="*/ 4053561 h 4702754"/>
              <a:gd name="connsiteX3001" fmla="*/ 10075312 w 13442696"/>
              <a:gd name="connsiteY3001" fmla="*/ 4053561 h 4702754"/>
              <a:gd name="connsiteX3002" fmla="*/ 9972081 w 13442696"/>
              <a:gd name="connsiteY3002" fmla="*/ 4097706 h 4702754"/>
              <a:gd name="connsiteX3003" fmla="*/ 9982404 w 13442696"/>
              <a:gd name="connsiteY3003" fmla="*/ 4100303 h 4702754"/>
              <a:gd name="connsiteX3004" fmla="*/ 9957629 w 13442696"/>
              <a:gd name="connsiteY3004" fmla="*/ 4108094 h 4702754"/>
              <a:gd name="connsiteX3005" fmla="*/ 9955564 w 13442696"/>
              <a:gd name="connsiteY3005" fmla="*/ 4110690 h 4702754"/>
              <a:gd name="connsiteX3006" fmla="*/ 9949370 w 13442696"/>
              <a:gd name="connsiteY3006" fmla="*/ 4108094 h 4702754"/>
              <a:gd name="connsiteX3007" fmla="*/ 9922531 w 13442696"/>
              <a:gd name="connsiteY3007" fmla="*/ 4131464 h 4702754"/>
              <a:gd name="connsiteX3008" fmla="*/ 9893626 w 13442696"/>
              <a:gd name="connsiteY3008" fmla="*/ 4136658 h 4702754"/>
              <a:gd name="connsiteX3009" fmla="*/ 9893626 w 13442696"/>
              <a:gd name="connsiteY3009" fmla="*/ 4149642 h 4702754"/>
              <a:gd name="connsiteX3010" fmla="*/ 9850269 w 13442696"/>
              <a:gd name="connsiteY3010" fmla="*/ 4162626 h 4702754"/>
              <a:gd name="connsiteX3011" fmla="*/ 9842011 w 13442696"/>
              <a:gd name="connsiteY3011" fmla="*/ 4175610 h 4702754"/>
              <a:gd name="connsiteX3012" fmla="*/ 9811041 w 13442696"/>
              <a:gd name="connsiteY3012" fmla="*/ 4180803 h 4702754"/>
              <a:gd name="connsiteX3013" fmla="*/ 9790395 w 13442696"/>
              <a:gd name="connsiteY3013" fmla="*/ 4204174 h 4702754"/>
              <a:gd name="connsiteX3014" fmla="*/ 9323793 w 13442696"/>
              <a:gd name="connsiteY3014" fmla="*/ 4450868 h 4702754"/>
              <a:gd name="connsiteX3015" fmla="*/ 9327922 w 13442696"/>
              <a:gd name="connsiteY3015" fmla="*/ 4453464 h 4702754"/>
              <a:gd name="connsiteX3016" fmla="*/ 9191657 w 13442696"/>
              <a:gd name="connsiteY3016" fmla="*/ 4510593 h 4702754"/>
              <a:gd name="connsiteX3017" fmla="*/ 9199916 w 13442696"/>
              <a:gd name="connsiteY3017" fmla="*/ 4515787 h 4702754"/>
              <a:gd name="connsiteX3018" fmla="*/ 9088427 w 13442696"/>
              <a:gd name="connsiteY3018" fmla="*/ 4585900 h 4702754"/>
              <a:gd name="connsiteX3019" fmla="*/ 9047135 w 13442696"/>
              <a:gd name="connsiteY3019" fmla="*/ 4606674 h 4702754"/>
              <a:gd name="connsiteX3020" fmla="*/ 9059522 w 13442696"/>
              <a:gd name="connsiteY3020" fmla="*/ 4611867 h 4702754"/>
              <a:gd name="connsiteX3021" fmla="*/ 9051264 w 13442696"/>
              <a:gd name="connsiteY3021" fmla="*/ 4617061 h 4702754"/>
              <a:gd name="connsiteX3022" fmla="*/ 9067781 w 13442696"/>
              <a:gd name="connsiteY3022" fmla="*/ 4622255 h 4702754"/>
              <a:gd name="connsiteX3023" fmla="*/ 9055393 w 13442696"/>
              <a:gd name="connsiteY3023" fmla="*/ 4632642 h 4702754"/>
              <a:gd name="connsiteX3024" fmla="*/ 9030618 w 13442696"/>
              <a:gd name="connsiteY3024" fmla="*/ 4622255 h 4702754"/>
              <a:gd name="connsiteX3025" fmla="*/ 8906741 w 13442696"/>
              <a:gd name="connsiteY3025" fmla="*/ 4681980 h 4702754"/>
              <a:gd name="connsiteX3026" fmla="*/ 8898482 w 13442696"/>
              <a:gd name="connsiteY3026" fmla="*/ 4692367 h 4702754"/>
              <a:gd name="connsiteX3027" fmla="*/ 8855125 w 13442696"/>
              <a:gd name="connsiteY3027" fmla="*/ 4702754 h 4702754"/>
              <a:gd name="connsiteX3028" fmla="*/ 8749830 w 13442696"/>
              <a:gd name="connsiteY3028" fmla="*/ 4702754 h 4702754"/>
              <a:gd name="connsiteX3029" fmla="*/ 8718861 w 13442696"/>
              <a:gd name="connsiteY3029" fmla="*/ 4689771 h 4702754"/>
              <a:gd name="connsiteX3030" fmla="*/ 8737443 w 13442696"/>
              <a:gd name="connsiteY3030" fmla="*/ 4687174 h 4702754"/>
              <a:gd name="connsiteX3031" fmla="*/ 8739507 w 13442696"/>
              <a:gd name="connsiteY3031" fmla="*/ 4674190 h 4702754"/>
              <a:gd name="connsiteX3032" fmla="*/ 8778735 w 13442696"/>
              <a:gd name="connsiteY3032" fmla="*/ 4650819 h 4702754"/>
              <a:gd name="connsiteX3033" fmla="*/ 8770476 w 13442696"/>
              <a:gd name="connsiteY3033" fmla="*/ 4645625 h 4702754"/>
              <a:gd name="connsiteX3034" fmla="*/ 8782864 w 13442696"/>
              <a:gd name="connsiteY3034" fmla="*/ 4637835 h 4702754"/>
              <a:gd name="connsiteX3035" fmla="*/ 8778735 w 13442696"/>
              <a:gd name="connsiteY3035" fmla="*/ 4630045 h 4702754"/>
              <a:gd name="connsiteX3036" fmla="*/ 8714732 w 13442696"/>
              <a:gd name="connsiteY3036" fmla="*/ 4648222 h 4702754"/>
              <a:gd name="connsiteX3037" fmla="*/ 8694086 w 13442696"/>
              <a:gd name="connsiteY3037" fmla="*/ 4674190 h 4702754"/>
              <a:gd name="connsiteX3038" fmla="*/ 8661052 w 13442696"/>
              <a:gd name="connsiteY3038" fmla="*/ 4687174 h 4702754"/>
              <a:gd name="connsiteX3039" fmla="*/ 8669310 w 13442696"/>
              <a:gd name="connsiteY3039" fmla="*/ 4689771 h 4702754"/>
              <a:gd name="connsiteX3040" fmla="*/ 8648664 w 13442696"/>
              <a:gd name="connsiteY3040" fmla="*/ 4702754 h 4702754"/>
              <a:gd name="connsiteX3041" fmla="*/ 8512400 w 13442696"/>
              <a:gd name="connsiteY3041" fmla="*/ 4702754 h 4702754"/>
              <a:gd name="connsiteX3042" fmla="*/ 8514464 w 13442696"/>
              <a:gd name="connsiteY3042" fmla="*/ 4694964 h 4702754"/>
              <a:gd name="connsiteX3043" fmla="*/ 8553692 w 13442696"/>
              <a:gd name="connsiteY3043" fmla="*/ 4687174 h 4702754"/>
              <a:gd name="connsiteX3044" fmla="*/ 8578467 w 13442696"/>
              <a:gd name="connsiteY3044" fmla="*/ 4671593 h 4702754"/>
              <a:gd name="connsiteX3045" fmla="*/ 8576403 w 13442696"/>
              <a:gd name="connsiteY3045" fmla="*/ 4661206 h 4702754"/>
              <a:gd name="connsiteX3046" fmla="*/ 8615630 w 13442696"/>
              <a:gd name="connsiteY3046" fmla="*/ 4645625 h 4702754"/>
              <a:gd name="connsiteX3047" fmla="*/ 8611501 w 13442696"/>
              <a:gd name="connsiteY3047" fmla="*/ 4640432 h 4702754"/>
              <a:gd name="connsiteX3048" fmla="*/ 8654858 w 13442696"/>
              <a:gd name="connsiteY3048" fmla="*/ 4656013 h 4702754"/>
              <a:gd name="connsiteX3049" fmla="*/ 8663116 w 13442696"/>
              <a:gd name="connsiteY3049" fmla="*/ 4650819 h 4702754"/>
              <a:gd name="connsiteX3050" fmla="*/ 8654858 w 13442696"/>
              <a:gd name="connsiteY3050" fmla="*/ 4645625 h 4702754"/>
              <a:gd name="connsiteX3051" fmla="*/ 8634212 w 13442696"/>
              <a:gd name="connsiteY3051" fmla="*/ 4643029 h 4702754"/>
              <a:gd name="connsiteX3052" fmla="*/ 8648664 w 13442696"/>
              <a:gd name="connsiteY3052" fmla="*/ 4630045 h 4702754"/>
              <a:gd name="connsiteX3053" fmla="*/ 8648664 w 13442696"/>
              <a:gd name="connsiteY3053" fmla="*/ 4624851 h 4702754"/>
              <a:gd name="connsiteX3054" fmla="*/ 8553692 w 13442696"/>
              <a:gd name="connsiteY3054" fmla="*/ 4632642 h 4702754"/>
              <a:gd name="connsiteX3055" fmla="*/ 8506206 w 13442696"/>
              <a:gd name="connsiteY3055" fmla="*/ 4658609 h 4702754"/>
              <a:gd name="connsiteX3056" fmla="*/ 8512400 w 13442696"/>
              <a:gd name="connsiteY3056" fmla="*/ 4661206 h 4702754"/>
              <a:gd name="connsiteX3057" fmla="*/ 8436009 w 13442696"/>
              <a:gd name="connsiteY3057" fmla="*/ 4702754 h 4702754"/>
              <a:gd name="connsiteX3058" fmla="*/ 8308003 w 13442696"/>
              <a:gd name="connsiteY3058" fmla="*/ 4702754 h 4702754"/>
              <a:gd name="connsiteX3059" fmla="*/ 8314197 w 13442696"/>
              <a:gd name="connsiteY3059" fmla="*/ 4689771 h 4702754"/>
              <a:gd name="connsiteX3060" fmla="*/ 8289422 w 13442696"/>
              <a:gd name="connsiteY3060" fmla="*/ 4694964 h 4702754"/>
              <a:gd name="connsiteX3061" fmla="*/ 8293551 w 13442696"/>
              <a:gd name="connsiteY3061" fmla="*/ 4692367 h 4702754"/>
              <a:gd name="connsiteX3062" fmla="*/ 8308003 w 13442696"/>
              <a:gd name="connsiteY3062" fmla="*/ 4674190 h 4702754"/>
              <a:gd name="connsiteX3063" fmla="*/ 8336908 w 13442696"/>
              <a:gd name="connsiteY3063" fmla="*/ 4661206 h 4702754"/>
              <a:gd name="connsiteX3064" fmla="*/ 8328649 w 13442696"/>
              <a:gd name="connsiteY3064" fmla="*/ 4658609 h 4702754"/>
              <a:gd name="connsiteX3065" fmla="*/ 8268776 w 13442696"/>
              <a:gd name="connsiteY3065" fmla="*/ 4668996 h 4702754"/>
              <a:gd name="connsiteX3066" fmla="*/ 8336908 w 13442696"/>
              <a:gd name="connsiteY3066" fmla="*/ 4630045 h 4702754"/>
              <a:gd name="connsiteX3067" fmla="*/ 8413298 w 13442696"/>
              <a:gd name="connsiteY3067" fmla="*/ 4601480 h 4702754"/>
              <a:gd name="connsiteX3068" fmla="*/ 8413298 w 13442696"/>
              <a:gd name="connsiteY3068" fmla="*/ 4591093 h 4702754"/>
              <a:gd name="connsiteX3069" fmla="*/ 8440138 w 13442696"/>
              <a:gd name="connsiteY3069" fmla="*/ 4588497 h 4702754"/>
              <a:gd name="connsiteX3070" fmla="*/ 8473172 w 13442696"/>
              <a:gd name="connsiteY3070" fmla="*/ 4549545 h 4702754"/>
              <a:gd name="connsiteX3071" fmla="*/ 8450461 w 13442696"/>
              <a:gd name="connsiteY3071" fmla="*/ 4562529 h 4702754"/>
              <a:gd name="connsiteX3072" fmla="*/ 8213031 w 13442696"/>
              <a:gd name="connsiteY3072" fmla="*/ 4674190 h 4702754"/>
              <a:gd name="connsiteX3073" fmla="*/ 8213031 w 13442696"/>
              <a:gd name="connsiteY3073" fmla="*/ 4684577 h 4702754"/>
              <a:gd name="connsiteX3074" fmla="*/ 8184126 w 13442696"/>
              <a:gd name="connsiteY3074" fmla="*/ 4702754 h 4702754"/>
              <a:gd name="connsiteX3075" fmla="*/ 8080896 w 13442696"/>
              <a:gd name="connsiteY3075" fmla="*/ 4702754 h 4702754"/>
              <a:gd name="connsiteX3076" fmla="*/ 8132511 w 13442696"/>
              <a:gd name="connsiteY3076" fmla="*/ 4668996 h 4702754"/>
              <a:gd name="connsiteX3077" fmla="*/ 8128382 w 13442696"/>
              <a:gd name="connsiteY3077" fmla="*/ 4661206 h 4702754"/>
              <a:gd name="connsiteX3078" fmla="*/ 8213031 w 13442696"/>
              <a:gd name="connsiteY3078" fmla="*/ 4614464 h 4702754"/>
              <a:gd name="connsiteX3079" fmla="*/ 8208902 w 13442696"/>
              <a:gd name="connsiteY3079" fmla="*/ 4591093 h 4702754"/>
              <a:gd name="connsiteX3080" fmla="*/ 8204773 w 13442696"/>
              <a:gd name="connsiteY3080" fmla="*/ 4585900 h 4702754"/>
              <a:gd name="connsiteX3081" fmla="*/ 8159351 w 13442696"/>
              <a:gd name="connsiteY3081" fmla="*/ 4601480 h 4702754"/>
              <a:gd name="connsiteX3082" fmla="*/ 8120123 w 13442696"/>
              <a:gd name="connsiteY3082" fmla="*/ 4619658 h 4702754"/>
              <a:gd name="connsiteX3083" fmla="*/ 8159351 w 13442696"/>
              <a:gd name="connsiteY3083" fmla="*/ 4585900 h 4702754"/>
              <a:gd name="connsiteX3084" fmla="*/ 8179997 w 13442696"/>
              <a:gd name="connsiteY3084" fmla="*/ 4578109 h 4702754"/>
              <a:gd name="connsiteX3085" fmla="*/ 8171739 w 13442696"/>
              <a:gd name="connsiteY3085" fmla="*/ 4570319 h 4702754"/>
              <a:gd name="connsiteX3086" fmla="*/ 8188256 w 13442696"/>
              <a:gd name="connsiteY3086" fmla="*/ 4559932 h 4702754"/>
              <a:gd name="connsiteX3087" fmla="*/ 8179997 w 13442696"/>
              <a:gd name="connsiteY3087" fmla="*/ 4554738 h 4702754"/>
              <a:gd name="connsiteX3088" fmla="*/ 8153157 w 13442696"/>
              <a:gd name="connsiteY3088" fmla="*/ 4559932 h 4702754"/>
              <a:gd name="connsiteX3089" fmla="*/ 8144899 w 13442696"/>
              <a:gd name="connsiteY3089" fmla="*/ 4572916 h 4702754"/>
              <a:gd name="connsiteX3090" fmla="*/ 8153157 w 13442696"/>
              <a:gd name="connsiteY3090" fmla="*/ 4578109 h 4702754"/>
              <a:gd name="connsiteX3091" fmla="*/ 8140770 w 13442696"/>
              <a:gd name="connsiteY3091" fmla="*/ 4583303 h 4702754"/>
              <a:gd name="connsiteX3092" fmla="*/ 8132511 w 13442696"/>
              <a:gd name="connsiteY3092" fmla="*/ 4572916 h 4702754"/>
              <a:gd name="connsiteX3093" fmla="*/ 8056120 w 13442696"/>
              <a:gd name="connsiteY3093" fmla="*/ 4611867 h 4702754"/>
              <a:gd name="connsiteX3094" fmla="*/ 8039604 w 13442696"/>
              <a:gd name="connsiteY3094" fmla="*/ 4604077 h 4702754"/>
              <a:gd name="connsiteX3095" fmla="*/ 8051991 w 13442696"/>
              <a:gd name="connsiteY3095" fmla="*/ 4583303 h 4702754"/>
              <a:gd name="connsiteX3096" fmla="*/ 8074702 w 13442696"/>
              <a:gd name="connsiteY3096" fmla="*/ 4583303 h 4702754"/>
              <a:gd name="connsiteX3097" fmla="*/ 8060250 w 13442696"/>
              <a:gd name="connsiteY3097" fmla="*/ 4585900 h 4702754"/>
              <a:gd name="connsiteX3098" fmla="*/ 8080896 w 13442696"/>
              <a:gd name="connsiteY3098" fmla="*/ 4585900 h 4702754"/>
              <a:gd name="connsiteX3099" fmla="*/ 8089154 w 13442696"/>
              <a:gd name="connsiteY3099" fmla="*/ 4578109 h 4702754"/>
              <a:gd name="connsiteX3100" fmla="*/ 8074702 w 13442696"/>
              <a:gd name="connsiteY3100" fmla="*/ 4567722 h 4702754"/>
              <a:gd name="connsiteX3101" fmla="*/ 8074702 w 13442696"/>
              <a:gd name="connsiteY3101" fmla="*/ 4565126 h 4702754"/>
              <a:gd name="connsiteX3102" fmla="*/ 8023087 w 13442696"/>
              <a:gd name="connsiteY3102" fmla="*/ 4580706 h 4702754"/>
              <a:gd name="connsiteX3103" fmla="*/ 8010699 w 13442696"/>
              <a:gd name="connsiteY3103" fmla="*/ 4593690 h 4702754"/>
              <a:gd name="connsiteX3104" fmla="*/ 7996247 w 13442696"/>
              <a:gd name="connsiteY3104" fmla="*/ 4601480 h 4702754"/>
              <a:gd name="connsiteX3105" fmla="*/ 7987988 w 13442696"/>
              <a:gd name="connsiteY3105" fmla="*/ 4591093 h 4702754"/>
              <a:gd name="connsiteX3106" fmla="*/ 7950825 w 13442696"/>
              <a:gd name="connsiteY3106" fmla="*/ 4604077 h 4702754"/>
              <a:gd name="connsiteX3107" fmla="*/ 7952890 w 13442696"/>
              <a:gd name="connsiteY3107" fmla="*/ 4617061 h 4702754"/>
              <a:gd name="connsiteX3108" fmla="*/ 7919856 w 13442696"/>
              <a:gd name="connsiteY3108" fmla="*/ 4624851 h 4702754"/>
              <a:gd name="connsiteX3109" fmla="*/ 7886822 w 13442696"/>
              <a:gd name="connsiteY3109" fmla="*/ 4640432 h 4702754"/>
              <a:gd name="connsiteX3110" fmla="*/ 7886822 w 13442696"/>
              <a:gd name="connsiteY3110" fmla="*/ 4650819 h 4702754"/>
              <a:gd name="connsiteX3111" fmla="*/ 7874434 w 13442696"/>
              <a:gd name="connsiteY3111" fmla="*/ 4656013 h 4702754"/>
              <a:gd name="connsiteX3112" fmla="*/ 7843465 w 13442696"/>
              <a:gd name="connsiteY3112" fmla="*/ 4643029 h 4702754"/>
              <a:gd name="connsiteX3113" fmla="*/ 7824884 w 13442696"/>
              <a:gd name="connsiteY3113" fmla="*/ 4648222 h 4702754"/>
              <a:gd name="connsiteX3114" fmla="*/ 7804238 w 13442696"/>
              <a:gd name="connsiteY3114" fmla="*/ 4650819 h 4702754"/>
              <a:gd name="connsiteX3115" fmla="*/ 7818690 w 13442696"/>
              <a:gd name="connsiteY3115" fmla="*/ 4658609 h 4702754"/>
              <a:gd name="connsiteX3116" fmla="*/ 7779462 w 13442696"/>
              <a:gd name="connsiteY3116" fmla="*/ 4671593 h 4702754"/>
              <a:gd name="connsiteX3117" fmla="*/ 7771204 w 13442696"/>
              <a:gd name="connsiteY3117" fmla="*/ 4684577 h 4702754"/>
              <a:gd name="connsiteX3118" fmla="*/ 7758816 w 13442696"/>
              <a:gd name="connsiteY3118" fmla="*/ 4687174 h 4702754"/>
              <a:gd name="connsiteX3119" fmla="*/ 7802173 w 13442696"/>
              <a:gd name="connsiteY3119" fmla="*/ 4650819 h 4702754"/>
              <a:gd name="connsiteX3120" fmla="*/ 7798044 w 13442696"/>
              <a:gd name="connsiteY3120" fmla="*/ 4630045 h 4702754"/>
              <a:gd name="connsiteX3121" fmla="*/ 7866176 w 13442696"/>
              <a:gd name="connsiteY3121" fmla="*/ 4604077 h 4702754"/>
              <a:gd name="connsiteX3122" fmla="*/ 7868241 w 13442696"/>
              <a:gd name="connsiteY3122" fmla="*/ 4593690 h 4702754"/>
              <a:gd name="connsiteX3123" fmla="*/ 7839336 w 13442696"/>
              <a:gd name="connsiteY3123" fmla="*/ 4585900 h 4702754"/>
              <a:gd name="connsiteX3124" fmla="*/ 7822819 w 13442696"/>
              <a:gd name="connsiteY3124" fmla="*/ 4585900 h 4702754"/>
              <a:gd name="connsiteX3125" fmla="*/ 7802173 w 13442696"/>
              <a:gd name="connsiteY3125" fmla="*/ 4601480 h 4702754"/>
              <a:gd name="connsiteX3126" fmla="*/ 7789785 w 13442696"/>
              <a:gd name="connsiteY3126" fmla="*/ 4596287 h 4702754"/>
              <a:gd name="connsiteX3127" fmla="*/ 7762945 w 13442696"/>
              <a:gd name="connsiteY3127" fmla="*/ 4606674 h 4702754"/>
              <a:gd name="connsiteX3128" fmla="*/ 7750558 w 13442696"/>
              <a:gd name="connsiteY3128" fmla="*/ 4601480 h 4702754"/>
              <a:gd name="connsiteX3129" fmla="*/ 7734041 w 13442696"/>
              <a:gd name="connsiteY3129" fmla="*/ 4606674 h 4702754"/>
              <a:gd name="connsiteX3130" fmla="*/ 7725782 w 13442696"/>
              <a:gd name="connsiteY3130" fmla="*/ 4606674 h 4702754"/>
              <a:gd name="connsiteX3131" fmla="*/ 7822819 w 13442696"/>
              <a:gd name="connsiteY3131" fmla="*/ 4533964 h 4702754"/>
              <a:gd name="connsiteX3132" fmla="*/ 7814561 w 13442696"/>
              <a:gd name="connsiteY3132" fmla="*/ 4531368 h 4702754"/>
              <a:gd name="connsiteX3133" fmla="*/ 7715459 w 13442696"/>
              <a:gd name="connsiteY3133" fmla="*/ 4557335 h 4702754"/>
              <a:gd name="connsiteX3134" fmla="*/ 7734041 w 13442696"/>
              <a:gd name="connsiteY3134" fmla="*/ 4552142 h 4702754"/>
              <a:gd name="connsiteX3135" fmla="*/ 7738170 w 13442696"/>
              <a:gd name="connsiteY3135" fmla="*/ 4539158 h 4702754"/>
              <a:gd name="connsiteX3136" fmla="*/ 7725782 w 13442696"/>
              <a:gd name="connsiteY3136" fmla="*/ 4539158 h 4702754"/>
              <a:gd name="connsiteX3137" fmla="*/ 7653521 w 13442696"/>
              <a:gd name="connsiteY3137" fmla="*/ 4578109 h 4702754"/>
              <a:gd name="connsiteX3138" fmla="*/ 7639069 w 13442696"/>
              <a:gd name="connsiteY3138" fmla="*/ 4572916 h 4702754"/>
              <a:gd name="connsiteX3139" fmla="*/ 7630810 w 13442696"/>
              <a:gd name="connsiteY3139" fmla="*/ 4578109 h 4702754"/>
              <a:gd name="connsiteX3140" fmla="*/ 7639069 w 13442696"/>
              <a:gd name="connsiteY3140" fmla="*/ 4583303 h 4702754"/>
              <a:gd name="connsiteX3141" fmla="*/ 7628746 w 13442696"/>
              <a:gd name="connsiteY3141" fmla="*/ 4580706 h 4702754"/>
              <a:gd name="connsiteX3142" fmla="*/ 7597776 w 13442696"/>
              <a:gd name="connsiteY3142" fmla="*/ 4583303 h 4702754"/>
              <a:gd name="connsiteX3143" fmla="*/ 7618422 w 13442696"/>
              <a:gd name="connsiteY3143" fmla="*/ 4572916 h 4702754"/>
              <a:gd name="connsiteX3144" fmla="*/ 7618422 w 13442696"/>
              <a:gd name="connsiteY3144" fmla="*/ 4562529 h 4702754"/>
              <a:gd name="connsiteX3145" fmla="*/ 7670038 w 13442696"/>
              <a:gd name="connsiteY3145" fmla="*/ 4541755 h 4702754"/>
              <a:gd name="connsiteX3146" fmla="*/ 7676232 w 13442696"/>
              <a:gd name="connsiteY3146" fmla="*/ 4531368 h 4702754"/>
              <a:gd name="connsiteX3147" fmla="*/ 7674167 w 13442696"/>
              <a:gd name="connsiteY3147" fmla="*/ 4526174 h 4702754"/>
              <a:gd name="connsiteX3148" fmla="*/ 7665909 w 13442696"/>
              <a:gd name="connsiteY3148" fmla="*/ 4518384 h 4702754"/>
              <a:gd name="connsiteX3149" fmla="*/ 7676232 w 13442696"/>
              <a:gd name="connsiteY3149" fmla="*/ 4510593 h 4702754"/>
              <a:gd name="connsiteX3150" fmla="*/ 7670038 w 13442696"/>
              <a:gd name="connsiteY3150" fmla="*/ 4507997 h 4702754"/>
              <a:gd name="connsiteX3151" fmla="*/ 7614293 w 13442696"/>
              <a:gd name="connsiteY3151" fmla="*/ 4515787 h 4702754"/>
              <a:gd name="connsiteX3152" fmla="*/ 7606035 w 13442696"/>
              <a:gd name="connsiteY3152" fmla="*/ 4520980 h 4702754"/>
              <a:gd name="connsiteX3153" fmla="*/ 7649392 w 13442696"/>
              <a:gd name="connsiteY3153" fmla="*/ 4518384 h 4702754"/>
              <a:gd name="connsiteX3154" fmla="*/ 7570936 w 13442696"/>
              <a:gd name="connsiteY3154" fmla="*/ 4523577 h 4702754"/>
              <a:gd name="connsiteX3155" fmla="*/ 7591582 w 13442696"/>
              <a:gd name="connsiteY3155" fmla="*/ 4505400 h 4702754"/>
              <a:gd name="connsiteX3156" fmla="*/ 7585389 w 13442696"/>
              <a:gd name="connsiteY3156" fmla="*/ 4497609 h 4702754"/>
              <a:gd name="connsiteX3157" fmla="*/ 7577130 w 13442696"/>
              <a:gd name="connsiteY3157" fmla="*/ 4495013 h 4702754"/>
              <a:gd name="connsiteX3158" fmla="*/ 7597776 w 13442696"/>
              <a:gd name="connsiteY3158" fmla="*/ 4471642 h 4702754"/>
              <a:gd name="connsiteX3159" fmla="*/ 7643198 w 13442696"/>
              <a:gd name="connsiteY3159" fmla="*/ 4461255 h 4702754"/>
              <a:gd name="connsiteX3160" fmla="*/ 7661779 w 13442696"/>
              <a:gd name="connsiteY3160" fmla="*/ 4440480 h 4702754"/>
              <a:gd name="connsiteX3161" fmla="*/ 7682425 w 13442696"/>
              <a:gd name="connsiteY3161" fmla="*/ 4435287 h 4702754"/>
              <a:gd name="connsiteX3162" fmla="*/ 7694813 w 13442696"/>
              <a:gd name="connsiteY3162" fmla="*/ 4430093 h 4702754"/>
              <a:gd name="connsiteX3163" fmla="*/ 7665909 w 13442696"/>
              <a:gd name="connsiteY3163" fmla="*/ 4430093 h 4702754"/>
              <a:gd name="connsiteX3164" fmla="*/ 7649392 w 13442696"/>
              <a:gd name="connsiteY3164" fmla="*/ 4445674 h 4702754"/>
              <a:gd name="connsiteX3165" fmla="*/ 7630810 w 13442696"/>
              <a:gd name="connsiteY3165" fmla="*/ 4435287 h 4702754"/>
              <a:gd name="connsiteX3166" fmla="*/ 7639069 w 13442696"/>
              <a:gd name="connsiteY3166" fmla="*/ 4430093 h 4702754"/>
              <a:gd name="connsiteX3167" fmla="*/ 7630810 w 13442696"/>
              <a:gd name="connsiteY3167" fmla="*/ 4427497 h 4702754"/>
              <a:gd name="connsiteX3168" fmla="*/ 7665909 w 13442696"/>
              <a:gd name="connsiteY3168" fmla="*/ 4391142 h 4702754"/>
              <a:gd name="connsiteX3169" fmla="*/ 7727847 w 13442696"/>
              <a:gd name="connsiteY3169" fmla="*/ 4365174 h 4702754"/>
              <a:gd name="connsiteX3170" fmla="*/ 7727847 w 13442696"/>
              <a:gd name="connsiteY3170" fmla="*/ 4359981 h 4702754"/>
              <a:gd name="connsiteX3171" fmla="*/ 7719588 w 13442696"/>
              <a:gd name="connsiteY3171" fmla="*/ 4357384 h 4702754"/>
              <a:gd name="connsiteX3172" fmla="*/ 7707201 w 13442696"/>
              <a:gd name="connsiteY3172" fmla="*/ 4365174 h 4702754"/>
              <a:gd name="connsiteX3173" fmla="*/ 7686555 w 13442696"/>
              <a:gd name="connsiteY3173" fmla="*/ 4370368 h 4702754"/>
              <a:gd name="connsiteX3174" fmla="*/ 7566807 w 13442696"/>
              <a:gd name="connsiteY3174" fmla="*/ 4440480 h 4702754"/>
              <a:gd name="connsiteX3175" fmla="*/ 7533773 w 13442696"/>
              <a:gd name="connsiteY3175" fmla="*/ 4440480 h 4702754"/>
              <a:gd name="connsiteX3176" fmla="*/ 7525515 w 13442696"/>
              <a:gd name="connsiteY3176" fmla="*/ 4450868 h 4702754"/>
              <a:gd name="connsiteX3177" fmla="*/ 7490416 w 13442696"/>
              <a:gd name="connsiteY3177" fmla="*/ 4461255 h 4702754"/>
              <a:gd name="connsiteX3178" fmla="*/ 7494546 w 13442696"/>
              <a:gd name="connsiteY3178" fmla="*/ 4466448 h 4702754"/>
              <a:gd name="connsiteX3179" fmla="*/ 7457383 w 13442696"/>
              <a:gd name="connsiteY3179" fmla="*/ 4482029 h 4702754"/>
              <a:gd name="connsiteX3180" fmla="*/ 7440866 w 13442696"/>
              <a:gd name="connsiteY3180" fmla="*/ 4479432 h 4702754"/>
              <a:gd name="connsiteX3181" fmla="*/ 7440866 w 13442696"/>
              <a:gd name="connsiteY3181" fmla="*/ 4489819 h 4702754"/>
              <a:gd name="connsiteX3182" fmla="*/ 7416090 w 13442696"/>
              <a:gd name="connsiteY3182" fmla="*/ 4510593 h 4702754"/>
              <a:gd name="connsiteX3183" fmla="*/ 7416090 w 13442696"/>
              <a:gd name="connsiteY3183" fmla="*/ 4523577 h 4702754"/>
              <a:gd name="connsiteX3184" fmla="*/ 7389250 w 13442696"/>
              <a:gd name="connsiteY3184" fmla="*/ 4523577 h 4702754"/>
              <a:gd name="connsiteX3185" fmla="*/ 7393380 w 13442696"/>
              <a:gd name="connsiteY3185" fmla="*/ 4515787 h 4702754"/>
              <a:gd name="connsiteX3186" fmla="*/ 7378927 w 13442696"/>
              <a:gd name="connsiteY3186" fmla="*/ 4510593 h 4702754"/>
              <a:gd name="connsiteX3187" fmla="*/ 7364475 w 13442696"/>
              <a:gd name="connsiteY3187" fmla="*/ 4523577 h 4702754"/>
              <a:gd name="connsiteX3188" fmla="*/ 7333506 w 13442696"/>
              <a:gd name="connsiteY3188" fmla="*/ 4513190 h 4702754"/>
              <a:gd name="connsiteX3189" fmla="*/ 7321118 w 13442696"/>
              <a:gd name="connsiteY3189" fmla="*/ 4518384 h 4702754"/>
              <a:gd name="connsiteX3190" fmla="*/ 7312860 w 13442696"/>
              <a:gd name="connsiteY3190" fmla="*/ 4533964 h 4702754"/>
              <a:gd name="connsiteX3191" fmla="*/ 7304601 w 13442696"/>
              <a:gd name="connsiteY3191" fmla="*/ 4523577 h 4702754"/>
              <a:gd name="connsiteX3192" fmla="*/ 7269503 w 13442696"/>
              <a:gd name="connsiteY3192" fmla="*/ 4539158 h 4702754"/>
              <a:gd name="connsiteX3193" fmla="*/ 7236469 w 13442696"/>
              <a:gd name="connsiteY3193" fmla="*/ 4565126 h 4702754"/>
              <a:gd name="connsiteX3194" fmla="*/ 7228211 w 13442696"/>
              <a:gd name="connsiteY3194" fmla="*/ 4565126 h 4702754"/>
              <a:gd name="connsiteX3195" fmla="*/ 7230275 w 13442696"/>
              <a:gd name="connsiteY3195" fmla="*/ 4549545 h 4702754"/>
              <a:gd name="connsiteX3196" fmla="*/ 7197241 w 13442696"/>
              <a:gd name="connsiteY3196" fmla="*/ 4549545 h 4702754"/>
              <a:gd name="connsiteX3197" fmla="*/ 7230275 w 13442696"/>
              <a:gd name="connsiteY3197" fmla="*/ 4541755 h 4702754"/>
              <a:gd name="connsiteX3198" fmla="*/ 7230275 w 13442696"/>
              <a:gd name="connsiteY3198" fmla="*/ 4531368 h 4702754"/>
              <a:gd name="connsiteX3199" fmla="*/ 7240598 w 13442696"/>
              <a:gd name="connsiteY3199" fmla="*/ 4531368 h 4702754"/>
              <a:gd name="connsiteX3200" fmla="*/ 7244727 w 13442696"/>
              <a:gd name="connsiteY3200" fmla="*/ 4515787 h 4702754"/>
              <a:gd name="connsiteX3201" fmla="*/ 7267438 w 13442696"/>
              <a:gd name="connsiteY3201" fmla="*/ 4520980 h 4702754"/>
              <a:gd name="connsiteX3202" fmla="*/ 7308730 w 13442696"/>
              <a:gd name="connsiteY3202" fmla="*/ 4505400 h 4702754"/>
              <a:gd name="connsiteX3203" fmla="*/ 7314924 w 13442696"/>
              <a:gd name="connsiteY3203" fmla="*/ 4495013 h 4702754"/>
              <a:gd name="connsiteX3204" fmla="*/ 7294278 w 13442696"/>
              <a:gd name="connsiteY3204" fmla="*/ 4495013 h 4702754"/>
              <a:gd name="connsiteX3205" fmla="*/ 7279826 w 13442696"/>
              <a:gd name="connsiteY3205" fmla="*/ 4502803 h 4702754"/>
              <a:gd name="connsiteX3206" fmla="*/ 7261244 w 13442696"/>
              <a:gd name="connsiteY3206" fmla="*/ 4500206 h 4702754"/>
              <a:gd name="connsiteX3207" fmla="*/ 7288084 w 13442696"/>
              <a:gd name="connsiteY3207" fmla="*/ 4484626 h 4702754"/>
              <a:gd name="connsiteX3208" fmla="*/ 7250921 w 13442696"/>
              <a:gd name="connsiteY3208" fmla="*/ 4484626 h 4702754"/>
              <a:gd name="connsiteX3209" fmla="*/ 7279826 w 13442696"/>
              <a:gd name="connsiteY3209" fmla="*/ 4474239 h 4702754"/>
              <a:gd name="connsiteX3210" fmla="*/ 7279826 w 13442696"/>
              <a:gd name="connsiteY3210" fmla="*/ 4461255 h 4702754"/>
              <a:gd name="connsiteX3211" fmla="*/ 7209629 w 13442696"/>
              <a:gd name="connsiteY3211" fmla="*/ 4484626 h 4702754"/>
              <a:gd name="connsiteX3212" fmla="*/ 7209629 w 13442696"/>
              <a:gd name="connsiteY3212" fmla="*/ 4471642 h 4702754"/>
              <a:gd name="connsiteX3213" fmla="*/ 7188983 w 13442696"/>
              <a:gd name="connsiteY3213" fmla="*/ 4479432 h 4702754"/>
              <a:gd name="connsiteX3214" fmla="*/ 7197241 w 13442696"/>
              <a:gd name="connsiteY3214" fmla="*/ 4466448 h 4702754"/>
              <a:gd name="connsiteX3215" fmla="*/ 7215823 w 13442696"/>
              <a:gd name="connsiteY3215" fmla="*/ 4466448 h 4702754"/>
              <a:gd name="connsiteX3216" fmla="*/ 7230275 w 13442696"/>
              <a:gd name="connsiteY3216" fmla="*/ 4458658 h 4702754"/>
              <a:gd name="connsiteX3217" fmla="*/ 7244727 w 13442696"/>
              <a:gd name="connsiteY3217" fmla="*/ 4461255 h 4702754"/>
              <a:gd name="connsiteX3218" fmla="*/ 7257115 w 13442696"/>
              <a:gd name="connsiteY3218" fmla="*/ 4458658 h 4702754"/>
              <a:gd name="connsiteX3219" fmla="*/ 7250921 w 13442696"/>
              <a:gd name="connsiteY3219" fmla="*/ 4450868 h 4702754"/>
              <a:gd name="connsiteX3220" fmla="*/ 7224081 w 13442696"/>
              <a:gd name="connsiteY3220" fmla="*/ 4448271 h 4702754"/>
              <a:gd name="connsiteX3221" fmla="*/ 7236469 w 13442696"/>
              <a:gd name="connsiteY3221" fmla="*/ 4437884 h 4702754"/>
              <a:gd name="connsiteX3222" fmla="*/ 7230275 w 13442696"/>
              <a:gd name="connsiteY3222" fmla="*/ 4435287 h 4702754"/>
              <a:gd name="connsiteX3223" fmla="*/ 7240598 w 13442696"/>
              <a:gd name="connsiteY3223" fmla="*/ 4422303 h 4702754"/>
              <a:gd name="connsiteX3224" fmla="*/ 7230275 w 13442696"/>
              <a:gd name="connsiteY3224" fmla="*/ 4417110 h 4702754"/>
              <a:gd name="connsiteX3225" fmla="*/ 7215823 w 13442696"/>
              <a:gd name="connsiteY3225" fmla="*/ 4427497 h 4702754"/>
              <a:gd name="connsiteX3226" fmla="*/ 7236469 w 13442696"/>
              <a:gd name="connsiteY3226" fmla="*/ 4406722 h 4702754"/>
              <a:gd name="connsiteX3227" fmla="*/ 7224081 w 13442696"/>
              <a:gd name="connsiteY3227" fmla="*/ 4383352 h 4702754"/>
              <a:gd name="connsiteX3228" fmla="*/ 7240598 w 13442696"/>
              <a:gd name="connsiteY3228" fmla="*/ 4372964 h 4702754"/>
              <a:gd name="connsiteX3229" fmla="*/ 7269503 w 13442696"/>
              <a:gd name="connsiteY3229" fmla="*/ 4372964 h 4702754"/>
              <a:gd name="connsiteX3230" fmla="*/ 7279826 w 13442696"/>
              <a:gd name="connsiteY3230" fmla="*/ 4372964 h 4702754"/>
              <a:gd name="connsiteX3231" fmla="*/ 7288084 w 13442696"/>
              <a:gd name="connsiteY3231" fmla="*/ 4370368 h 4702754"/>
              <a:gd name="connsiteX3232" fmla="*/ 7269503 w 13442696"/>
              <a:gd name="connsiteY3232" fmla="*/ 4357384 h 4702754"/>
              <a:gd name="connsiteX3233" fmla="*/ 7288084 w 13442696"/>
              <a:gd name="connsiteY3233" fmla="*/ 4328819 h 4702754"/>
              <a:gd name="connsiteX3234" fmla="*/ 7312860 w 13442696"/>
              <a:gd name="connsiteY3234" fmla="*/ 4328819 h 4702754"/>
              <a:gd name="connsiteX3235" fmla="*/ 7354152 w 13442696"/>
              <a:gd name="connsiteY3235" fmla="*/ 4297658 h 4702754"/>
              <a:gd name="connsiteX3236" fmla="*/ 7358281 w 13442696"/>
              <a:gd name="connsiteY3236" fmla="*/ 4284674 h 4702754"/>
              <a:gd name="connsiteX3237" fmla="*/ 7366540 w 13442696"/>
              <a:gd name="connsiteY3237" fmla="*/ 4279481 h 4702754"/>
              <a:gd name="connsiteX3238" fmla="*/ 7372733 w 13442696"/>
              <a:gd name="connsiteY3238" fmla="*/ 4295061 h 4702754"/>
              <a:gd name="connsiteX3239" fmla="*/ 7397509 w 13442696"/>
              <a:gd name="connsiteY3239" fmla="*/ 4292464 h 4702754"/>
              <a:gd name="connsiteX3240" fmla="*/ 7397509 w 13442696"/>
              <a:gd name="connsiteY3240" fmla="*/ 4282077 h 4702754"/>
              <a:gd name="connsiteX3241" fmla="*/ 7422284 w 13442696"/>
              <a:gd name="connsiteY3241" fmla="*/ 4276884 h 4702754"/>
              <a:gd name="connsiteX3242" fmla="*/ 7442930 w 13442696"/>
              <a:gd name="connsiteY3242" fmla="*/ 4256110 h 4702754"/>
              <a:gd name="connsiteX3243" fmla="*/ 7486287 w 13442696"/>
              <a:gd name="connsiteY3243" fmla="*/ 4245723 h 4702754"/>
              <a:gd name="connsiteX3244" fmla="*/ 7490416 w 13442696"/>
              <a:gd name="connsiteY3244" fmla="*/ 4232739 h 4702754"/>
              <a:gd name="connsiteX3245" fmla="*/ 7653521 w 13442696"/>
              <a:gd name="connsiteY3245" fmla="*/ 4157432 h 4702754"/>
              <a:gd name="connsiteX3246" fmla="*/ 7653521 w 13442696"/>
              <a:gd name="connsiteY3246" fmla="*/ 4141852 h 4702754"/>
              <a:gd name="connsiteX3247" fmla="*/ 7661779 w 13442696"/>
              <a:gd name="connsiteY3247" fmla="*/ 4147045 h 4702754"/>
              <a:gd name="connsiteX3248" fmla="*/ 7682425 w 13442696"/>
              <a:gd name="connsiteY3248" fmla="*/ 4141852 h 4702754"/>
              <a:gd name="connsiteX3249" fmla="*/ 7690684 w 13442696"/>
              <a:gd name="connsiteY3249" fmla="*/ 4128868 h 4702754"/>
              <a:gd name="connsiteX3250" fmla="*/ 7707201 w 13442696"/>
              <a:gd name="connsiteY3250" fmla="*/ 4131464 h 4702754"/>
              <a:gd name="connsiteX3251" fmla="*/ 7738170 w 13442696"/>
              <a:gd name="connsiteY3251" fmla="*/ 4105497 h 4702754"/>
              <a:gd name="connsiteX3252" fmla="*/ 7707201 w 13442696"/>
              <a:gd name="connsiteY3252" fmla="*/ 4097706 h 4702754"/>
              <a:gd name="connsiteX3253" fmla="*/ 7746428 w 13442696"/>
              <a:gd name="connsiteY3253" fmla="*/ 4071739 h 4702754"/>
              <a:gd name="connsiteX3254" fmla="*/ 7767075 w 13442696"/>
              <a:gd name="connsiteY3254" fmla="*/ 4071739 h 4702754"/>
              <a:gd name="connsiteX3255" fmla="*/ 7767075 w 13442696"/>
              <a:gd name="connsiteY3255" fmla="*/ 4069142 h 4702754"/>
              <a:gd name="connsiteX3256" fmla="*/ 7804238 w 13442696"/>
              <a:gd name="connsiteY3256" fmla="*/ 4063948 h 4702754"/>
              <a:gd name="connsiteX3257" fmla="*/ 7783591 w 13442696"/>
              <a:gd name="connsiteY3257" fmla="*/ 4056158 h 4702754"/>
              <a:gd name="connsiteX3258" fmla="*/ 7804238 w 13442696"/>
              <a:gd name="connsiteY3258" fmla="*/ 4053561 h 4702754"/>
              <a:gd name="connsiteX3259" fmla="*/ 7818690 w 13442696"/>
              <a:gd name="connsiteY3259" fmla="*/ 4048368 h 4702754"/>
              <a:gd name="connsiteX3260" fmla="*/ 7810431 w 13442696"/>
              <a:gd name="connsiteY3260" fmla="*/ 4043174 h 4702754"/>
              <a:gd name="connsiteX3261" fmla="*/ 7853788 w 13442696"/>
              <a:gd name="connsiteY3261" fmla="*/ 4030190 h 4702754"/>
              <a:gd name="connsiteX3262" fmla="*/ 7868241 w 13442696"/>
              <a:gd name="connsiteY3262" fmla="*/ 4032787 h 4702754"/>
              <a:gd name="connsiteX3263" fmla="*/ 7876499 w 13442696"/>
              <a:gd name="connsiteY3263" fmla="*/ 4032787 h 4702754"/>
              <a:gd name="connsiteX3264" fmla="*/ 7886822 w 13442696"/>
              <a:gd name="connsiteY3264" fmla="*/ 4027594 h 4702754"/>
              <a:gd name="connsiteX3265" fmla="*/ 7847595 w 13442696"/>
              <a:gd name="connsiteY3265" fmla="*/ 4024997 h 4702754"/>
              <a:gd name="connsiteX3266" fmla="*/ 7868241 w 13442696"/>
              <a:gd name="connsiteY3266" fmla="*/ 4019803 h 4702754"/>
              <a:gd name="connsiteX3267" fmla="*/ 7899210 w 13442696"/>
              <a:gd name="connsiteY3267" fmla="*/ 4024997 h 4702754"/>
              <a:gd name="connsiteX3268" fmla="*/ 7907468 w 13442696"/>
              <a:gd name="connsiteY3268" fmla="*/ 4019803 h 4702754"/>
              <a:gd name="connsiteX3269" fmla="*/ 7888887 w 13442696"/>
              <a:gd name="connsiteY3269" fmla="*/ 4001626 h 4702754"/>
              <a:gd name="connsiteX3270" fmla="*/ 7932244 w 13442696"/>
              <a:gd name="connsiteY3270" fmla="*/ 3965271 h 4702754"/>
              <a:gd name="connsiteX3271" fmla="*/ 7946696 w 13442696"/>
              <a:gd name="connsiteY3271" fmla="*/ 3973061 h 4702754"/>
              <a:gd name="connsiteX3272" fmla="*/ 7971471 w 13442696"/>
              <a:gd name="connsiteY3272" fmla="*/ 3960078 h 4702754"/>
              <a:gd name="connsiteX3273" fmla="*/ 7971471 w 13442696"/>
              <a:gd name="connsiteY3273" fmla="*/ 3970465 h 4702754"/>
              <a:gd name="connsiteX3274" fmla="*/ 7996247 w 13442696"/>
              <a:gd name="connsiteY3274" fmla="*/ 3965271 h 4702754"/>
              <a:gd name="connsiteX3275" fmla="*/ 8004505 w 13442696"/>
              <a:gd name="connsiteY3275" fmla="*/ 3957481 h 4702754"/>
              <a:gd name="connsiteX3276" fmla="*/ 7992117 w 13442696"/>
              <a:gd name="connsiteY3276" fmla="*/ 3941900 h 4702754"/>
              <a:gd name="connsiteX3277" fmla="*/ 7975601 w 13442696"/>
              <a:gd name="connsiteY3277" fmla="*/ 3944497 h 4702754"/>
              <a:gd name="connsiteX3278" fmla="*/ 7950825 w 13442696"/>
              <a:gd name="connsiteY3278" fmla="*/ 3957481 h 4702754"/>
              <a:gd name="connsiteX3279" fmla="*/ 7895081 w 13442696"/>
              <a:gd name="connsiteY3279" fmla="*/ 3954884 h 4702754"/>
              <a:gd name="connsiteX3280" fmla="*/ 7888887 w 13442696"/>
              <a:gd name="connsiteY3280" fmla="*/ 3941900 h 4702754"/>
              <a:gd name="connsiteX3281" fmla="*/ 7911598 w 13442696"/>
              <a:gd name="connsiteY3281" fmla="*/ 3939303 h 4702754"/>
              <a:gd name="connsiteX3282" fmla="*/ 7938437 w 13442696"/>
              <a:gd name="connsiteY3282" fmla="*/ 3921126 h 4702754"/>
              <a:gd name="connsiteX3283" fmla="*/ 7938437 w 13442696"/>
              <a:gd name="connsiteY3283" fmla="*/ 3931513 h 4702754"/>
              <a:gd name="connsiteX3284" fmla="*/ 7983859 w 13442696"/>
              <a:gd name="connsiteY3284" fmla="*/ 3923723 h 4702754"/>
              <a:gd name="connsiteX3285" fmla="*/ 7992117 w 13442696"/>
              <a:gd name="connsiteY3285" fmla="*/ 3928916 h 4702754"/>
              <a:gd name="connsiteX3286" fmla="*/ 8002440 w 13442696"/>
              <a:gd name="connsiteY3286" fmla="*/ 3913336 h 4702754"/>
              <a:gd name="connsiteX3287" fmla="*/ 8035474 w 13442696"/>
              <a:gd name="connsiteY3287" fmla="*/ 3902949 h 4702754"/>
              <a:gd name="connsiteX3288" fmla="*/ 8051991 w 13442696"/>
              <a:gd name="connsiteY3288" fmla="*/ 3913336 h 4702754"/>
              <a:gd name="connsiteX3289" fmla="*/ 8068508 w 13442696"/>
              <a:gd name="connsiteY3289" fmla="*/ 3897755 h 4702754"/>
              <a:gd name="connsiteX3290" fmla="*/ 8095348 w 13442696"/>
              <a:gd name="connsiteY3290" fmla="*/ 3892561 h 4702754"/>
              <a:gd name="connsiteX3291" fmla="*/ 8099477 w 13442696"/>
              <a:gd name="connsiteY3291" fmla="*/ 3882174 h 4702754"/>
              <a:gd name="connsiteX3292" fmla="*/ 8060250 w 13442696"/>
              <a:gd name="connsiteY3292" fmla="*/ 3889965 h 4702754"/>
              <a:gd name="connsiteX3293" fmla="*/ 8080896 w 13442696"/>
              <a:gd name="connsiteY3293" fmla="*/ 3874384 h 4702754"/>
              <a:gd name="connsiteX3294" fmla="*/ 8023087 w 13442696"/>
              <a:gd name="connsiteY3294" fmla="*/ 3879578 h 4702754"/>
              <a:gd name="connsiteX3295" fmla="*/ 8047862 w 13442696"/>
              <a:gd name="connsiteY3295" fmla="*/ 3884771 h 4702754"/>
              <a:gd name="connsiteX3296" fmla="*/ 8031345 w 13442696"/>
              <a:gd name="connsiteY3296" fmla="*/ 3895158 h 4702754"/>
              <a:gd name="connsiteX3297" fmla="*/ 8010699 w 13442696"/>
              <a:gd name="connsiteY3297" fmla="*/ 3889965 h 4702754"/>
              <a:gd name="connsiteX3298" fmla="*/ 8023087 w 13442696"/>
              <a:gd name="connsiteY3298" fmla="*/ 3882174 h 4702754"/>
              <a:gd name="connsiteX3299" fmla="*/ 7983859 w 13442696"/>
              <a:gd name="connsiteY3299" fmla="*/ 3882174 h 4702754"/>
              <a:gd name="connsiteX3300" fmla="*/ 7992117 w 13442696"/>
              <a:gd name="connsiteY3300" fmla="*/ 3900352 h 4702754"/>
              <a:gd name="connsiteX3301" fmla="*/ 7983859 w 13442696"/>
              <a:gd name="connsiteY3301" fmla="*/ 3895158 h 4702754"/>
              <a:gd name="connsiteX3302" fmla="*/ 7975601 w 13442696"/>
              <a:gd name="connsiteY3302" fmla="*/ 3895158 h 4702754"/>
              <a:gd name="connsiteX3303" fmla="*/ 7971471 w 13442696"/>
              <a:gd name="connsiteY3303" fmla="*/ 3905545 h 4702754"/>
              <a:gd name="connsiteX3304" fmla="*/ 7907468 w 13442696"/>
              <a:gd name="connsiteY3304" fmla="*/ 3910739 h 4702754"/>
              <a:gd name="connsiteX3305" fmla="*/ 7866176 w 13442696"/>
              <a:gd name="connsiteY3305" fmla="*/ 3918529 h 4702754"/>
              <a:gd name="connsiteX3306" fmla="*/ 7853788 w 13442696"/>
              <a:gd name="connsiteY3306" fmla="*/ 3915932 h 4702754"/>
              <a:gd name="connsiteX3307" fmla="*/ 7839336 w 13442696"/>
              <a:gd name="connsiteY3307" fmla="*/ 3921126 h 4702754"/>
              <a:gd name="connsiteX3308" fmla="*/ 7791850 w 13442696"/>
              <a:gd name="connsiteY3308" fmla="*/ 3923723 h 4702754"/>
              <a:gd name="connsiteX3309" fmla="*/ 7791850 w 13442696"/>
              <a:gd name="connsiteY3309" fmla="*/ 3918529 h 4702754"/>
              <a:gd name="connsiteX3310" fmla="*/ 7824884 w 13442696"/>
              <a:gd name="connsiteY3310" fmla="*/ 3915932 h 4702754"/>
              <a:gd name="connsiteX3311" fmla="*/ 7847595 w 13442696"/>
              <a:gd name="connsiteY3311" fmla="*/ 3902949 h 4702754"/>
              <a:gd name="connsiteX3312" fmla="*/ 7847595 w 13442696"/>
              <a:gd name="connsiteY3312" fmla="*/ 3897755 h 4702754"/>
              <a:gd name="connsiteX3313" fmla="*/ 7804238 w 13442696"/>
              <a:gd name="connsiteY3313" fmla="*/ 3902949 h 4702754"/>
              <a:gd name="connsiteX3314" fmla="*/ 7804238 w 13442696"/>
              <a:gd name="connsiteY3314" fmla="*/ 3908142 h 4702754"/>
              <a:gd name="connsiteX3315" fmla="*/ 7789785 w 13442696"/>
              <a:gd name="connsiteY3315" fmla="*/ 3892561 h 4702754"/>
              <a:gd name="connsiteX3316" fmla="*/ 7789785 w 13442696"/>
              <a:gd name="connsiteY3316" fmla="*/ 3884771 h 4702754"/>
              <a:gd name="connsiteX3317" fmla="*/ 7822819 w 13442696"/>
              <a:gd name="connsiteY3317" fmla="*/ 3884771 h 4702754"/>
              <a:gd name="connsiteX3318" fmla="*/ 7835207 w 13442696"/>
              <a:gd name="connsiteY3318" fmla="*/ 3876981 h 4702754"/>
              <a:gd name="connsiteX3319" fmla="*/ 7847595 w 13442696"/>
              <a:gd name="connsiteY3319" fmla="*/ 3884771 h 4702754"/>
              <a:gd name="connsiteX3320" fmla="*/ 7839336 w 13442696"/>
              <a:gd name="connsiteY3320" fmla="*/ 3887368 h 4702754"/>
              <a:gd name="connsiteX3321" fmla="*/ 7839336 w 13442696"/>
              <a:gd name="connsiteY3321" fmla="*/ 3889965 h 4702754"/>
              <a:gd name="connsiteX3322" fmla="*/ 7874434 w 13442696"/>
              <a:gd name="connsiteY3322" fmla="*/ 3887368 h 4702754"/>
              <a:gd name="connsiteX3323" fmla="*/ 7882693 w 13442696"/>
              <a:gd name="connsiteY3323" fmla="*/ 3879578 h 4702754"/>
              <a:gd name="connsiteX3324" fmla="*/ 7874434 w 13442696"/>
              <a:gd name="connsiteY3324" fmla="*/ 3863997 h 4702754"/>
              <a:gd name="connsiteX3325" fmla="*/ 7866176 w 13442696"/>
              <a:gd name="connsiteY3325" fmla="*/ 3858803 h 4702754"/>
              <a:gd name="connsiteX3326" fmla="*/ 7847595 w 13442696"/>
              <a:gd name="connsiteY3326" fmla="*/ 3863997 h 4702754"/>
              <a:gd name="connsiteX3327" fmla="*/ 7835207 w 13442696"/>
              <a:gd name="connsiteY3327" fmla="*/ 3856207 h 4702754"/>
              <a:gd name="connsiteX3328" fmla="*/ 7866176 w 13442696"/>
              <a:gd name="connsiteY3328" fmla="*/ 3840626 h 4702754"/>
              <a:gd name="connsiteX3329" fmla="*/ 7847595 w 13442696"/>
              <a:gd name="connsiteY3329" fmla="*/ 3838029 h 4702754"/>
              <a:gd name="connsiteX3330" fmla="*/ 7847595 w 13442696"/>
              <a:gd name="connsiteY3330" fmla="*/ 3830239 h 4702754"/>
              <a:gd name="connsiteX3331" fmla="*/ 7874434 w 13442696"/>
              <a:gd name="connsiteY3331" fmla="*/ 3825045 h 4702754"/>
              <a:gd name="connsiteX3332" fmla="*/ 7874434 w 13442696"/>
              <a:gd name="connsiteY3332" fmla="*/ 3840626 h 4702754"/>
              <a:gd name="connsiteX3333" fmla="*/ 7866176 w 13442696"/>
              <a:gd name="connsiteY3333" fmla="*/ 3845820 h 4702754"/>
              <a:gd name="connsiteX3334" fmla="*/ 7882693 w 13442696"/>
              <a:gd name="connsiteY3334" fmla="*/ 3845820 h 4702754"/>
              <a:gd name="connsiteX3335" fmla="*/ 7895081 w 13442696"/>
              <a:gd name="connsiteY3335" fmla="*/ 3858803 h 4702754"/>
              <a:gd name="connsiteX3336" fmla="*/ 7907468 w 13442696"/>
              <a:gd name="connsiteY3336" fmla="*/ 3861400 h 4702754"/>
              <a:gd name="connsiteX3337" fmla="*/ 7938437 w 13442696"/>
              <a:gd name="connsiteY3337" fmla="*/ 3851013 h 4702754"/>
              <a:gd name="connsiteX3338" fmla="*/ 7932244 w 13442696"/>
              <a:gd name="connsiteY3338" fmla="*/ 3840626 h 4702754"/>
              <a:gd name="connsiteX3339" fmla="*/ 7967342 w 13442696"/>
              <a:gd name="connsiteY3339" fmla="*/ 3838029 h 4702754"/>
              <a:gd name="connsiteX3340" fmla="*/ 7975601 w 13442696"/>
              <a:gd name="connsiteY3340" fmla="*/ 3825045 h 4702754"/>
              <a:gd name="connsiteX3341" fmla="*/ 8002440 w 13442696"/>
              <a:gd name="connsiteY3341" fmla="*/ 3835432 h 4702754"/>
              <a:gd name="connsiteX3342" fmla="*/ 8023087 w 13442696"/>
              <a:gd name="connsiteY3342" fmla="*/ 3825045 h 4702754"/>
              <a:gd name="connsiteX3343" fmla="*/ 8004505 w 13442696"/>
              <a:gd name="connsiteY3343" fmla="*/ 3843223 h 4702754"/>
              <a:gd name="connsiteX3344" fmla="*/ 7983859 w 13442696"/>
              <a:gd name="connsiteY3344" fmla="*/ 3835432 h 4702754"/>
              <a:gd name="connsiteX3345" fmla="*/ 7971471 w 13442696"/>
              <a:gd name="connsiteY3345" fmla="*/ 3838029 h 4702754"/>
              <a:gd name="connsiteX3346" fmla="*/ 7967342 w 13442696"/>
              <a:gd name="connsiteY3346" fmla="*/ 3845820 h 4702754"/>
              <a:gd name="connsiteX3347" fmla="*/ 7992117 w 13442696"/>
              <a:gd name="connsiteY3347" fmla="*/ 3851013 h 4702754"/>
              <a:gd name="connsiteX3348" fmla="*/ 7975601 w 13442696"/>
              <a:gd name="connsiteY3348" fmla="*/ 3853610 h 4702754"/>
              <a:gd name="connsiteX3349" fmla="*/ 7967342 w 13442696"/>
              <a:gd name="connsiteY3349" fmla="*/ 3858803 h 4702754"/>
              <a:gd name="connsiteX3350" fmla="*/ 7975601 w 13442696"/>
              <a:gd name="connsiteY3350" fmla="*/ 3866594 h 4702754"/>
              <a:gd name="connsiteX3351" fmla="*/ 8023087 w 13442696"/>
              <a:gd name="connsiteY3351" fmla="*/ 3845820 h 4702754"/>
              <a:gd name="connsiteX3352" fmla="*/ 8035474 w 13442696"/>
              <a:gd name="connsiteY3352" fmla="*/ 3840626 h 4702754"/>
              <a:gd name="connsiteX3353" fmla="*/ 8025151 w 13442696"/>
              <a:gd name="connsiteY3353" fmla="*/ 3832836 h 4702754"/>
              <a:gd name="connsiteX3354" fmla="*/ 8051991 w 13442696"/>
              <a:gd name="connsiteY3354" fmla="*/ 3830239 h 4702754"/>
              <a:gd name="connsiteX3355" fmla="*/ 8107736 w 13442696"/>
              <a:gd name="connsiteY3355" fmla="*/ 3806868 h 4702754"/>
              <a:gd name="connsiteX3356" fmla="*/ 8120123 w 13442696"/>
              <a:gd name="connsiteY3356" fmla="*/ 3809465 h 4702754"/>
              <a:gd name="connsiteX3357" fmla="*/ 8122188 w 13442696"/>
              <a:gd name="connsiteY3357" fmla="*/ 3806868 h 4702754"/>
              <a:gd name="connsiteX3358" fmla="*/ 8144899 w 13442696"/>
              <a:gd name="connsiteY3358" fmla="*/ 3814658 h 4702754"/>
              <a:gd name="connsiteX3359" fmla="*/ 8169674 w 13442696"/>
              <a:gd name="connsiteY3359" fmla="*/ 3814658 h 4702754"/>
              <a:gd name="connsiteX3360" fmla="*/ 8165545 w 13442696"/>
              <a:gd name="connsiteY3360" fmla="*/ 3825045 h 4702754"/>
              <a:gd name="connsiteX3361" fmla="*/ 8188256 w 13442696"/>
              <a:gd name="connsiteY3361" fmla="*/ 3809465 h 4702754"/>
              <a:gd name="connsiteX3362" fmla="*/ 8208902 w 13442696"/>
              <a:gd name="connsiteY3362" fmla="*/ 3801674 h 4702754"/>
              <a:gd name="connsiteX3363" fmla="*/ 8277034 w 13442696"/>
              <a:gd name="connsiteY3363" fmla="*/ 3791287 h 4702754"/>
              <a:gd name="connsiteX3364" fmla="*/ 8308003 w 13442696"/>
              <a:gd name="connsiteY3364" fmla="*/ 3760126 h 4702754"/>
              <a:gd name="connsiteX3365" fmla="*/ 8324520 w 13442696"/>
              <a:gd name="connsiteY3365" fmla="*/ 3757529 h 4702754"/>
              <a:gd name="connsiteX3366" fmla="*/ 8336908 w 13442696"/>
              <a:gd name="connsiteY3366" fmla="*/ 3744545 h 4702754"/>
              <a:gd name="connsiteX3367" fmla="*/ 8338972 w 13442696"/>
              <a:gd name="connsiteY3367" fmla="*/ 3744545 h 4702754"/>
              <a:gd name="connsiteX3368" fmla="*/ 8357554 w 13442696"/>
              <a:gd name="connsiteY3368" fmla="*/ 3752336 h 4702754"/>
              <a:gd name="connsiteX3369" fmla="*/ 8376135 w 13442696"/>
              <a:gd name="connsiteY3369" fmla="*/ 3736755 h 4702754"/>
              <a:gd name="connsiteX3370" fmla="*/ 8413298 w 13442696"/>
              <a:gd name="connsiteY3370" fmla="*/ 3747142 h 4702754"/>
              <a:gd name="connsiteX3371" fmla="*/ 8425686 w 13442696"/>
              <a:gd name="connsiteY3371" fmla="*/ 3734158 h 4702754"/>
              <a:gd name="connsiteX3372" fmla="*/ 8421557 w 13442696"/>
              <a:gd name="connsiteY3372" fmla="*/ 3728965 h 4702754"/>
              <a:gd name="connsiteX3373" fmla="*/ 8413298 w 13442696"/>
              <a:gd name="connsiteY3373" fmla="*/ 3723771 h 4702754"/>
              <a:gd name="connsiteX3374" fmla="*/ 8392652 w 13442696"/>
              <a:gd name="connsiteY3374" fmla="*/ 3728965 h 4702754"/>
              <a:gd name="connsiteX3375" fmla="*/ 8425686 w 13442696"/>
              <a:gd name="connsiteY3375" fmla="*/ 3710787 h 4702754"/>
              <a:gd name="connsiteX3376" fmla="*/ 8454591 w 13442696"/>
              <a:gd name="connsiteY3376" fmla="*/ 3702997 h 4702754"/>
              <a:gd name="connsiteX3377" fmla="*/ 8469043 w 13442696"/>
              <a:gd name="connsiteY3377" fmla="*/ 3708191 h 4702754"/>
              <a:gd name="connsiteX3378" fmla="*/ 8485560 w 13442696"/>
              <a:gd name="connsiteY3378" fmla="*/ 3697804 h 4702754"/>
              <a:gd name="connsiteX3379" fmla="*/ 8456655 w 13442696"/>
              <a:gd name="connsiteY3379" fmla="*/ 3690013 h 4702754"/>
              <a:gd name="connsiteX3380" fmla="*/ 8489689 w 13442696"/>
              <a:gd name="connsiteY3380" fmla="*/ 3677029 h 4702754"/>
              <a:gd name="connsiteX3381" fmla="*/ 8526852 w 13442696"/>
              <a:gd name="connsiteY3381" fmla="*/ 3674433 h 4702754"/>
              <a:gd name="connsiteX3382" fmla="*/ 8541304 w 13442696"/>
              <a:gd name="connsiteY3382" fmla="*/ 3658852 h 4702754"/>
              <a:gd name="connsiteX3383" fmla="*/ 8605307 w 13442696"/>
              <a:gd name="connsiteY3383" fmla="*/ 3625094 h 4702754"/>
              <a:gd name="connsiteX3384" fmla="*/ 8597049 w 13442696"/>
              <a:gd name="connsiteY3384" fmla="*/ 3619900 h 4702754"/>
              <a:gd name="connsiteX3385" fmla="*/ 8566080 w 13442696"/>
              <a:gd name="connsiteY3385" fmla="*/ 3630287 h 4702754"/>
              <a:gd name="connsiteX3386" fmla="*/ 8541304 w 13442696"/>
              <a:gd name="connsiteY3386" fmla="*/ 3625094 h 4702754"/>
              <a:gd name="connsiteX3387" fmla="*/ 8526852 w 13442696"/>
              <a:gd name="connsiteY3387" fmla="*/ 3627691 h 4702754"/>
              <a:gd name="connsiteX3388" fmla="*/ 8512400 w 13442696"/>
              <a:gd name="connsiteY3388" fmla="*/ 3638078 h 4702754"/>
              <a:gd name="connsiteX3389" fmla="*/ 8436009 w 13442696"/>
              <a:gd name="connsiteY3389" fmla="*/ 3645868 h 4702754"/>
              <a:gd name="connsiteX3390" fmla="*/ 8421557 w 13442696"/>
              <a:gd name="connsiteY3390" fmla="*/ 3653658 h 4702754"/>
              <a:gd name="connsiteX3391" fmla="*/ 8372006 w 13442696"/>
              <a:gd name="connsiteY3391" fmla="*/ 3658852 h 4702754"/>
              <a:gd name="connsiteX3392" fmla="*/ 8341037 w 13442696"/>
              <a:gd name="connsiteY3392" fmla="*/ 3645868 h 4702754"/>
              <a:gd name="connsiteX3393" fmla="*/ 8299745 w 13442696"/>
              <a:gd name="connsiteY3393" fmla="*/ 3651062 h 4702754"/>
              <a:gd name="connsiteX3394" fmla="*/ 8308003 w 13442696"/>
              <a:gd name="connsiteY3394" fmla="*/ 3666642 h 4702754"/>
              <a:gd name="connsiteX3395" fmla="*/ 8289422 w 13442696"/>
              <a:gd name="connsiteY3395" fmla="*/ 3674433 h 4702754"/>
              <a:gd name="connsiteX3396" fmla="*/ 8281163 w 13442696"/>
              <a:gd name="connsiteY3396" fmla="*/ 3669239 h 4702754"/>
              <a:gd name="connsiteX3397" fmla="*/ 8237806 w 13442696"/>
              <a:gd name="connsiteY3397" fmla="*/ 3677029 h 4702754"/>
              <a:gd name="connsiteX3398" fmla="*/ 8213031 w 13442696"/>
              <a:gd name="connsiteY3398" fmla="*/ 3666642 h 4702754"/>
              <a:gd name="connsiteX3399" fmla="*/ 8089154 w 13442696"/>
              <a:gd name="connsiteY3399" fmla="*/ 3682223 h 4702754"/>
              <a:gd name="connsiteX3400" fmla="*/ 8043733 w 13442696"/>
              <a:gd name="connsiteY3400" fmla="*/ 3687416 h 4702754"/>
              <a:gd name="connsiteX3401" fmla="*/ 8049927 w 13442696"/>
              <a:gd name="connsiteY3401" fmla="*/ 3692610 h 4702754"/>
              <a:gd name="connsiteX3402" fmla="*/ 8031345 w 13442696"/>
              <a:gd name="connsiteY3402" fmla="*/ 3700400 h 4702754"/>
              <a:gd name="connsiteX3403" fmla="*/ 8111865 w 13442696"/>
              <a:gd name="connsiteY3403" fmla="*/ 3690013 h 4702754"/>
              <a:gd name="connsiteX3404" fmla="*/ 8115994 w 13442696"/>
              <a:gd name="connsiteY3404" fmla="*/ 3697804 h 4702754"/>
              <a:gd name="connsiteX3405" fmla="*/ 8025151 w 13442696"/>
              <a:gd name="connsiteY3405" fmla="*/ 3710787 h 4702754"/>
              <a:gd name="connsiteX3406" fmla="*/ 7959084 w 13442696"/>
              <a:gd name="connsiteY3406" fmla="*/ 3718578 h 4702754"/>
              <a:gd name="connsiteX3407" fmla="*/ 7983859 w 13442696"/>
              <a:gd name="connsiteY3407" fmla="*/ 3702997 h 4702754"/>
              <a:gd name="connsiteX3408" fmla="*/ 7992117 w 13442696"/>
              <a:gd name="connsiteY3408" fmla="*/ 3708191 h 4702754"/>
              <a:gd name="connsiteX3409" fmla="*/ 8023087 w 13442696"/>
              <a:gd name="connsiteY3409" fmla="*/ 3697804 h 4702754"/>
              <a:gd name="connsiteX3410" fmla="*/ 7992117 w 13442696"/>
              <a:gd name="connsiteY3410" fmla="*/ 3692610 h 4702754"/>
              <a:gd name="connsiteX3411" fmla="*/ 7907468 w 13442696"/>
              <a:gd name="connsiteY3411" fmla="*/ 3710787 h 4702754"/>
              <a:gd name="connsiteX3412" fmla="*/ 7911598 w 13442696"/>
              <a:gd name="connsiteY3412" fmla="*/ 3721175 h 4702754"/>
              <a:gd name="connsiteX3413" fmla="*/ 7928114 w 13442696"/>
              <a:gd name="connsiteY3413" fmla="*/ 3718578 h 4702754"/>
              <a:gd name="connsiteX3414" fmla="*/ 7915727 w 13442696"/>
              <a:gd name="connsiteY3414" fmla="*/ 3726368 h 4702754"/>
              <a:gd name="connsiteX3415" fmla="*/ 7903339 w 13442696"/>
              <a:gd name="connsiteY3415" fmla="*/ 3723771 h 4702754"/>
              <a:gd name="connsiteX3416" fmla="*/ 7862047 w 13442696"/>
              <a:gd name="connsiteY3416" fmla="*/ 3731562 h 4702754"/>
              <a:gd name="connsiteX3417" fmla="*/ 7855853 w 13442696"/>
              <a:gd name="connsiteY3417" fmla="*/ 3731562 h 4702754"/>
              <a:gd name="connsiteX3418" fmla="*/ 7855853 w 13442696"/>
              <a:gd name="connsiteY3418" fmla="*/ 3726368 h 4702754"/>
              <a:gd name="connsiteX3419" fmla="*/ 7886822 w 13442696"/>
              <a:gd name="connsiteY3419" fmla="*/ 3726368 h 4702754"/>
              <a:gd name="connsiteX3420" fmla="*/ 7886822 w 13442696"/>
              <a:gd name="connsiteY3420" fmla="*/ 3718578 h 4702754"/>
              <a:gd name="connsiteX3421" fmla="*/ 7890951 w 13442696"/>
              <a:gd name="connsiteY3421" fmla="*/ 3715981 h 4702754"/>
              <a:gd name="connsiteX3422" fmla="*/ 7874434 w 13442696"/>
              <a:gd name="connsiteY3422" fmla="*/ 3708191 h 4702754"/>
              <a:gd name="connsiteX3423" fmla="*/ 7859982 w 13442696"/>
              <a:gd name="connsiteY3423" fmla="*/ 3710787 h 4702754"/>
              <a:gd name="connsiteX3424" fmla="*/ 7853788 w 13442696"/>
              <a:gd name="connsiteY3424" fmla="*/ 3715981 h 4702754"/>
              <a:gd name="connsiteX3425" fmla="*/ 7851724 w 13442696"/>
              <a:gd name="connsiteY3425" fmla="*/ 3715981 h 4702754"/>
              <a:gd name="connsiteX3426" fmla="*/ 7814561 w 13442696"/>
              <a:gd name="connsiteY3426" fmla="*/ 3718578 h 4702754"/>
              <a:gd name="connsiteX3427" fmla="*/ 7754687 w 13442696"/>
              <a:gd name="connsiteY3427" fmla="*/ 3728965 h 4702754"/>
              <a:gd name="connsiteX3428" fmla="*/ 7713395 w 13442696"/>
              <a:gd name="connsiteY3428" fmla="*/ 3728965 h 4702754"/>
              <a:gd name="connsiteX3429" fmla="*/ 7628746 w 13442696"/>
              <a:gd name="connsiteY3429" fmla="*/ 3736755 h 4702754"/>
              <a:gd name="connsiteX3430" fmla="*/ 7618422 w 13442696"/>
              <a:gd name="connsiteY3430" fmla="*/ 3744545 h 4702754"/>
              <a:gd name="connsiteX3431" fmla="*/ 7589518 w 13442696"/>
              <a:gd name="connsiteY3431" fmla="*/ 3741949 h 4702754"/>
              <a:gd name="connsiteX3432" fmla="*/ 7554419 w 13442696"/>
              <a:gd name="connsiteY3432" fmla="*/ 3752336 h 4702754"/>
              <a:gd name="connsiteX3433" fmla="*/ 7521386 w 13442696"/>
              <a:gd name="connsiteY3433" fmla="*/ 3757529 h 4702754"/>
              <a:gd name="connsiteX3434" fmla="*/ 7506933 w 13442696"/>
              <a:gd name="connsiteY3434" fmla="*/ 3752336 h 4702754"/>
              <a:gd name="connsiteX3435" fmla="*/ 7490416 w 13442696"/>
              <a:gd name="connsiteY3435" fmla="*/ 3762723 h 4702754"/>
              <a:gd name="connsiteX3436" fmla="*/ 7486287 w 13442696"/>
              <a:gd name="connsiteY3436" fmla="*/ 3762723 h 4702754"/>
              <a:gd name="connsiteX3437" fmla="*/ 7457383 w 13442696"/>
              <a:gd name="connsiteY3437" fmla="*/ 3765320 h 4702754"/>
              <a:gd name="connsiteX3438" fmla="*/ 7449124 w 13442696"/>
              <a:gd name="connsiteY3438" fmla="*/ 3767916 h 4702754"/>
              <a:gd name="connsiteX3439" fmla="*/ 7447060 w 13442696"/>
              <a:gd name="connsiteY3439" fmla="*/ 3765320 h 4702754"/>
              <a:gd name="connsiteX3440" fmla="*/ 7366540 w 13442696"/>
              <a:gd name="connsiteY3440" fmla="*/ 3773110 h 4702754"/>
              <a:gd name="connsiteX3441" fmla="*/ 7281890 w 13442696"/>
              <a:gd name="connsiteY3441" fmla="*/ 3780900 h 4702754"/>
              <a:gd name="connsiteX3442" fmla="*/ 7124980 w 13442696"/>
              <a:gd name="connsiteY3442" fmla="*/ 3796481 h 4702754"/>
              <a:gd name="connsiteX3443" fmla="*/ 7112592 w 13442696"/>
              <a:gd name="connsiteY3443" fmla="*/ 3786094 h 4702754"/>
              <a:gd name="connsiteX3444" fmla="*/ 7100205 w 13442696"/>
              <a:gd name="connsiteY3444" fmla="*/ 3786094 h 4702754"/>
              <a:gd name="connsiteX3445" fmla="*/ 7100205 w 13442696"/>
              <a:gd name="connsiteY3445" fmla="*/ 3796481 h 4702754"/>
              <a:gd name="connsiteX3446" fmla="*/ 7052718 w 13442696"/>
              <a:gd name="connsiteY3446" fmla="*/ 3809465 h 4702754"/>
              <a:gd name="connsiteX3447" fmla="*/ 6926777 w 13442696"/>
              <a:gd name="connsiteY3447" fmla="*/ 3812062 h 4702754"/>
              <a:gd name="connsiteX3448" fmla="*/ 6926777 w 13442696"/>
              <a:gd name="connsiteY3448" fmla="*/ 3809465 h 4702754"/>
              <a:gd name="connsiteX3449" fmla="*/ 6895808 w 13442696"/>
              <a:gd name="connsiteY3449" fmla="*/ 3809465 h 4702754"/>
              <a:gd name="connsiteX3450" fmla="*/ 6883420 w 13442696"/>
              <a:gd name="connsiteY3450" fmla="*/ 3817255 h 4702754"/>
              <a:gd name="connsiteX3451" fmla="*/ 6811159 w 13442696"/>
              <a:gd name="connsiteY3451" fmla="*/ 3825045 h 4702754"/>
              <a:gd name="connsiteX3452" fmla="*/ 6784319 w 13442696"/>
              <a:gd name="connsiteY3452" fmla="*/ 3814658 h 4702754"/>
              <a:gd name="connsiteX3453" fmla="*/ 6759543 w 13442696"/>
              <a:gd name="connsiteY3453" fmla="*/ 3827642 h 4702754"/>
              <a:gd name="connsiteX3454" fmla="*/ 6751285 w 13442696"/>
              <a:gd name="connsiteY3454" fmla="*/ 3832836 h 4702754"/>
              <a:gd name="connsiteX3455" fmla="*/ 6726510 w 13442696"/>
              <a:gd name="connsiteY3455" fmla="*/ 3817255 h 4702754"/>
              <a:gd name="connsiteX3456" fmla="*/ 6705864 w 13442696"/>
              <a:gd name="connsiteY3456" fmla="*/ 3819852 h 4702754"/>
              <a:gd name="connsiteX3457" fmla="*/ 6683153 w 13442696"/>
              <a:gd name="connsiteY3457" fmla="*/ 3835432 h 4702754"/>
              <a:gd name="connsiteX3458" fmla="*/ 6650119 w 13442696"/>
              <a:gd name="connsiteY3458" fmla="*/ 3840626 h 4702754"/>
              <a:gd name="connsiteX3459" fmla="*/ 6507661 w 13442696"/>
              <a:gd name="connsiteY3459" fmla="*/ 3848416 h 4702754"/>
              <a:gd name="connsiteX3460" fmla="*/ 6501467 w 13442696"/>
              <a:gd name="connsiteY3460" fmla="*/ 3853610 h 4702754"/>
              <a:gd name="connsiteX3461" fmla="*/ 6487014 w 13442696"/>
              <a:gd name="connsiteY3461" fmla="*/ 3851013 h 4702754"/>
              <a:gd name="connsiteX3462" fmla="*/ 6480821 w 13442696"/>
              <a:gd name="connsiteY3462" fmla="*/ 3845820 h 4702754"/>
              <a:gd name="connsiteX3463" fmla="*/ 6470498 w 13442696"/>
              <a:gd name="connsiteY3463" fmla="*/ 3853610 h 4702754"/>
              <a:gd name="connsiteX3464" fmla="*/ 6431270 w 13442696"/>
              <a:gd name="connsiteY3464" fmla="*/ 3853610 h 4702754"/>
              <a:gd name="connsiteX3465" fmla="*/ 6301199 w 13442696"/>
              <a:gd name="connsiteY3465" fmla="*/ 3863997 h 4702754"/>
              <a:gd name="connsiteX3466" fmla="*/ 6274360 w 13442696"/>
              <a:gd name="connsiteY3466" fmla="*/ 3869191 h 4702754"/>
              <a:gd name="connsiteX3467" fmla="*/ 6195904 w 13442696"/>
              <a:gd name="connsiteY3467" fmla="*/ 3876981 h 4702754"/>
              <a:gd name="connsiteX3468" fmla="*/ 6146353 w 13442696"/>
              <a:gd name="connsiteY3468" fmla="*/ 3882174 h 4702754"/>
              <a:gd name="connsiteX3469" fmla="*/ 6131901 w 13442696"/>
              <a:gd name="connsiteY3469" fmla="*/ 3876981 h 4702754"/>
              <a:gd name="connsiteX3470" fmla="*/ 6096803 w 13442696"/>
              <a:gd name="connsiteY3470" fmla="*/ 3882174 h 4702754"/>
              <a:gd name="connsiteX3471" fmla="*/ 6088545 w 13442696"/>
              <a:gd name="connsiteY3471" fmla="*/ 3882174 h 4702754"/>
              <a:gd name="connsiteX3472" fmla="*/ 6080286 w 13442696"/>
              <a:gd name="connsiteY3472" fmla="*/ 3876981 h 4702754"/>
              <a:gd name="connsiteX3473" fmla="*/ 6008024 w 13442696"/>
              <a:gd name="connsiteY3473" fmla="*/ 3889965 h 4702754"/>
              <a:gd name="connsiteX3474" fmla="*/ 5927505 w 13442696"/>
              <a:gd name="connsiteY3474" fmla="*/ 3895158 h 4702754"/>
              <a:gd name="connsiteX3475" fmla="*/ 5842855 w 13442696"/>
              <a:gd name="connsiteY3475" fmla="*/ 3902949 h 4702754"/>
              <a:gd name="connsiteX3476" fmla="*/ 5836661 w 13442696"/>
              <a:gd name="connsiteY3476" fmla="*/ 3900352 h 4702754"/>
              <a:gd name="connsiteX3477" fmla="*/ 5816016 w 13442696"/>
              <a:gd name="connsiteY3477" fmla="*/ 3905545 h 4702754"/>
              <a:gd name="connsiteX3478" fmla="*/ 5803628 w 13442696"/>
              <a:gd name="connsiteY3478" fmla="*/ 3902949 h 4702754"/>
              <a:gd name="connsiteX3479" fmla="*/ 5747883 w 13442696"/>
              <a:gd name="connsiteY3479" fmla="*/ 3913336 h 4702754"/>
              <a:gd name="connsiteX3480" fmla="*/ 5675621 w 13442696"/>
              <a:gd name="connsiteY3480" fmla="*/ 3913336 h 4702754"/>
              <a:gd name="connsiteX3481" fmla="*/ 5663234 w 13442696"/>
              <a:gd name="connsiteY3481" fmla="*/ 3918529 h 4702754"/>
              <a:gd name="connsiteX3482" fmla="*/ 5630200 w 13442696"/>
              <a:gd name="connsiteY3482" fmla="*/ 3915932 h 4702754"/>
              <a:gd name="connsiteX3483" fmla="*/ 5539357 w 13442696"/>
              <a:gd name="connsiteY3483" fmla="*/ 3923723 h 4702754"/>
              <a:gd name="connsiteX3484" fmla="*/ 5518711 w 13442696"/>
              <a:gd name="connsiteY3484" fmla="*/ 3923723 h 4702754"/>
              <a:gd name="connsiteX3485" fmla="*/ 5510452 w 13442696"/>
              <a:gd name="connsiteY3485" fmla="*/ 3931513 h 4702754"/>
              <a:gd name="connsiteX3486" fmla="*/ 5273022 w 13442696"/>
              <a:gd name="connsiteY3486" fmla="*/ 3947094 h 4702754"/>
              <a:gd name="connsiteX3487" fmla="*/ 5211084 w 13442696"/>
              <a:gd name="connsiteY3487" fmla="*/ 3952287 h 4702754"/>
              <a:gd name="connsiteX3488" fmla="*/ 5209019 w 13442696"/>
              <a:gd name="connsiteY3488" fmla="*/ 3962674 h 4702754"/>
              <a:gd name="connsiteX3489" fmla="*/ 5184243 w 13442696"/>
              <a:gd name="connsiteY3489" fmla="*/ 3962674 h 4702754"/>
              <a:gd name="connsiteX3490" fmla="*/ 5209019 w 13442696"/>
              <a:gd name="connsiteY3490" fmla="*/ 3954884 h 4702754"/>
              <a:gd name="connsiteX3491" fmla="*/ 5165662 w 13442696"/>
              <a:gd name="connsiteY3491" fmla="*/ 3952287 h 4702754"/>
              <a:gd name="connsiteX3492" fmla="*/ 5101659 w 13442696"/>
              <a:gd name="connsiteY3492" fmla="*/ 3957481 h 4702754"/>
              <a:gd name="connsiteX3493" fmla="*/ 5076884 w 13442696"/>
              <a:gd name="connsiteY3493" fmla="*/ 3962674 h 4702754"/>
              <a:gd name="connsiteX3494" fmla="*/ 5037656 w 13442696"/>
              <a:gd name="connsiteY3494" fmla="*/ 3962674 h 4702754"/>
              <a:gd name="connsiteX3495" fmla="*/ 4996364 w 13442696"/>
              <a:gd name="connsiteY3495" fmla="*/ 3970465 h 4702754"/>
              <a:gd name="connsiteX3496" fmla="*/ 4971588 w 13442696"/>
              <a:gd name="connsiteY3496" fmla="*/ 3965271 h 4702754"/>
              <a:gd name="connsiteX3497" fmla="*/ 4884875 w 13442696"/>
              <a:gd name="connsiteY3497" fmla="*/ 3975658 h 4702754"/>
              <a:gd name="connsiteX3498" fmla="*/ 4822936 w 13442696"/>
              <a:gd name="connsiteY3498" fmla="*/ 3978255 h 4702754"/>
              <a:gd name="connsiteX3499" fmla="*/ 4783709 w 13442696"/>
              <a:gd name="connsiteY3499" fmla="*/ 3980852 h 4702754"/>
              <a:gd name="connsiteX3500" fmla="*/ 4707318 w 13442696"/>
              <a:gd name="connsiteY3500" fmla="*/ 3986045 h 4702754"/>
              <a:gd name="connsiteX3501" fmla="*/ 4688736 w 13442696"/>
              <a:gd name="connsiteY3501" fmla="*/ 3991239 h 4702754"/>
              <a:gd name="connsiteX3502" fmla="*/ 4668091 w 13442696"/>
              <a:gd name="connsiteY3502" fmla="*/ 3991239 h 4702754"/>
              <a:gd name="connsiteX3503" fmla="*/ 4635056 w 13442696"/>
              <a:gd name="connsiteY3503" fmla="*/ 3999029 h 4702754"/>
              <a:gd name="connsiteX3504" fmla="*/ 4486404 w 13442696"/>
              <a:gd name="connsiteY3504" fmla="*/ 4006819 h 4702754"/>
              <a:gd name="connsiteX3505" fmla="*/ 4403820 w 13442696"/>
              <a:gd name="connsiteY3505" fmla="*/ 4009416 h 4702754"/>
              <a:gd name="connsiteX3506" fmla="*/ 4391432 w 13442696"/>
              <a:gd name="connsiteY3506" fmla="*/ 4019803 h 4702754"/>
              <a:gd name="connsiteX3507" fmla="*/ 4389367 w 13442696"/>
              <a:gd name="connsiteY3507" fmla="*/ 4012013 h 4702754"/>
              <a:gd name="connsiteX3508" fmla="*/ 4376980 w 13442696"/>
              <a:gd name="connsiteY3508" fmla="*/ 4019803 h 4702754"/>
              <a:gd name="connsiteX3509" fmla="*/ 4354269 w 13442696"/>
              <a:gd name="connsiteY3509" fmla="*/ 4019803 h 4702754"/>
              <a:gd name="connsiteX3510" fmla="*/ 4354269 w 13442696"/>
              <a:gd name="connsiteY3510" fmla="*/ 4024997 h 4702754"/>
              <a:gd name="connsiteX3511" fmla="*/ 4341881 w 13442696"/>
              <a:gd name="connsiteY3511" fmla="*/ 4022400 h 4702754"/>
              <a:gd name="connsiteX3512" fmla="*/ 4339817 w 13442696"/>
              <a:gd name="connsiteY3512" fmla="*/ 4017207 h 4702754"/>
              <a:gd name="connsiteX3513" fmla="*/ 4302654 w 13442696"/>
              <a:gd name="connsiteY3513" fmla="*/ 4024997 h 4702754"/>
              <a:gd name="connsiteX3514" fmla="*/ 4290266 w 13442696"/>
              <a:gd name="connsiteY3514" fmla="*/ 4017207 h 4702754"/>
              <a:gd name="connsiteX3515" fmla="*/ 4184971 w 13442696"/>
              <a:gd name="connsiteY3515" fmla="*/ 4035384 h 4702754"/>
              <a:gd name="connsiteX3516" fmla="*/ 4275814 w 13442696"/>
              <a:gd name="connsiteY3516" fmla="*/ 4035384 h 4702754"/>
              <a:gd name="connsiteX3517" fmla="*/ 4298524 w 13442696"/>
              <a:gd name="connsiteY3517" fmla="*/ 4032787 h 4702754"/>
              <a:gd name="connsiteX3518" fmla="*/ 4248974 w 13442696"/>
              <a:gd name="connsiteY3518" fmla="*/ 4048368 h 4702754"/>
              <a:gd name="connsiteX3519" fmla="*/ 4178777 w 13442696"/>
              <a:gd name="connsiteY3519" fmla="*/ 4048368 h 4702754"/>
              <a:gd name="connsiteX3520" fmla="*/ 4149872 w 13442696"/>
              <a:gd name="connsiteY3520" fmla="*/ 4069142 h 4702754"/>
              <a:gd name="connsiteX3521" fmla="*/ 4106516 w 13442696"/>
              <a:gd name="connsiteY3521" fmla="*/ 4069142 h 4702754"/>
              <a:gd name="connsiteX3522" fmla="*/ 4104451 w 13442696"/>
              <a:gd name="connsiteY3522" fmla="*/ 4056158 h 4702754"/>
              <a:gd name="connsiteX3523" fmla="*/ 4100322 w 13442696"/>
              <a:gd name="connsiteY3523" fmla="*/ 4056158 h 4702754"/>
              <a:gd name="connsiteX3524" fmla="*/ 4085869 w 13442696"/>
              <a:gd name="connsiteY3524" fmla="*/ 4050965 h 4702754"/>
              <a:gd name="connsiteX3525" fmla="*/ 4065223 w 13442696"/>
              <a:gd name="connsiteY3525" fmla="*/ 4063948 h 4702754"/>
              <a:gd name="connsiteX3526" fmla="*/ 4081740 w 13442696"/>
              <a:gd name="connsiteY3526" fmla="*/ 4069142 h 4702754"/>
              <a:gd name="connsiteX3527" fmla="*/ 4048706 w 13442696"/>
              <a:gd name="connsiteY3527" fmla="*/ 4069142 h 4702754"/>
              <a:gd name="connsiteX3528" fmla="*/ 4030125 w 13442696"/>
              <a:gd name="connsiteY3528" fmla="*/ 4095110 h 4702754"/>
              <a:gd name="connsiteX3529" fmla="*/ 4023931 w 13442696"/>
              <a:gd name="connsiteY3529" fmla="*/ 4095110 h 4702754"/>
              <a:gd name="connsiteX3530" fmla="*/ 4030125 w 13442696"/>
              <a:gd name="connsiteY3530" fmla="*/ 4087319 h 4702754"/>
              <a:gd name="connsiteX3531" fmla="*/ 4030125 w 13442696"/>
              <a:gd name="connsiteY3531" fmla="*/ 4079529 h 4702754"/>
              <a:gd name="connsiteX3532" fmla="*/ 3997091 w 13442696"/>
              <a:gd name="connsiteY3532" fmla="*/ 4076932 h 4702754"/>
              <a:gd name="connsiteX3533" fmla="*/ 4001220 w 13442696"/>
              <a:gd name="connsiteY3533" fmla="*/ 4074336 h 4702754"/>
              <a:gd name="connsiteX3534" fmla="*/ 3992962 w 13442696"/>
              <a:gd name="connsiteY3534" fmla="*/ 4069142 h 4702754"/>
              <a:gd name="connsiteX3535" fmla="*/ 3964057 w 13442696"/>
              <a:gd name="connsiteY3535" fmla="*/ 4074336 h 4702754"/>
              <a:gd name="connsiteX3536" fmla="*/ 3959928 w 13442696"/>
              <a:gd name="connsiteY3536" fmla="*/ 4079529 h 4702754"/>
              <a:gd name="connsiteX3537" fmla="*/ 3902119 w 13442696"/>
              <a:gd name="connsiteY3537" fmla="*/ 4069142 h 4702754"/>
              <a:gd name="connsiteX3538" fmla="*/ 3887667 w 13442696"/>
              <a:gd name="connsiteY3538" fmla="*/ 4066545 h 4702754"/>
              <a:gd name="connsiteX3539" fmla="*/ 3941346 w 13442696"/>
              <a:gd name="connsiteY3539" fmla="*/ 4058755 h 4702754"/>
              <a:gd name="connsiteX3540" fmla="*/ 3955799 w 13442696"/>
              <a:gd name="connsiteY3540" fmla="*/ 4050965 h 4702754"/>
              <a:gd name="connsiteX3541" fmla="*/ 3933088 w 13442696"/>
              <a:gd name="connsiteY3541" fmla="*/ 4043174 h 4702754"/>
              <a:gd name="connsiteX3542" fmla="*/ 3924830 w 13442696"/>
              <a:gd name="connsiteY3542" fmla="*/ 4040577 h 4702754"/>
              <a:gd name="connsiteX3543" fmla="*/ 3920700 w 13442696"/>
              <a:gd name="connsiteY3543" fmla="*/ 4043174 h 4702754"/>
              <a:gd name="connsiteX3544" fmla="*/ 3879408 w 13442696"/>
              <a:gd name="connsiteY3544" fmla="*/ 4058755 h 4702754"/>
              <a:gd name="connsiteX3545" fmla="*/ 3860827 w 13442696"/>
              <a:gd name="connsiteY3545" fmla="*/ 4061352 h 4702754"/>
              <a:gd name="connsiteX3546" fmla="*/ 3852568 w 13442696"/>
              <a:gd name="connsiteY3546" fmla="*/ 4048368 h 4702754"/>
              <a:gd name="connsiteX3547" fmla="*/ 3817470 w 13442696"/>
              <a:gd name="connsiteY3547" fmla="*/ 4048368 h 4702754"/>
              <a:gd name="connsiteX3548" fmla="*/ 3844309 w 13442696"/>
              <a:gd name="connsiteY3548" fmla="*/ 4043174 h 4702754"/>
              <a:gd name="connsiteX3549" fmla="*/ 3831922 w 13442696"/>
              <a:gd name="connsiteY3549" fmla="*/ 4035384 h 4702754"/>
              <a:gd name="connsiteX3550" fmla="*/ 3840180 w 13442696"/>
              <a:gd name="connsiteY3550" fmla="*/ 4017207 h 4702754"/>
              <a:gd name="connsiteX3551" fmla="*/ 3881473 w 13442696"/>
              <a:gd name="connsiteY3551" fmla="*/ 4019803 h 4702754"/>
              <a:gd name="connsiteX3552" fmla="*/ 3895925 w 13442696"/>
              <a:gd name="connsiteY3552" fmla="*/ 4012013 h 4702754"/>
              <a:gd name="connsiteX3553" fmla="*/ 3916571 w 13442696"/>
              <a:gd name="connsiteY3553" fmla="*/ 4014610 h 4702754"/>
              <a:gd name="connsiteX3554" fmla="*/ 3959928 w 13442696"/>
              <a:gd name="connsiteY3554" fmla="*/ 4009416 h 4702754"/>
              <a:gd name="connsiteX3555" fmla="*/ 3953734 w 13442696"/>
              <a:gd name="connsiteY3555" fmla="*/ 4004223 h 4702754"/>
              <a:gd name="connsiteX3556" fmla="*/ 3980574 w 13442696"/>
              <a:gd name="connsiteY3556" fmla="*/ 4004223 h 4702754"/>
              <a:gd name="connsiteX3557" fmla="*/ 3984703 w 13442696"/>
              <a:gd name="connsiteY3557" fmla="*/ 4006819 h 4702754"/>
              <a:gd name="connsiteX3558" fmla="*/ 3982639 w 13442696"/>
              <a:gd name="connsiteY3558" fmla="*/ 4006819 h 4702754"/>
              <a:gd name="connsiteX3559" fmla="*/ 3980574 w 13442696"/>
              <a:gd name="connsiteY3559" fmla="*/ 4012013 h 4702754"/>
              <a:gd name="connsiteX3560" fmla="*/ 3916571 w 13442696"/>
              <a:gd name="connsiteY3560" fmla="*/ 4024997 h 4702754"/>
              <a:gd name="connsiteX3561" fmla="*/ 3920700 w 13442696"/>
              <a:gd name="connsiteY3561" fmla="*/ 4027594 h 4702754"/>
              <a:gd name="connsiteX3562" fmla="*/ 3879408 w 13442696"/>
              <a:gd name="connsiteY3562" fmla="*/ 4035384 h 4702754"/>
              <a:gd name="connsiteX3563" fmla="*/ 3900054 w 13442696"/>
              <a:gd name="connsiteY3563" fmla="*/ 4040577 h 4702754"/>
              <a:gd name="connsiteX3564" fmla="*/ 3959928 w 13442696"/>
              <a:gd name="connsiteY3564" fmla="*/ 4035384 h 4702754"/>
              <a:gd name="connsiteX3565" fmla="*/ 3964057 w 13442696"/>
              <a:gd name="connsiteY3565" fmla="*/ 4024997 h 4702754"/>
              <a:gd name="connsiteX3566" fmla="*/ 4001220 w 13442696"/>
              <a:gd name="connsiteY3566" fmla="*/ 4024997 h 4702754"/>
              <a:gd name="connsiteX3567" fmla="*/ 3992962 w 13442696"/>
              <a:gd name="connsiteY3567" fmla="*/ 4012013 h 4702754"/>
              <a:gd name="connsiteX3568" fmla="*/ 4023931 w 13442696"/>
              <a:gd name="connsiteY3568" fmla="*/ 4014610 h 4702754"/>
              <a:gd name="connsiteX3569" fmla="*/ 4023931 w 13442696"/>
              <a:gd name="connsiteY3569" fmla="*/ 4024997 h 4702754"/>
              <a:gd name="connsiteX3570" fmla="*/ 4048706 w 13442696"/>
              <a:gd name="connsiteY3570" fmla="*/ 4024997 h 4702754"/>
              <a:gd name="connsiteX3571" fmla="*/ 4052836 w 13442696"/>
              <a:gd name="connsiteY3571" fmla="*/ 4012013 h 4702754"/>
              <a:gd name="connsiteX3572" fmla="*/ 4154001 w 13442696"/>
              <a:gd name="connsiteY3572" fmla="*/ 4004223 h 4702754"/>
              <a:gd name="connsiteX3573" fmla="*/ 4145743 w 13442696"/>
              <a:gd name="connsiteY3573" fmla="*/ 3996432 h 4702754"/>
              <a:gd name="connsiteX3574" fmla="*/ 4141872 w 13442696"/>
              <a:gd name="connsiteY3574" fmla="*/ 3996432 h 4702754"/>
              <a:gd name="connsiteX3575" fmla="*/ 4120968 w 13442696"/>
              <a:gd name="connsiteY3575" fmla="*/ 3996432 h 4702754"/>
              <a:gd name="connsiteX3576" fmla="*/ 4117613 w 13442696"/>
              <a:gd name="connsiteY3576" fmla="*/ 3996432 h 4702754"/>
              <a:gd name="connsiteX3577" fmla="*/ 4114774 w 13442696"/>
              <a:gd name="connsiteY3577" fmla="*/ 3996432 h 4702754"/>
              <a:gd name="connsiteX3578" fmla="*/ 4094128 w 13442696"/>
              <a:gd name="connsiteY3578" fmla="*/ 3996432 h 4702754"/>
              <a:gd name="connsiteX3579" fmla="*/ 4077611 w 13442696"/>
              <a:gd name="connsiteY3579" fmla="*/ 3986045 h 4702754"/>
              <a:gd name="connsiteX3580" fmla="*/ 4036319 w 13442696"/>
              <a:gd name="connsiteY3580" fmla="*/ 3996432 h 4702754"/>
              <a:gd name="connsiteX3581" fmla="*/ 4025996 w 13442696"/>
              <a:gd name="connsiteY3581" fmla="*/ 3991239 h 4702754"/>
              <a:gd name="connsiteX3582" fmla="*/ 3992962 w 13442696"/>
              <a:gd name="connsiteY3582" fmla="*/ 3999029 h 4702754"/>
              <a:gd name="connsiteX3583" fmla="*/ 3972316 w 13442696"/>
              <a:gd name="connsiteY3583" fmla="*/ 3991239 h 4702754"/>
              <a:gd name="connsiteX3584" fmla="*/ 3980574 w 13442696"/>
              <a:gd name="connsiteY3584" fmla="*/ 3978255 h 4702754"/>
              <a:gd name="connsiteX3585" fmla="*/ 4030125 w 13442696"/>
              <a:gd name="connsiteY3585" fmla="*/ 3980852 h 4702754"/>
              <a:gd name="connsiteX3586" fmla="*/ 4036319 w 13442696"/>
              <a:gd name="connsiteY3586" fmla="*/ 3973061 h 4702754"/>
              <a:gd name="connsiteX3587" fmla="*/ 4061094 w 13442696"/>
              <a:gd name="connsiteY3587" fmla="*/ 3970465 h 4702754"/>
              <a:gd name="connsiteX3588" fmla="*/ 4089999 w 13442696"/>
              <a:gd name="connsiteY3588" fmla="*/ 3980852 h 4702754"/>
              <a:gd name="connsiteX3589" fmla="*/ 4127162 w 13442696"/>
              <a:gd name="connsiteY3589" fmla="*/ 3967868 h 4702754"/>
              <a:gd name="connsiteX3590" fmla="*/ 4164325 w 13442696"/>
              <a:gd name="connsiteY3590" fmla="*/ 3973061 h 4702754"/>
              <a:gd name="connsiteX3591" fmla="*/ 4191165 w 13442696"/>
              <a:gd name="connsiteY3591" fmla="*/ 3965271 h 4702754"/>
              <a:gd name="connsiteX3592" fmla="*/ 4207681 w 13442696"/>
              <a:gd name="connsiteY3592" fmla="*/ 3965271 h 4702754"/>
              <a:gd name="connsiteX3593" fmla="*/ 4244844 w 13442696"/>
              <a:gd name="connsiteY3593" fmla="*/ 3960078 h 4702754"/>
              <a:gd name="connsiteX3594" fmla="*/ 4374915 w 13442696"/>
              <a:gd name="connsiteY3594" fmla="*/ 3949690 h 4702754"/>
              <a:gd name="connsiteX3595" fmla="*/ 4401755 w 13442696"/>
              <a:gd name="connsiteY3595" fmla="*/ 3949690 h 4702754"/>
              <a:gd name="connsiteX3596" fmla="*/ 4430660 w 13442696"/>
              <a:gd name="connsiteY3596" fmla="*/ 3941900 h 4702754"/>
              <a:gd name="connsiteX3597" fmla="*/ 4418272 w 13442696"/>
              <a:gd name="connsiteY3597" fmla="*/ 3939303 h 4702754"/>
              <a:gd name="connsiteX3598" fmla="*/ 4507050 w 13442696"/>
              <a:gd name="connsiteY3598" fmla="*/ 3928916 h 4702754"/>
              <a:gd name="connsiteX3599" fmla="*/ 4571053 w 13442696"/>
              <a:gd name="connsiteY3599" fmla="*/ 3913336 h 4702754"/>
              <a:gd name="connsiteX3600" fmla="*/ 4622669 w 13442696"/>
              <a:gd name="connsiteY3600" fmla="*/ 3908142 h 4702754"/>
              <a:gd name="connsiteX3601" fmla="*/ 4622669 w 13442696"/>
              <a:gd name="connsiteY3601" fmla="*/ 3902949 h 4702754"/>
              <a:gd name="connsiteX3602" fmla="*/ 4635056 w 13442696"/>
              <a:gd name="connsiteY3602" fmla="*/ 3902949 h 4702754"/>
              <a:gd name="connsiteX3603" fmla="*/ 4630928 w 13442696"/>
              <a:gd name="connsiteY3603" fmla="*/ 3905545 h 4702754"/>
              <a:gd name="connsiteX3604" fmla="*/ 4637121 w 13442696"/>
              <a:gd name="connsiteY3604" fmla="*/ 3910739 h 4702754"/>
              <a:gd name="connsiteX3605" fmla="*/ 4651573 w 13442696"/>
              <a:gd name="connsiteY3605" fmla="*/ 3895158 h 4702754"/>
              <a:gd name="connsiteX3606" fmla="*/ 4680478 w 13442696"/>
              <a:gd name="connsiteY3606" fmla="*/ 3884771 h 4702754"/>
              <a:gd name="connsiteX3607" fmla="*/ 4752740 w 13442696"/>
              <a:gd name="connsiteY3607" fmla="*/ 3874384 h 4702754"/>
              <a:gd name="connsiteX3608" fmla="*/ 4804355 w 13442696"/>
              <a:gd name="connsiteY3608" fmla="*/ 3869191 h 4702754"/>
              <a:gd name="connsiteX3609" fmla="*/ 4812614 w 13442696"/>
              <a:gd name="connsiteY3609" fmla="*/ 3863997 h 4702754"/>
              <a:gd name="connsiteX3610" fmla="*/ 4736222 w 13442696"/>
              <a:gd name="connsiteY3610" fmla="*/ 3858803 h 4702754"/>
              <a:gd name="connsiteX3611" fmla="*/ 4760998 w 13442696"/>
              <a:gd name="connsiteY3611" fmla="*/ 3851013 h 4702754"/>
              <a:gd name="connsiteX3612" fmla="*/ 4727964 w 13442696"/>
              <a:gd name="connsiteY3612" fmla="*/ 3840626 h 4702754"/>
              <a:gd name="connsiteX3613" fmla="*/ 4688736 w 13442696"/>
              <a:gd name="connsiteY3613" fmla="*/ 3856207 h 4702754"/>
              <a:gd name="connsiteX3614" fmla="*/ 4723835 w 13442696"/>
              <a:gd name="connsiteY3614" fmla="*/ 3861400 h 4702754"/>
              <a:gd name="connsiteX3615" fmla="*/ 4699059 w 13442696"/>
              <a:gd name="connsiteY3615" fmla="*/ 3871787 h 4702754"/>
              <a:gd name="connsiteX3616" fmla="*/ 4684607 w 13442696"/>
              <a:gd name="connsiteY3616" fmla="*/ 3871787 h 4702754"/>
              <a:gd name="connsiteX3617" fmla="*/ 4694930 w 13442696"/>
              <a:gd name="connsiteY3617" fmla="*/ 3869191 h 4702754"/>
              <a:gd name="connsiteX3618" fmla="*/ 4674284 w 13442696"/>
              <a:gd name="connsiteY3618" fmla="*/ 3853610 h 4702754"/>
              <a:gd name="connsiteX3619" fmla="*/ 4651573 w 13442696"/>
              <a:gd name="connsiteY3619" fmla="*/ 3853610 h 4702754"/>
              <a:gd name="connsiteX3620" fmla="*/ 4651573 w 13442696"/>
              <a:gd name="connsiteY3620" fmla="*/ 3858803 h 4702754"/>
              <a:gd name="connsiteX3621" fmla="*/ 4630928 w 13442696"/>
              <a:gd name="connsiteY3621" fmla="*/ 3848416 h 4702754"/>
              <a:gd name="connsiteX3622" fmla="*/ 4715577 w 13442696"/>
              <a:gd name="connsiteY3622" fmla="*/ 3832836 h 4702754"/>
              <a:gd name="connsiteX3623" fmla="*/ 4740352 w 13442696"/>
              <a:gd name="connsiteY3623" fmla="*/ 3838029 h 4702754"/>
              <a:gd name="connsiteX3624" fmla="*/ 4796096 w 13442696"/>
              <a:gd name="connsiteY3624" fmla="*/ 3840626 h 4702754"/>
              <a:gd name="connsiteX3625" fmla="*/ 4812614 w 13442696"/>
              <a:gd name="connsiteY3625" fmla="*/ 3825045 h 4702754"/>
              <a:gd name="connsiteX3626" fmla="*/ 4816743 w 13442696"/>
              <a:gd name="connsiteY3626" fmla="*/ 3822449 h 4702754"/>
              <a:gd name="connsiteX3627" fmla="*/ 4837388 w 13442696"/>
              <a:gd name="connsiteY3627" fmla="*/ 3830239 h 4702754"/>
              <a:gd name="connsiteX3628" fmla="*/ 4864229 w 13442696"/>
              <a:gd name="connsiteY3628" fmla="*/ 3825045 h 4702754"/>
              <a:gd name="connsiteX3629" fmla="*/ 4884875 w 13442696"/>
              <a:gd name="connsiteY3629" fmla="*/ 3840626 h 4702754"/>
              <a:gd name="connsiteX3630" fmla="*/ 4901392 w 13442696"/>
              <a:gd name="connsiteY3630" fmla="*/ 3835432 h 4702754"/>
              <a:gd name="connsiteX3631" fmla="*/ 4893133 w 13442696"/>
              <a:gd name="connsiteY3631" fmla="*/ 3825045 h 4702754"/>
              <a:gd name="connsiteX3632" fmla="*/ 4940619 w 13442696"/>
              <a:gd name="connsiteY3632" fmla="*/ 3809465 h 4702754"/>
              <a:gd name="connsiteX3633" fmla="*/ 4868358 w 13442696"/>
              <a:gd name="connsiteY3633" fmla="*/ 3809465 h 4702754"/>
              <a:gd name="connsiteX3634" fmla="*/ 4829130 w 13442696"/>
              <a:gd name="connsiteY3634" fmla="*/ 3814658 h 4702754"/>
              <a:gd name="connsiteX3635" fmla="*/ 4816743 w 13442696"/>
              <a:gd name="connsiteY3635" fmla="*/ 3814658 h 4702754"/>
              <a:gd name="connsiteX3636" fmla="*/ 4822936 w 13442696"/>
              <a:gd name="connsiteY3636" fmla="*/ 3809465 h 4702754"/>
              <a:gd name="connsiteX3637" fmla="*/ 4775451 w 13442696"/>
              <a:gd name="connsiteY3637" fmla="*/ 3799078 h 4702754"/>
              <a:gd name="connsiteX3638" fmla="*/ 4701125 w 13442696"/>
              <a:gd name="connsiteY3638" fmla="*/ 3809465 h 4702754"/>
              <a:gd name="connsiteX3639" fmla="*/ 4694930 w 13442696"/>
              <a:gd name="connsiteY3639" fmla="*/ 3817255 h 4702754"/>
              <a:gd name="connsiteX3640" fmla="*/ 4698027 w 13442696"/>
              <a:gd name="connsiteY3640" fmla="*/ 3817255 h 4702754"/>
              <a:gd name="connsiteX3641" fmla="*/ 4715577 w 13442696"/>
              <a:gd name="connsiteY3641" fmla="*/ 3817255 h 4702754"/>
              <a:gd name="connsiteX3642" fmla="*/ 4612346 w 13442696"/>
              <a:gd name="connsiteY3642" fmla="*/ 3827642 h 4702754"/>
              <a:gd name="connsiteX3643" fmla="*/ 4604088 w 13442696"/>
              <a:gd name="connsiteY3643" fmla="*/ 3825045 h 4702754"/>
              <a:gd name="connsiteX3644" fmla="*/ 4583441 w 13442696"/>
              <a:gd name="connsiteY3644" fmla="*/ 3830239 h 4702754"/>
              <a:gd name="connsiteX3645" fmla="*/ 4488469 w 13442696"/>
              <a:gd name="connsiteY3645" fmla="*/ 3840626 h 4702754"/>
              <a:gd name="connsiteX3646" fmla="*/ 4482275 w 13442696"/>
              <a:gd name="connsiteY3646" fmla="*/ 3835432 h 4702754"/>
              <a:gd name="connsiteX3647" fmla="*/ 4438918 w 13442696"/>
              <a:gd name="connsiteY3647" fmla="*/ 3845820 h 4702754"/>
              <a:gd name="connsiteX3648" fmla="*/ 4426530 w 13442696"/>
              <a:gd name="connsiteY3648" fmla="*/ 3840626 h 4702754"/>
              <a:gd name="connsiteX3649" fmla="*/ 4282008 w 13442696"/>
              <a:gd name="connsiteY3649" fmla="*/ 3856207 h 4702754"/>
              <a:gd name="connsiteX3650" fmla="*/ 4273749 w 13442696"/>
              <a:gd name="connsiteY3650" fmla="*/ 3866594 h 4702754"/>
              <a:gd name="connsiteX3651" fmla="*/ 4282008 w 13442696"/>
              <a:gd name="connsiteY3651" fmla="*/ 3874384 h 4702754"/>
              <a:gd name="connsiteX3652" fmla="*/ 4294395 w 13442696"/>
              <a:gd name="connsiteY3652" fmla="*/ 3863997 h 4702754"/>
              <a:gd name="connsiteX3653" fmla="*/ 4391432 w 13442696"/>
              <a:gd name="connsiteY3653" fmla="*/ 3869191 h 4702754"/>
              <a:gd name="connsiteX3654" fmla="*/ 4389367 w 13442696"/>
              <a:gd name="connsiteY3654" fmla="*/ 3874384 h 4702754"/>
              <a:gd name="connsiteX3655" fmla="*/ 4354269 w 13442696"/>
              <a:gd name="connsiteY3655" fmla="*/ 3869191 h 4702754"/>
              <a:gd name="connsiteX3656" fmla="*/ 4337752 w 13442696"/>
              <a:gd name="connsiteY3656" fmla="*/ 3887368 h 4702754"/>
              <a:gd name="connsiteX3657" fmla="*/ 4350140 w 13442696"/>
              <a:gd name="connsiteY3657" fmla="*/ 3892561 h 4702754"/>
              <a:gd name="connsiteX3658" fmla="*/ 4306783 w 13442696"/>
              <a:gd name="connsiteY3658" fmla="*/ 3887368 h 4702754"/>
              <a:gd name="connsiteX3659" fmla="*/ 4282008 w 13442696"/>
              <a:gd name="connsiteY3659" fmla="*/ 3887368 h 4702754"/>
              <a:gd name="connsiteX3660" fmla="*/ 4269620 w 13442696"/>
              <a:gd name="connsiteY3660" fmla="*/ 3866594 h 4702754"/>
              <a:gd name="connsiteX3661" fmla="*/ 4234521 w 13442696"/>
              <a:gd name="connsiteY3661" fmla="*/ 3874384 h 4702754"/>
              <a:gd name="connsiteX3662" fmla="*/ 4255168 w 13442696"/>
              <a:gd name="connsiteY3662" fmla="*/ 3884771 h 4702754"/>
              <a:gd name="connsiteX3663" fmla="*/ 4209746 w 13442696"/>
              <a:gd name="connsiteY3663" fmla="*/ 3887368 h 4702754"/>
              <a:gd name="connsiteX3664" fmla="*/ 4184971 w 13442696"/>
              <a:gd name="connsiteY3664" fmla="*/ 3905545 h 4702754"/>
              <a:gd name="connsiteX3665" fmla="*/ 4166389 w 13442696"/>
              <a:gd name="connsiteY3665" fmla="*/ 3902949 h 4702754"/>
              <a:gd name="connsiteX3666" fmla="*/ 4154001 w 13442696"/>
              <a:gd name="connsiteY3666" fmla="*/ 3910739 h 4702754"/>
              <a:gd name="connsiteX3667" fmla="*/ 4149872 w 13442696"/>
              <a:gd name="connsiteY3667" fmla="*/ 3897755 h 4702754"/>
              <a:gd name="connsiteX3668" fmla="*/ 4120968 w 13442696"/>
              <a:gd name="connsiteY3668" fmla="*/ 3892561 h 4702754"/>
              <a:gd name="connsiteX3669" fmla="*/ 4089999 w 13442696"/>
              <a:gd name="connsiteY3669" fmla="*/ 3900352 h 4702754"/>
              <a:gd name="connsiteX3670" fmla="*/ 4073482 w 13442696"/>
              <a:gd name="connsiteY3670" fmla="*/ 3918529 h 4702754"/>
              <a:gd name="connsiteX3671" fmla="*/ 4048706 w 13442696"/>
              <a:gd name="connsiteY3671" fmla="*/ 3905545 h 4702754"/>
              <a:gd name="connsiteX3672" fmla="*/ 4036319 w 13442696"/>
              <a:gd name="connsiteY3672" fmla="*/ 3910739 h 4702754"/>
              <a:gd name="connsiteX3673" fmla="*/ 4028060 w 13442696"/>
              <a:gd name="connsiteY3673" fmla="*/ 3913336 h 4702754"/>
              <a:gd name="connsiteX3674" fmla="*/ 4052836 w 13442696"/>
              <a:gd name="connsiteY3674" fmla="*/ 3918529 h 4702754"/>
              <a:gd name="connsiteX3675" fmla="*/ 4017737 w 13442696"/>
              <a:gd name="connsiteY3675" fmla="*/ 3918529 h 4702754"/>
              <a:gd name="connsiteX3676" fmla="*/ 4017737 w 13442696"/>
              <a:gd name="connsiteY3676" fmla="*/ 3910739 h 4702754"/>
              <a:gd name="connsiteX3677" fmla="*/ 4017737 w 13442696"/>
              <a:gd name="connsiteY3677" fmla="*/ 3908142 h 4702754"/>
              <a:gd name="connsiteX3678" fmla="*/ 4085869 w 13442696"/>
              <a:gd name="connsiteY3678" fmla="*/ 3895158 h 4702754"/>
              <a:gd name="connsiteX3679" fmla="*/ 4077611 w 13442696"/>
              <a:gd name="connsiteY3679" fmla="*/ 3887368 h 4702754"/>
              <a:gd name="connsiteX3680" fmla="*/ 4069352 w 13442696"/>
              <a:gd name="connsiteY3680" fmla="*/ 3882174 h 4702754"/>
              <a:gd name="connsiteX3681" fmla="*/ 4044577 w 13442696"/>
              <a:gd name="connsiteY3681" fmla="*/ 3889965 h 4702754"/>
              <a:gd name="connsiteX3682" fmla="*/ 4048706 w 13442696"/>
              <a:gd name="connsiteY3682" fmla="*/ 3892561 h 4702754"/>
              <a:gd name="connsiteX3683" fmla="*/ 3953734 w 13442696"/>
              <a:gd name="connsiteY3683" fmla="*/ 3902949 h 4702754"/>
              <a:gd name="connsiteX3684" fmla="*/ 3924830 w 13442696"/>
              <a:gd name="connsiteY3684" fmla="*/ 3915932 h 4702754"/>
              <a:gd name="connsiteX3685" fmla="*/ 3953734 w 13442696"/>
              <a:gd name="connsiteY3685" fmla="*/ 3926320 h 4702754"/>
              <a:gd name="connsiteX3686" fmla="*/ 3972316 w 13442696"/>
              <a:gd name="connsiteY3686" fmla="*/ 3918529 h 4702754"/>
              <a:gd name="connsiteX3687" fmla="*/ 4009479 w 13442696"/>
              <a:gd name="connsiteY3687" fmla="*/ 3918529 h 4702754"/>
              <a:gd name="connsiteX3688" fmla="*/ 3953734 w 13442696"/>
              <a:gd name="connsiteY3688" fmla="*/ 3936707 h 4702754"/>
              <a:gd name="connsiteX3689" fmla="*/ 3912442 w 13442696"/>
              <a:gd name="connsiteY3689" fmla="*/ 3934110 h 4702754"/>
              <a:gd name="connsiteX3690" fmla="*/ 3869085 w 13442696"/>
              <a:gd name="connsiteY3690" fmla="*/ 3931513 h 4702754"/>
              <a:gd name="connsiteX3691" fmla="*/ 3836051 w 13442696"/>
              <a:gd name="connsiteY3691" fmla="*/ 3939303 h 4702754"/>
              <a:gd name="connsiteX3692" fmla="*/ 3805082 w 13442696"/>
              <a:gd name="connsiteY3692" fmla="*/ 3934110 h 4702754"/>
              <a:gd name="connsiteX3693" fmla="*/ 3623396 w 13442696"/>
              <a:gd name="connsiteY3693" fmla="*/ 3949690 h 4702754"/>
              <a:gd name="connsiteX3694" fmla="*/ 3547005 w 13442696"/>
              <a:gd name="connsiteY3694" fmla="*/ 3970465 h 4702754"/>
              <a:gd name="connsiteX3695" fmla="*/ 3559393 w 13442696"/>
              <a:gd name="connsiteY3695" fmla="*/ 3975658 h 4702754"/>
              <a:gd name="connsiteX3696" fmla="*/ 3611008 w 13442696"/>
              <a:gd name="connsiteY3696" fmla="*/ 3965271 h 4702754"/>
              <a:gd name="connsiteX3697" fmla="*/ 3644042 w 13442696"/>
              <a:gd name="connsiteY3697" fmla="*/ 3965271 h 4702754"/>
              <a:gd name="connsiteX3698" fmla="*/ 3635784 w 13442696"/>
              <a:gd name="connsiteY3698" fmla="*/ 3967868 h 4702754"/>
              <a:gd name="connsiteX3699" fmla="*/ 3635784 w 13442696"/>
              <a:gd name="connsiteY3699" fmla="*/ 3973061 h 4702754"/>
              <a:gd name="connsiteX3700" fmla="*/ 3803017 w 13442696"/>
              <a:gd name="connsiteY3700" fmla="*/ 3965271 h 4702754"/>
              <a:gd name="connsiteX3701" fmla="*/ 3856697 w 13442696"/>
              <a:gd name="connsiteY3701" fmla="*/ 3965271 h 4702754"/>
              <a:gd name="connsiteX3702" fmla="*/ 3875279 w 13442696"/>
              <a:gd name="connsiteY3702" fmla="*/ 3978255 h 4702754"/>
              <a:gd name="connsiteX3703" fmla="*/ 3840180 w 13442696"/>
              <a:gd name="connsiteY3703" fmla="*/ 3978255 h 4702754"/>
              <a:gd name="connsiteX3704" fmla="*/ 3792694 w 13442696"/>
              <a:gd name="connsiteY3704" fmla="*/ 3967868 h 4702754"/>
              <a:gd name="connsiteX3705" fmla="*/ 3668818 w 13442696"/>
              <a:gd name="connsiteY3705" fmla="*/ 3975658 h 4702754"/>
              <a:gd name="connsiteX3706" fmla="*/ 3662624 w 13442696"/>
              <a:gd name="connsiteY3706" fmla="*/ 3973061 h 4702754"/>
              <a:gd name="connsiteX3707" fmla="*/ 3520165 w 13442696"/>
              <a:gd name="connsiteY3707" fmla="*/ 3980852 h 4702754"/>
              <a:gd name="connsiteX3708" fmla="*/ 3474744 w 13442696"/>
              <a:gd name="connsiteY3708" fmla="*/ 3975658 h 4702754"/>
              <a:gd name="connsiteX3709" fmla="*/ 3431387 w 13442696"/>
              <a:gd name="connsiteY3709" fmla="*/ 3983448 h 4702754"/>
              <a:gd name="connsiteX3710" fmla="*/ 3429322 w 13442696"/>
              <a:gd name="connsiteY3710" fmla="*/ 3991239 h 4702754"/>
              <a:gd name="connsiteX3711" fmla="*/ 3392159 w 13442696"/>
              <a:gd name="connsiteY3711" fmla="*/ 3988642 h 4702754"/>
              <a:gd name="connsiteX3712" fmla="*/ 3346738 w 13442696"/>
              <a:gd name="connsiteY3712" fmla="*/ 3991239 h 4702754"/>
              <a:gd name="connsiteX3713" fmla="*/ 3307510 w 13442696"/>
              <a:gd name="connsiteY3713" fmla="*/ 4004223 h 4702754"/>
              <a:gd name="connsiteX3714" fmla="*/ 3319898 w 13442696"/>
              <a:gd name="connsiteY3714" fmla="*/ 4006819 h 4702754"/>
              <a:gd name="connsiteX3715" fmla="*/ 3290993 w 13442696"/>
              <a:gd name="connsiteY3715" fmla="*/ 4012013 h 4702754"/>
              <a:gd name="connsiteX3716" fmla="*/ 3299252 w 13442696"/>
              <a:gd name="connsiteY3716" fmla="*/ 4006819 h 4702754"/>
              <a:gd name="connsiteX3717" fmla="*/ 3237313 w 13442696"/>
              <a:gd name="connsiteY3717" fmla="*/ 4009416 h 4702754"/>
              <a:gd name="connsiteX3718" fmla="*/ 3237313 w 13442696"/>
              <a:gd name="connsiteY3718" fmla="*/ 4012013 h 4702754"/>
              <a:gd name="connsiteX3719" fmla="*/ 3290993 w 13442696"/>
              <a:gd name="connsiteY3719" fmla="*/ 4012013 h 4702754"/>
              <a:gd name="connsiteX3720" fmla="*/ 3365319 w 13442696"/>
              <a:gd name="connsiteY3720" fmla="*/ 4006819 h 4702754"/>
              <a:gd name="connsiteX3721" fmla="*/ 3392159 w 13442696"/>
              <a:gd name="connsiteY3721" fmla="*/ 4017207 h 4702754"/>
              <a:gd name="connsiteX3722" fmla="*/ 3423129 w 13442696"/>
              <a:gd name="connsiteY3722" fmla="*/ 4014610 h 4702754"/>
              <a:gd name="connsiteX3723" fmla="*/ 3423129 w 13442696"/>
              <a:gd name="connsiteY3723" fmla="*/ 4017207 h 4702754"/>
              <a:gd name="connsiteX3724" fmla="*/ 3462356 w 13442696"/>
              <a:gd name="connsiteY3724" fmla="*/ 4019803 h 4702754"/>
              <a:gd name="connsiteX3725" fmla="*/ 3474744 w 13442696"/>
              <a:gd name="connsiteY3725" fmla="*/ 4024997 h 4702754"/>
              <a:gd name="connsiteX3726" fmla="*/ 3555264 w 13442696"/>
              <a:gd name="connsiteY3726" fmla="*/ 4017207 h 4702754"/>
              <a:gd name="connsiteX3727" fmla="*/ 3615138 w 13442696"/>
              <a:gd name="connsiteY3727" fmla="*/ 4009416 h 4702754"/>
              <a:gd name="connsiteX3728" fmla="*/ 3600685 w 13442696"/>
              <a:gd name="connsiteY3728" fmla="*/ 4017207 h 4702754"/>
              <a:gd name="connsiteX3729" fmla="*/ 3627525 w 13442696"/>
              <a:gd name="connsiteY3729" fmla="*/ 4019803 h 4702754"/>
              <a:gd name="connsiteX3730" fmla="*/ 3699787 w 13442696"/>
              <a:gd name="connsiteY3730" fmla="*/ 4019803 h 4702754"/>
              <a:gd name="connsiteX3731" fmla="*/ 3675011 w 13442696"/>
              <a:gd name="connsiteY3731" fmla="*/ 4024997 h 4702754"/>
              <a:gd name="connsiteX3732" fmla="*/ 3689464 w 13442696"/>
              <a:gd name="connsiteY3732" fmla="*/ 4030190 h 4702754"/>
              <a:gd name="connsiteX3733" fmla="*/ 3716304 w 13442696"/>
              <a:gd name="connsiteY3733" fmla="*/ 4019803 h 4702754"/>
              <a:gd name="connsiteX3734" fmla="*/ 3726627 w 13442696"/>
              <a:gd name="connsiteY3734" fmla="*/ 4024997 h 4702754"/>
              <a:gd name="connsiteX3735" fmla="*/ 3732820 w 13442696"/>
              <a:gd name="connsiteY3735" fmla="*/ 4017207 h 4702754"/>
              <a:gd name="connsiteX3736" fmla="*/ 3741079 w 13442696"/>
              <a:gd name="connsiteY3736" fmla="*/ 4019803 h 4702754"/>
              <a:gd name="connsiteX3737" fmla="*/ 3819534 w 13442696"/>
              <a:gd name="connsiteY3737" fmla="*/ 4017207 h 4702754"/>
              <a:gd name="connsiteX3738" fmla="*/ 3821599 w 13442696"/>
              <a:gd name="connsiteY3738" fmla="*/ 4017207 h 4702754"/>
              <a:gd name="connsiteX3739" fmla="*/ 3823664 w 13442696"/>
              <a:gd name="connsiteY3739" fmla="*/ 4019803 h 4702754"/>
              <a:gd name="connsiteX3740" fmla="*/ 3817470 w 13442696"/>
              <a:gd name="connsiteY3740" fmla="*/ 4019803 h 4702754"/>
              <a:gd name="connsiteX3741" fmla="*/ 3788565 w 13442696"/>
              <a:gd name="connsiteY3741" fmla="*/ 4035384 h 4702754"/>
              <a:gd name="connsiteX3742" fmla="*/ 3780307 w 13442696"/>
              <a:gd name="connsiteY3742" fmla="*/ 4032787 h 4702754"/>
              <a:gd name="connsiteX3743" fmla="*/ 3767919 w 13442696"/>
              <a:gd name="connsiteY3743" fmla="*/ 4040577 h 4702754"/>
              <a:gd name="connsiteX3744" fmla="*/ 3699787 w 13442696"/>
              <a:gd name="connsiteY3744" fmla="*/ 4045771 h 4702754"/>
              <a:gd name="connsiteX3745" fmla="*/ 3679141 w 13442696"/>
              <a:gd name="connsiteY3745" fmla="*/ 4040577 h 4702754"/>
              <a:gd name="connsiteX3746" fmla="*/ 3648171 w 13442696"/>
              <a:gd name="connsiteY3746" fmla="*/ 4035384 h 4702754"/>
              <a:gd name="connsiteX3747" fmla="*/ 3648171 w 13442696"/>
              <a:gd name="connsiteY3747" fmla="*/ 4050965 h 4702754"/>
              <a:gd name="connsiteX3748" fmla="*/ 3639913 w 13442696"/>
              <a:gd name="connsiteY3748" fmla="*/ 4050965 h 4702754"/>
              <a:gd name="connsiteX3749" fmla="*/ 3639913 w 13442696"/>
              <a:gd name="connsiteY3749" fmla="*/ 4040577 h 4702754"/>
              <a:gd name="connsiteX3750" fmla="*/ 3563522 w 13442696"/>
              <a:gd name="connsiteY3750" fmla="*/ 4048368 h 4702754"/>
              <a:gd name="connsiteX3751" fmla="*/ 3547005 w 13442696"/>
              <a:gd name="connsiteY3751" fmla="*/ 4058755 h 4702754"/>
              <a:gd name="connsiteX3752" fmla="*/ 3534618 w 13442696"/>
              <a:gd name="connsiteY3752" fmla="*/ 4058755 h 4702754"/>
              <a:gd name="connsiteX3753" fmla="*/ 3547005 w 13442696"/>
              <a:gd name="connsiteY3753" fmla="*/ 4053561 h 4702754"/>
              <a:gd name="connsiteX3754" fmla="*/ 3540812 w 13442696"/>
              <a:gd name="connsiteY3754" fmla="*/ 4050965 h 4702754"/>
              <a:gd name="connsiteX3755" fmla="*/ 3483002 w 13442696"/>
              <a:gd name="connsiteY3755" fmla="*/ 4027594 h 4702754"/>
              <a:gd name="connsiteX3756" fmla="*/ 3470615 w 13442696"/>
              <a:gd name="connsiteY3756" fmla="*/ 4043174 h 4702754"/>
              <a:gd name="connsiteX3757" fmla="*/ 3452033 w 13442696"/>
              <a:gd name="connsiteY3757" fmla="*/ 4048368 h 4702754"/>
              <a:gd name="connsiteX3758" fmla="*/ 3443775 w 13442696"/>
              <a:gd name="connsiteY3758" fmla="*/ 4040577 h 4702754"/>
              <a:gd name="connsiteX3759" fmla="*/ 3392159 w 13442696"/>
              <a:gd name="connsiteY3759" fmla="*/ 4058755 h 4702754"/>
              <a:gd name="connsiteX3760" fmla="*/ 3377707 w 13442696"/>
              <a:gd name="connsiteY3760" fmla="*/ 4053561 h 4702754"/>
              <a:gd name="connsiteX3761" fmla="*/ 3326091 w 13442696"/>
              <a:gd name="connsiteY3761" fmla="*/ 4063948 h 4702754"/>
              <a:gd name="connsiteX3762" fmla="*/ 3257960 w 13442696"/>
              <a:gd name="connsiteY3762" fmla="*/ 4058755 h 4702754"/>
              <a:gd name="connsiteX3763" fmla="*/ 3239378 w 13442696"/>
              <a:gd name="connsiteY3763" fmla="*/ 4066545 h 4702754"/>
              <a:gd name="connsiteX3764" fmla="*/ 3231120 w 13442696"/>
              <a:gd name="connsiteY3764" fmla="*/ 4063948 h 4702754"/>
              <a:gd name="connsiteX3765" fmla="*/ 3179504 w 13442696"/>
              <a:gd name="connsiteY3765" fmla="*/ 4069142 h 4702754"/>
              <a:gd name="connsiteX3766" fmla="*/ 3167117 w 13442696"/>
              <a:gd name="connsiteY3766" fmla="*/ 4061352 h 4702754"/>
              <a:gd name="connsiteX3767" fmla="*/ 3158858 w 13442696"/>
              <a:gd name="connsiteY3767" fmla="*/ 4066545 h 4702754"/>
              <a:gd name="connsiteX3768" fmla="*/ 3158858 w 13442696"/>
              <a:gd name="connsiteY3768" fmla="*/ 4063948 h 4702754"/>
              <a:gd name="connsiteX3769" fmla="*/ 3134083 w 13442696"/>
              <a:gd name="connsiteY3769" fmla="*/ 4066545 h 4702754"/>
              <a:gd name="connsiteX3770" fmla="*/ 3134083 w 13442696"/>
              <a:gd name="connsiteY3770" fmla="*/ 4071739 h 4702754"/>
              <a:gd name="connsiteX3771" fmla="*/ 3070080 w 13442696"/>
              <a:gd name="connsiteY3771" fmla="*/ 4069142 h 4702754"/>
              <a:gd name="connsiteX3772" fmla="*/ 3105178 w 13442696"/>
              <a:gd name="connsiteY3772" fmla="*/ 4061352 h 4702754"/>
              <a:gd name="connsiteX3773" fmla="*/ 3090726 w 13442696"/>
              <a:gd name="connsiteY3773" fmla="*/ 4053561 h 4702754"/>
              <a:gd name="connsiteX3774" fmla="*/ 3059757 w 13442696"/>
              <a:gd name="connsiteY3774" fmla="*/ 4061352 h 4702754"/>
              <a:gd name="connsiteX3775" fmla="*/ 3018464 w 13442696"/>
              <a:gd name="connsiteY3775" fmla="*/ 4053561 h 4702754"/>
              <a:gd name="connsiteX3776" fmla="*/ 3006077 w 13442696"/>
              <a:gd name="connsiteY3776" fmla="*/ 4061352 h 4702754"/>
              <a:gd name="connsiteX3777" fmla="*/ 2997818 w 13442696"/>
              <a:gd name="connsiteY3777" fmla="*/ 4069142 h 4702754"/>
              <a:gd name="connsiteX3778" fmla="*/ 3016400 w 13442696"/>
              <a:gd name="connsiteY3778" fmla="*/ 4074336 h 4702754"/>
              <a:gd name="connsiteX3779" fmla="*/ 2925557 w 13442696"/>
              <a:gd name="connsiteY3779" fmla="*/ 4071739 h 4702754"/>
              <a:gd name="connsiteX3780" fmla="*/ 2940009 w 13442696"/>
              <a:gd name="connsiteY3780" fmla="*/ 4066545 h 4702754"/>
              <a:gd name="connsiteX3781" fmla="*/ 2944138 w 13442696"/>
              <a:gd name="connsiteY3781" fmla="*/ 4066545 h 4702754"/>
              <a:gd name="connsiteX3782" fmla="*/ 2964784 w 13442696"/>
              <a:gd name="connsiteY3782" fmla="*/ 4063948 h 4702754"/>
              <a:gd name="connsiteX3783" fmla="*/ 2925557 w 13442696"/>
              <a:gd name="connsiteY3783" fmla="*/ 4056158 h 4702754"/>
              <a:gd name="connsiteX3784" fmla="*/ 2919363 w 13442696"/>
              <a:gd name="connsiteY3784" fmla="*/ 4063948 h 4702754"/>
              <a:gd name="connsiteX3785" fmla="*/ 2909040 w 13442696"/>
              <a:gd name="connsiteY3785" fmla="*/ 4058755 h 4702754"/>
              <a:gd name="connsiteX3786" fmla="*/ 2890458 w 13442696"/>
              <a:gd name="connsiteY3786" fmla="*/ 4061352 h 4702754"/>
              <a:gd name="connsiteX3787" fmla="*/ 2876006 w 13442696"/>
              <a:gd name="connsiteY3787" fmla="*/ 4066545 h 4702754"/>
              <a:gd name="connsiteX3788" fmla="*/ 2849166 w 13442696"/>
              <a:gd name="connsiteY3788" fmla="*/ 4061352 h 4702754"/>
              <a:gd name="connsiteX3789" fmla="*/ 2816132 w 13442696"/>
              <a:gd name="connsiteY3789" fmla="*/ 4069142 h 4702754"/>
              <a:gd name="connsiteX3790" fmla="*/ 2814068 w 13442696"/>
              <a:gd name="connsiteY3790" fmla="*/ 4069142 h 4702754"/>
              <a:gd name="connsiteX3791" fmla="*/ 2812003 w 13442696"/>
              <a:gd name="connsiteY3791" fmla="*/ 4066545 h 4702754"/>
              <a:gd name="connsiteX3792" fmla="*/ 2809938 w 13442696"/>
              <a:gd name="connsiteY3792" fmla="*/ 4069142 h 4702754"/>
              <a:gd name="connsiteX3793" fmla="*/ 2807874 w 13442696"/>
              <a:gd name="connsiteY3793" fmla="*/ 4071739 h 4702754"/>
              <a:gd name="connsiteX3794" fmla="*/ 2803745 w 13442696"/>
              <a:gd name="connsiteY3794" fmla="*/ 4079529 h 4702754"/>
              <a:gd name="connsiteX3795" fmla="*/ 2797551 w 13442696"/>
              <a:gd name="connsiteY3795" fmla="*/ 4076932 h 4702754"/>
              <a:gd name="connsiteX3796" fmla="*/ 2781034 w 13442696"/>
              <a:gd name="connsiteY3796" fmla="*/ 4084723 h 4702754"/>
              <a:gd name="connsiteX3797" fmla="*/ 2785163 w 13442696"/>
              <a:gd name="connsiteY3797" fmla="*/ 4079529 h 4702754"/>
              <a:gd name="connsiteX3798" fmla="*/ 2776905 w 13442696"/>
              <a:gd name="connsiteY3798" fmla="*/ 4074336 h 4702754"/>
              <a:gd name="connsiteX3799" fmla="*/ 2712902 w 13442696"/>
              <a:gd name="connsiteY3799" fmla="*/ 4084723 h 4702754"/>
              <a:gd name="connsiteX3800" fmla="*/ 2719095 w 13442696"/>
              <a:gd name="connsiteY3800" fmla="*/ 4071739 h 4702754"/>
              <a:gd name="connsiteX3801" fmla="*/ 2696385 w 13442696"/>
              <a:gd name="connsiteY3801" fmla="*/ 4069142 h 4702754"/>
              <a:gd name="connsiteX3802" fmla="*/ 2667480 w 13442696"/>
              <a:gd name="connsiteY3802" fmla="*/ 4074336 h 4702754"/>
              <a:gd name="connsiteX3803" fmla="*/ 2700514 w 13442696"/>
              <a:gd name="connsiteY3803" fmla="*/ 4082126 h 4702754"/>
              <a:gd name="connsiteX3804" fmla="*/ 2679868 w 13442696"/>
              <a:gd name="connsiteY3804" fmla="*/ 4082126 h 4702754"/>
              <a:gd name="connsiteX3805" fmla="*/ 2673674 w 13442696"/>
              <a:gd name="connsiteY3805" fmla="*/ 4084723 h 4702754"/>
              <a:gd name="connsiteX3806" fmla="*/ 2675739 w 13442696"/>
              <a:gd name="connsiteY3806" fmla="*/ 4084723 h 4702754"/>
              <a:gd name="connsiteX3807" fmla="*/ 2679868 w 13442696"/>
              <a:gd name="connsiteY3807" fmla="*/ 4092513 h 4702754"/>
              <a:gd name="connsiteX3808" fmla="*/ 2667480 w 13442696"/>
              <a:gd name="connsiteY3808" fmla="*/ 4087319 h 4702754"/>
              <a:gd name="connsiteX3809" fmla="*/ 2655092 w 13442696"/>
              <a:gd name="connsiteY3809" fmla="*/ 4084723 h 4702754"/>
              <a:gd name="connsiteX3810" fmla="*/ 2667480 w 13442696"/>
              <a:gd name="connsiteY3810" fmla="*/ 4076932 h 4702754"/>
              <a:gd name="connsiteX3811" fmla="*/ 2657157 w 13442696"/>
              <a:gd name="connsiteY3811" fmla="*/ 4071739 h 4702754"/>
              <a:gd name="connsiteX3812" fmla="*/ 2619994 w 13442696"/>
              <a:gd name="connsiteY3812" fmla="*/ 4082126 h 4702754"/>
              <a:gd name="connsiteX3813" fmla="*/ 2599348 w 13442696"/>
              <a:gd name="connsiteY3813" fmla="*/ 4079529 h 4702754"/>
              <a:gd name="connsiteX3814" fmla="*/ 2603477 w 13442696"/>
              <a:gd name="connsiteY3814" fmla="*/ 4089916 h 4702754"/>
              <a:gd name="connsiteX3815" fmla="*/ 2595219 w 13442696"/>
              <a:gd name="connsiteY3815" fmla="*/ 4092513 h 4702754"/>
              <a:gd name="connsiteX3816" fmla="*/ 2564249 w 13442696"/>
              <a:gd name="connsiteY3816" fmla="*/ 4084723 h 4702754"/>
              <a:gd name="connsiteX3817" fmla="*/ 2551862 w 13442696"/>
              <a:gd name="connsiteY3817" fmla="*/ 4089916 h 4702754"/>
              <a:gd name="connsiteX3818" fmla="*/ 2500246 w 13442696"/>
              <a:gd name="connsiteY3818" fmla="*/ 4082126 h 4702754"/>
              <a:gd name="connsiteX3819" fmla="*/ 2543603 w 13442696"/>
              <a:gd name="connsiteY3819" fmla="*/ 4079529 h 4702754"/>
              <a:gd name="connsiteX3820" fmla="*/ 2543603 w 13442696"/>
              <a:gd name="connsiteY3820" fmla="*/ 4066545 h 4702754"/>
              <a:gd name="connsiteX3821" fmla="*/ 2555991 w 13442696"/>
              <a:gd name="connsiteY3821" fmla="*/ 4061352 h 4702754"/>
              <a:gd name="connsiteX3822" fmla="*/ 2535345 w 13442696"/>
              <a:gd name="connsiteY3822" fmla="*/ 4061352 h 4702754"/>
              <a:gd name="connsiteX3823" fmla="*/ 2506440 w 13442696"/>
              <a:gd name="connsiteY3823" fmla="*/ 4074336 h 4702754"/>
              <a:gd name="connsiteX3824" fmla="*/ 2444502 w 13442696"/>
              <a:gd name="connsiteY3824" fmla="*/ 4069142 h 4702754"/>
              <a:gd name="connsiteX3825" fmla="*/ 2419727 w 13442696"/>
              <a:gd name="connsiteY3825" fmla="*/ 4076932 h 4702754"/>
              <a:gd name="connsiteX3826" fmla="*/ 2475471 w 13442696"/>
              <a:gd name="connsiteY3826" fmla="*/ 4079529 h 4702754"/>
              <a:gd name="connsiteX3827" fmla="*/ 2463083 w 13442696"/>
              <a:gd name="connsiteY3827" fmla="*/ 4084723 h 4702754"/>
              <a:gd name="connsiteX3828" fmla="*/ 2465148 w 13442696"/>
              <a:gd name="connsiteY3828" fmla="*/ 4089916 h 4702754"/>
              <a:gd name="connsiteX3829" fmla="*/ 2444502 w 13442696"/>
              <a:gd name="connsiteY3829" fmla="*/ 4092513 h 4702754"/>
              <a:gd name="connsiteX3830" fmla="*/ 2436243 w 13442696"/>
              <a:gd name="connsiteY3830" fmla="*/ 4097706 h 4702754"/>
              <a:gd name="connsiteX3831" fmla="*/ 2454825 w 13442696"/>
              <a:gd name="connsiteY3831" fmla="*/ 4102900 h 4702754"/>
              <a:gd name="connsiteX3832" fmla="*/ 2390822 w 13442696"/>
              <a:gd name="connsiteY3832" fmla="*/ 4115884 h 4702754"/>
              <a:gd name="connsiteX3833" fmla="*/ 2359853 w 13442696"/>
              <a:gd name="connsiteY3833" fmla="*/ 4113287 h 4702754"/>
              <a:gd name="connsiteX3834" fmla="*/ 2378434 w 13442696"/>
              <a:gd name="connsiteY3834" fmla="*/ 4108094 h 4702754"/>
              <a:gd name="connsiteX3835" fmla="*/ 2347465 w 13442696"/>
              <a:gd name="connsiteY3835" fmla="*/ 4100303 h 4702754"/>
              <a:gd name="connsiteX3836" fmla="*/ 2318561 w 13442696"/>
              <a:gd name="connsiteY3836" fmla="*/ 4108094 h 4702754"/>
              <a:gd name="connsiteX3837" fmla="*/ 2314431 w 13442696"/>
              <a:gd name="connsiteY3837" fmla="*/ 4118481 h 4702754"/>
              <a:gd name="connsiteX3838" fmla="*/ 2287591 w 13442696"/>
              <a:gd name="connsiteY3838" fmla="*/ 4131464 h 4702754"/>
              <a:gd name="connsiteX3839" fmla="*/ 2293785 w 13442696"/>
              <a:gd name="connsiteY3839" fmla="*/ 4141852 h 4702754"/>
              <a:gd name="connsiteX3840" fmla="*/ 2302043 w 13442696"/>
              <a:gd name="connsiteY3840" fmla="*/ 4144448 h 4702754"/>
              <a:gd name="connsiteX3841" fmla="*/ 2318561 w 13442696"/>
              <a:gd name="connsiteY3841" fmla="*/ 4136658 h 4702754"/>
              <a:gd name="connsiteX3842" fmla="*/ 2351594 w 13442696"/>
              <a:gd name="connsiteY3842" fmla="*/ 4136658 h 4702754"/>
              <a:gd name="connsiteX3843" fmla="*/ 2339206 w 13442696"/>
              <a:gd name="connsiteY3843" fmla="*/ 4141852 h 4702754"/>
              <a:gd name="connsiteX3844" fmla="*/ 2351594 w 13442696"/>
              <a:gd name="connsiteY3844" fmla="*/ 4147045 h 4702754"/>
              <a:gd name="connsiteX3845" fmla="*/ 2335077 w 13442696"/>
              <a:gd name="connsiteY3845" fmla="*/ 4152239 h 4702754"/>
              <a:gd name="connsiteX3846" fmla="*/ 2335077 w 13442696"/>
              <a:gd name="connsiteY3846" fmla="*/ 4154835 h 4702754"/>
              <a:gd name="connsiteX3847" fmla="*/ 2357788 w 13442696"/>
              <a:gd name="connsiteY3847" fmla="*/ 4162626 h 4702754"/>
              <a:gd name="connsiteX3848" fmla="*/ 2366047 w 13442696"/>
              <a:gd name="connsiteY3848" fmla="*/ 4170416 h 4702754"/>
              <a:gd name="connsiteX3849" fmla="*/ 2378434 w 13442696"/>
              <a:gd name="connsiteY3849" fmla="*/ 4167819 h 4702754"/>
              <a:gd name="connsiteX3850" fmla="*/ 2372240 w 13442696"/>
              <a:gd name="connsiteY3850" fmla="*/ 4162626 h 4702754"/>
              <a:gd name="connsiteX3851" fmla="*/ 2407339 w 13442696"/>
              <a:gd name="connsiteY3851" fmla="*/ 4141852 h 4702754"/>
              <a:gd name="connsiteX3852" fmla="*/ 2430050 w 13442696"/>
              <a:gd name="connsiteY3852" fmla="*/ 4147045 h 4702754"/>
              <a:gd name="connsiteX3853" fmla="*/ 2440373 w 13442696"/>
              <a:gd name="connsiteY3853" fmla="*/ 4134061 h 4702754"/>
              <a:gd name="connsiteX3854" fmla="*/ 2487859 w 13442696"/>
              <a:gd name="connsiteY3854" fmla="*/ 4141852 h 4702754"/>
              <a:gd name="connsiteX3855" fmla="*/ 2506440 w 13442696"/>
              <a:gd name="connsiteY3855" fmla="*/ 4131464 h 4702754"/>
              <a:gd name="connsiteX3856" fmla="*/ 2520893 w 13442696"/>
              <a:gd name="connsiteY3856" fmla="*/ 4134061 h 4702754"/>
              <a:gd name="connsiteX3857" fmla="*/ 2508505 w 13442696"/>
              <a:gd name="connsiteY3857" fmla="*/ 4144448 h 4702754"/>
              <a:gd name="connsiteX3858" fmla="*/ 2531216 w 13442696"/>
              <a:gd name="connsiteY3858" fmla="*/ 4157432 h 4702754"/>
              <a:gd name="connsiteX3859" fmla="*/ 2572508 w 13442696"/>
              <a:gd name="connsiteY3859" fmla="*/ 4152239 h 4702754"/>
              <a:gd name="connsiteX3860" fmla="*/ 2611736 w 13442696"/>
              <a:gd name="connsiteY3860" fmla="*/ 4154835 h 4702754"/>
              <a:gd name="connsiteX3861" fmla="*/ 2615865 w 13442696"/>
              <a:gd name="connsiteY3861" fmla="*/ 4157432 h 4702754"/>
              <a:gd name="connsiteX3862" fmla="*/ 2564249 w 13442696"/>
              <a:gd name="connsiteY3862" fmla="*/ 4170416 h 4702754"/>
              <a:gd name="connsiteX3863" fmla="*/ 2543603 w 13442696"/>
              <a:gd name="connsiteY3863" fmla="*/ 4198981 h 4702754"/>
              <a:gd name="connsiteX3864" fmla="*/ 2463083 w 13442696"/>
              <a:gd name="connsiteY3864" fmla="*/ 4193787 h 4702754"/>
              <a:gd name="connsiteX3865" fmla="*/ 2463083 w 13442696"/>
              <a:gd name="connsiteY3865" fmla="*/ 4191190 h 4702754"/>
              <a:gd name="connsiteX3866" fmla="*/ 2487859 w 13442696"/>
              <a:gd name="connsiteY3866" fmla="*/ 4191190 h 4702754"/>
              <a:gd name="connsiteX3867" fmla="*/ 2471342 w 13442696"/>
              <a:gd name="connsiteY3867" fmla="*/ 4183400 h 4702754"/>
              <a:gd name="connsiteX3868" fmla="*/ 2415597 w 13442696"/>
              <a:gd name="connsiteY3868" fmla="*/ 4185997 h 4702754"/>
              <a:gd name="connsiteX3869" fmla="*/ 2407339 w 13442696"/>
              <a:gd name="connsiteY3869" fmla="*/ 4178206 h 4702754"/>
              <a:gd name="connsiteX3870" fmla="*/ 2386692 w 13442696"/>
              <a:gd name="connsiteY3870" fmla="*/ 4183400 h 4702754"/>
              <a:gd name="connsiteX3871" fmla="*/ 2399080 w 13442696"/>
              <a:gd name="connsiteY3871" fmla="*/ 4196384 h 4702754"/>
              <a:gd name="connsiteX3872" fmla="*/ 2380499 w 13442696"/>
              <a:gd name="connsiteY3872" fmla="*/ 4201577 h 4702754"/>
              <a:gd name="connsiteX3873" fmla="*/ 2394951 w 13442696"/>
              <a:gd name="connsiteY3873" fmla="*/ 4206771 h 4702754"/>
              <a:gd name="connsiteX3874" fmla="*/ 2394951 w 13442696"/>
              <a:gd name="connsiteY3874" fmla="*/ 4211965 h 4702754"/>
              <a:gd name="connsiteX3875" fmla="*/ 2368111 w 13442696"/>
              <a:gd name="connsiteY3875" fmla="*/ 4219755 h 4702754"/>
              <a:gd name="connsiteX3876" fmla="*/ 2368111 w 13442696"/>
              <a:gd name="connsiteY3876" fmla="*/ 4224948 h 4702754"/>
              <a:gd name="connsiteX3877" fmla="*/ 2403210 w 13442696"/>
              <a:gd name="connsiteY3877" fmla="*/ 4219755 h 4702754"/>
              <a:gd name="connsiteX3878" fmla="*/ 2372240 w 13442696"/>
              <a:gd name="connsiteY3878" fmla="*/ 4235336 h 4702754"/>
              <a:gd name="connsiteX3879" fmla="*/ 2430050 w 13442696"/>
              <a:gd name="connsiteY3879" fmla="*/ 4235336 h 4702754"/>
              <a:gd name="connsiteX3880" fmla="*/ 2419727 w 13442696"/>
              <a:gd name="connsiteY3880" fmla="*/ 4240529 h 4702754"/>
              <a:gd name="connsiteX3881" fmla="*/ 2415597 w 13442696"/>
              <a:gd name="connsiteY3881" fmla="*/ 4240529 h 4702754"/>
              <a:gd name="connsiteX3882" fmla="*/ 2390822 w 13442696"/>
              <a:gd name="connsiteY3882" fmla="*/ 4250916 h 4702754"/>
              <a:gd name="connsiteX3883" fmla="*/ 2351594 w 13442696"/>
              <a:gd name="connsiteY3883" fmla="*/ 4258706 h 4702754"/>
              <a:gd name="connsiteX3884" fmla="*/ 2351594 w 13442696"/>
              <a:gd name="connsiteY3884" fmla="*/ 4245723 h 4702754"/>
              <a:gd name="connsiteX3885" fmla="*/ 2335077 w 13442696"/>
              <a:gd name="connsiteY3885" fmla="*/ 4232739 h 4702754"/>
              <a:gd name="connsiteX3886" fmla="*/ 2339206 w 13442696"/>
              <a:gd name="connsiteY3886" fmla="*/ 4222352 h 4702754"/>
              <a:gd name="connsiteX3887" fmla="*/ 2372240 w 13442696"/>
              <a:gd name="connsiteY3887" fmla="*/ 4217158 h 4702754"/>
              <a:gd name="connsiteX3888" fmla="*/ 2351594 w 13442696"/>
              <a:gd name="connsiteY3888" fmla="*/ 4167819 h 4702754"/>
              <a:gd name="connsiteX3889" fmla="*/ 2345400 w 13442696"/>
              <a:gd name="connsiteY3889" fmla="*/ 4165223 h 4702754"/>
              <a:gd name="connsiteX3890" fmla="*/ 2318561 w 13442696"/>
              <a:gd name="connsiteY3890" fmla="*/ 4175610 h 4702754"/>
              <a:gd name="connsiteX3891" fmla="*/ 2293785 w 13442696"/>
              <a:gd name="connsiteY3891" fmla="*/ 4162626 h 4702754"/>
              <a:gd name="connsiteX3892" fmla="*/ 2271074 w 13442696"/>
              <a:gd name="connsiteY3892" fmla="*/ 4165223 h 4702754"/>
              <a:gd name="connsiteX3893" fmla="*/ 2250428 w 13442696"/>
              <a:gd name="connsiteY3893" fmla="*/ 4180803 h 4702754"/>
              <a:gd name="connsiteX3894" fmla="*/ 2258687 w 13442696"/>
              <a:gd name="connsiteY3894" fmla="*/ 4185997 h 4702754"/>
              <a:gd name="connsiteX3895" fmla="*/ 2242170 w 13442696"/>
              <a:gd name="connsiteY3895" fmla="*/ 4191190 h 4702754"/>
              <a:gd name="connsiteX3896" fmla="*/ 2250428 w 13442696"/>
              <a:gd name="connsiteY3896" fmla="*/ 4196384 h 4702754"/>
              <a:gd name="connsiteX3897" fmla="*/ 2246299 w 13442696"/>
              <a:gd name="connsiteY3897" fmla="*/ 4206771 h 4702754"/>
              <a:gd name="connsiteX3898" fmla="*/ 2223588 w 13442696"/>
              <a:gd name="connsiteY3898" fmla="*/ 4206771 h 4702754"/>
              <a:gd name="connsiteX3899" fmla="*/ 2217394 w 13442696"/>
              <a:gd name="connsiteY3899" fmla="*/ 4191190 h 4702754"/>
              <a:gd name="connsiteX3900" fmla="*/ 2223588 w 13442696"/>
              <a:gd name="connsiteY3900" fmla="*/ 4180803 h 4702754"/>
              <a:gd name="connsiteX3901" fmla="*/ 2211201 w 13442696"/>
              <a:gd name="connsiteY3901" fmla="*/ 4165223 h 4702754"/>
              <a:gd name="connsiteX3902" fmla="*/ 2198813 w 13442696"/>
              <a:gd name="connsiteY3902" fmla="*/ 4157432 h 4702754"/>
              <a:gd name="connsiteX3903" fmla="*/ 2153391 w 13442696"/>
              <a:gd name="connsiteY3903" fmla="*/ 4162626 h 4702754"/>
              <a:gd name="connsiteX3904" fmla="*/ 2132745 w 13442696"/>
              <a:gd name="connsiteY3904" fmla="*/ 4170416 h 4702754"/>
              <a:gd name="connsiteX3905" fmla="*/ 2112099 w 13442696"/>
              <a:gd name="connsiteY3905" fmla="*/ 4152239 h 4702754"/>
              <a:gd name="connsiteX3906" fmla="*/ 2110035 w 13442696"/>
              <a:gd name="connsiteY3906" fmla="*/ 4149642 h 4702754"/>
              <a:gd name="connsiteX3907" fmla="*/ 2114164 w 13442696"/>
              <a:gd name="connsiteY3907" fmla="*/ 4152239 h 4702754"/>
              <a:gd name="connsiteX3908" fmla="*/ 2132745 w 13442696"/>
              <a:gd name="connsiteY3908" fmla="*/ 4144448 h 4702754"/>
              <a:gd name="connsiteX3909" fmla="*/ 2126551 w 13442696"/>
              <a:gd name="connsiteY3909" fmla="*/ 4152239 h 4702754"/>
              <a:gd name="connsiteX3910" fmla="*/ 2141004 w 13442696"/>
              <a:gd name="connsiteY3910" fmla="*/ 4157432 h 4702754"/>
              <a:gd name="connsiteX3911" fmla="*/ 2198813 w 13442696"/>
              <a:gd name="connsiteY3911" fmla="*/ 4152239 h 4702754"/>
              <a:gd name="connsiteX3912" fmla="*/ 2190554 w 13442696"/>
              <a:gd name="connsiteY3912" fmla="*/ 4149642 h 4702754"/>
              <a:gd name="connsiteX3913" fmla="*/ 2229782 w 13442696"/>
              <a:gd name="connsiteY3913" fmla="*/ 4144448 h 4702754"/>
              <a:gd name="connsiteX3914" fmla="*/ 2250428 w 13442696"/>
              <a:gd name="connsiteY3914" fmla="*/ 4126271 h 4702754"/>
              <a:gd name="connsiteX3915" fmla="*/ 2281397 w 13442696"/>
              <a:gd name="connsiteY3915" fmla="*/ 4126271 h 4702754"/>
              <a:gd name="connsiteX3916" fmla="*/ 2287591 w 13442696"/>
              <a:gd name="connsiteY3916" fmla="*/ 4121077 h 4702754"/>
              <a:gd name="connsiteX3917" fmla="*/ 2254557 w 13442696"/>
              <a:gd name="connsiteY3917" fmla="*/ 4115884 h 4702754"/>
              <a:gd name="connsiteX3918" fmla="*/ 2283462 w 13442696"/>
              <a:gd name="connsiteY3918" fmla="*/ 4108094 h 4702754"/>
              <a:gd name="connsiteX3919" fmla="*/ 2357788 w 13442696"/>
              <a:gd name="connsiteY3919" fmla="*/ 4092513 h 4702754"/>
              <a:gd name="connsiteX3920" fmla="*/ 2318561 w 13442696"/>
              <a:gd name="connsiteY3920" fmla="*/ 4087319 h 4702754"/>
              <a:gd name="connsiteX3921" fmla="*/ 2330948 w 13442696"/>
              <a:gd name="connsiteY3921" fmla="*/ 4071739 h 4702754"/>
              <a:gd name="connsiteX3922" fmla="*/ 2351594 w 13442696"/>
              <a:gd name="connsiteY3922" fmla="*/ 4069142 h 4702754"/>
              <a:gd name="connsiteX3923" fmla="*/ 2386692 w 13442696"/>
              <a:gd name="connsiteY3923" fmla="*/ 4061352 h 4702754"/>
              <a:gd name="connsiteX3924" fmla="*/ 2380499 w 13442696"/>
              <a:gd name="connsiteY3924" fmla="*/ 4045771 h 4702754"/>
              <a:gd name="connsiteX3925" fmla="*/ 2403210 w 13442696"/>
              <a:gd name="connsiteY3925" fmla="*/ 4040577 h 4702754"/>
              <a:gd name="connsiteX3926" fmla="*/ 2419727 w 13442696"/>
              <a:gd name="connsiteY3926" fmla="*/ 4048368 h 4702754"/>
              <a:gd name="connsiteX3927" fmla="*/ 2475471 w 13442696"/>
              <a:gd name="connsiteY3927" fmla="*/ 4035384 h 4702754"/>
              <a:gd name="connsiteX3928" fmla="*/ 2520893 w 13442696"/>
              <a:gd name="connsiteY3928" fmla="*/ 4040577 h 4702754"/>
              <a:gd name="connsiteX3929" fmla="*/ 2518828 w 13442696"/>
              <a:gd name="connsiteY3929" fmla="*/ 4035384 h 4702754"/>
              <a:gd name="connsiteX3930" fmla="*/ 2527086 w 13442696"/>
              <a:gd name="connsiteY3930" fmla="*/ 4027594 h 4702754"/>
              <a:gd name="connsiteX3931" fmla="*/ 2487859 w 13442696"/>
              <a:gd name="connsiteY3931" fmla="*/ 4030190 h 4702754"/>
              <a:gd name="connsiteX3932" fmla="*/ 2483730 w 13442696"/>
              <a:gd name="connsiteY3932" fmla="*/ 4019803 h 4702754"/>
              <a:gd name="connsiteX3933" fmla="*/ 2508505 w 13442696"/>
              <a:gd name="connsiteY3933" fmla="*/ 4019803 h 4702754"/>
              <a:gd name="connsiteX3934" fmla="*/ 2508505 w 13442696"/>
              <a:gd name="connsiteY3934" fmla="*/ 4006819 h 4702754"/>
              <a:gd name="connsiteX3935" fmla="*/ 2518828 w 13442696"/>
              <a:gd name="connsiteY3935" fmla="*/ 4006819 h 4702754"/>
              <a:gd name="connsiteX3936" fmla="*/ 2508505 w 13442696"/>
              <a:gd name="connsiteY3936" fmla="*/ 3996432 h 4702754"/>
              <a:gd name="connsiteX3937" fmla="*/ 2479600 w 13442696"/>
              <a:gd name="connsiteY3937" fmla="*/ 3996432 h 4702754"/>
              <a:gd name="connsiteX3938" fmla="*/ 2487859 w 13442696"/>
              <a:gd name="connsiteY3938" fmla="*/ 3986045 h 4702754"/>
              <a:gd name="connsiteX3939" fmla="*/ 2446567 w 13442696"/>
              <a:gd name="connsiteY3939" fmla="*/ 3965271 h 4702754"/>
              <a:gd name="connsiteX3940" fmla="*/ 2423856 w 13442696"/>
              <a:gd name="connsiteY3940" fmla="*/ 3967868 h 4702754"/>
              <a:gd name="connsiteX3941" fmla="*/ 2436243 w 13442696"/>
              <a:gd name="connsiteY3941" fmla="*/ 3962674 h 4702754"/>
              <a:gd name="connsiteX3942" fmla="*/ 2380499 w 13442696"/>
              <a:gd name="connsiteY3942" fmla="*/ 3954884 h 4702754"/>
              <a:gd name="connsiteX3943" fmla="*/ 2366047 w 13442696"/>
              <a:gd name="connsiteY3943" fmla="*/ 3962674 h 4702754"/>
              <a:gd name="connsiteX3944" fmla="*/ 2359853 w 13442696"/>
              <a:gd name="connsiteY3944" fmla="*/ 3960078 h 4702754"/>
              <a:gd name="connsiteX3945" fmla="*/ 2366047 w 13442696"/>
              <a:gd name="connsiteY3945" fmla="*/ 3952287 h 4702754"/>
              <a:gd name="connsiteX3946" fmla="*/ 2345400 w 13442696"/>
              <a:gd name="connsiteY3946" fmla="*/ 3952287 h 4702754"/>
              <a:gd name="connsiteX3947" fmla="*/ 2330948 w 13442696"/>
              <a:gd name="connsiteY3947" fmla="*/ 3962674 h 4702754"/>
              <a:gd name="connsiteX3948" fmla="*/ 2318561 w 13442696"/>
              <a:gd name="connsiteY3948" fmla="*/ 3967868 h 4702754"/>
              <a:gd name="connsiteX3949" fmla="*/ 2322690 w 13442696"/>
              <a:gd name="connsiteY3949" fmla="*/ 3957481 h 4702754"/>
              <a:gd name="connsiteX3950" fmla="*/ 2271074 w 13442696"/>
              <a:gd name="connsiteY3950" fmla="*/ 3947094 h 4702754"/>
              <a:gd name="connsiteX3951" fmla="*/ 2221524 w 13442696"/>
              <a:gd name="connsiteY3951" fmla="*/ 3965271 h 4702754"/>
              <a:gd name="connsiteX3952" fmla="*/ 2209136 w 13442696"/>
              <a:gd name="connsiteY3952" fmla="*/ 3960078 h 4702754"/>
              <a:gd name="connsiteX3953" fmla="*/ 2174038 w 13442696"/>
              <a:gd name="connsiteY3953" fmla="*/ 3978255 h 4702754"/>
              <a:gd name="connsiteX3954" fmla="*/ 2126551 w 13442696"/>
              <a:gd name="connsiteY3954" fmla="*/ 3975658 h 4702754"/>
              <a:gd name="connsiteX3955" fmla="*/ 2145133 w 13442696"/>
              <a:gd name="connsiteY3955" fmla="*/ 3973061 h 4702754"/>
              <a:gd name="connsiteX3956" fmla="*/ 2145133 w 13442696"/>
              <a:gd name="connsiteY3956" fmla="*/ 3970465 h 4702754"/>
              <a:gd name="connsiteX3957" fmla="*/ 2190554 w 13442696"/>
              <a:gd name="connsiteY3957" fmla="*/ 3960078 h 4702754"/>
              <a:gd name="connsiteX3958" fmla="*/ 2188490 w 13442696"/>
              <a:gd name="connsiteY3958" fmla="*/ 3958779 h 4702754"/>
              <a:gd name="connsiteX3959" fmla="*/ 2174991 w 13442696"/>
              <a:gd name="connsiteY3959" fmla="*/ 3950290 h 4702754"/>
              <a:gd name="connsiteX3960" fmla="*/ 2202942 w 13442696"/>
              <a:gd name="connsiteY3960" fmla="*/ 3939303 h 4702754"/>
              <a:gd name="connsiteX3961" fmla="*/ 2182296 w 13442696"/>
              <a:gd name="connsiteY3961" fmla="*/ 3923723 h 4702754"/>
              <a:gd name="connsiteX3962" fmla="*/ 2194684 w 13442696"/>
              <a:gd name="connsiteY3962" fmla="*/ 3915932 h 4702754"/>
              <a:gd name="connsiteX3963" fmla="*/ 2190554 w 13442696"/>
              <a:gd name="connsiteY3963" fmla="*/ 3921126 h 4702754"/>
              <a:gd name="connsiteX3964" fmla="*/ 2198813 w 13442696"/>
              <a:gd name="connsiteY3964" fmla="*/ 3926320 h 4702754"/>
              <a:gd name="connsiteX3965" fmla="*/ 2254557 w 13442696"/>
              <a:gd name="connsiteY3965" fmla="*/ 3915932 h 4702754"/>
              <a:gd name="connsiteX3966" fmla="*/ 2271074 w 13442696"/>
              <a:gd name="connsiteY3966" fmla="*/ 3918529 h 4702754"/>
              <a:gd name="connsiteX3967" fmla="*/ 2335077 w 13442696"/>
              <a:gd name="connsiteY3967" fmla="*/ 3902949 h 4702754"/>
              <a:gd name="connsiteX3968" fmla="*/ 2330948 w 13442696"/>
              <a:gd name="connsiteY3968" fmla="*/ 3900352 h 4702754"/>
              <a:gd name="connsiteX3969" fmla="*/ 2320625 w 13442696"/>
              <a:gd name="connsiteY3969" fmla="*/ 3897755 h 4702754"/>
              <a:gd name="connsiteX3970" fmla="*/ 2312366 w 13442696"/>
              <a:gd name="connsiteY3970" fmla="*/ 3892561 h 4702754"/>
              <a:gd name="connsiteX3971" fmla="*/ 2310302 w 13442696"/>
              <a:gd name="connsiteY3971" fmla="*/ 3892561 h 4702754"/>
              <a:gd name="connsiteX3972" fmla="*/ 2266945 w 13442696"/>
              <a:gd name="connsiteY3972" fmla="*/ 3879578 h 4702754"/>
              <a:gd name="connsiteX3973" fmla="*/ 2262816 w 13442696"/>
              <a:gd name="connsiteY3973" fmla="*/ 3869191 h 4702754"/>
              <a:gd name="connsiteX3974" fmla="*/ 2271074 w 13442696"/>
              <a:gd name="connsiteY3974" fmla="*/ 3866594 h 4702754"/>
              <a:gd name="connsiteX3975" fmla="*/ 2242170 w 13442696"/>
              <a:gd name="connsiteY3975" fmla="*/ 3858803 h 4702754"/>
              <a:gd name="connsiteX3976" fmla="*/ 2246299 w 13442696"/>
              <a:gd name="connsiteY3976" fmla="*/ 3856207 h 4702754"/>
              <a:gd name="connsiteX3977" fmla="*/ 2231847 w 13442696"/>
              <a:gd name="connsiteY3977" fmla="*/ 3851013 h 4702754"/>
              <a:gd name="connsiteX3978" fmla="*/ 2217394 w 13442696"/>
              <a:gd name="connsiteY3978" fmla="*/ 3856207 h 4702754"/>
              <a:gd name="connsiteX3979" fmla="*/ 2229782 w 13442696"/>
              <a:gd name="connsiteY3979" fmla="*/ 3858803 h 4702754"/>
              <a:gd name="connsiteX3980" fmla="*/ 2202942 w 13442696"/>
              <a:gd name="connsiteY3980" fmla="*/ 3863997 h 4702754"/>
              <a:gd name="connsiteX3981" fmla="*/ 2229782 w 13442696"/>
              <a:gd name="connsiteY3981" fmla="*/ 3869191 h 4702754"/>
              <a:gd name="connsiteX3982" fmla="*/ 2194684 w 13442696"/>
              <a:gd name="connsiteY3982" fmla="*/ 3889965 h 4702754"/>
              <a:gd name="connsiteX3983" fmla="*/ 2186425 w 13442696"/>
              <a:gd name="connsiteY3983" fmla="*/ 3889965 h 4702754"/>
              <a:gd name="connsiteX3984" fmla="*/ 2174038 w 13442696"/>
              <a:gd name="connsiteY3984" fmla="*/ 3902949 h 4702754"/>
              <a:gd name="connsiteX3985" fmla="*/ 2159585 w 13442696"/>
              <a:gd name="connsiteY3985" fmla="*/ 3895158 h 4702754"/>
              <a:gd name="connsiteX3986" fmla="*/ 2194684 w 13442696"/>
              <a:gd name="connsiteY3986" fmla="*/ 3869191 h 4702754"/>
              <a:gd name="connsiteX3987" fmla="*/ 2178167 w 13442696"/>
              <a:gd name="connsiteY3987" fmla="*/ 3866594 h 4702754"/>
              <a:gd name="connsiteX3988" fmla="*/ 2178167 w 13442696"/>
              <a:gd name="connsiteY3988" fmla="*/ 3874384 h 4702754"/>
              <a:gd name="connsiteX3989" fmla="*/ 2159585 w 13442696"/>
              <a:gd name="connsiteY3989" fmla="*/ 3861400 h 4702754"/>
              <a:gd name="connsiteX3990" fmla="*/ 2126551 w 13442696"/>
              <a:gd name="connsiteY3990" fmla="*/ 3874384 h 4702754"/>
              <a:gd name="connsiteX3991" fmla="*/ 2126551 w 13442696"/>
              <a:gd name="connsiteY3991" fmla="*/ 3876981 h 4702754"/>
              <a:gd name="connsiteX3992" fmla="*/ 2145133 w 13442696"/>
              <a:gd name="connsiteY3992" fmla="*/ 3876981 h 4702754"/>
              <a:gd name="connsiteX3993" fmla="*/ 2083195 w 13442696"/>
              <a:gd name="connsiteY3993" fmla="*/ 3905545 h 4702754"/>
              <a:gd name="connsiteX3994" fmla="*/ 2122422 w 13442696"/>
              <a:gd name="connsiteY3994" fmla="*/ 3879578 h 4702754"/>
              <a:gd name="connsiteX3995" fmla="*/ 2110035 w 13442696"/>
              <a:gd name="connsiteY3995" fmla="*/ 3879578 h 4702754"/>
              <a:gd name="connsiteX3996" fmla="*/ 2126551 w 13442696"/>
              <a:gd name="connsiteY3996" fmla="*/ 3861400 h 4702754"/>
              <a:gd name="connsiteX3997" fmla="*/ 2118293 w 13442696"/>
              <a:gd name="connsiteY3997" fmla="*/ 3856207 h 4702754"/>
              <a:gd name="connsiteX3998" fmla="*/ 2147198 w 13442696"/>
              <a:gd name="connsiteY3998" fmla="*/ 3851013 h 4702754"/>
              <a:gd name="connsiteX3999" fmla="*/ 2153391 w 13442696"/>
              <a:gd name="connsiteY3999" fmla="*/ 3853610 h 4702754"/>
              <a:gd name="connsiteX4000" fmla="*/ 2159585 w 13442696"/>
              <a:gd name="connsiteY4000" fmla="*/ 3851013 h 4702754"/>
              <a:gd name="connsiteX4001" fmla="*/ 2217394 w 13442696"/>
              <a:gd name="connsiteY4001" fmla="*/ 3827642 h 4702754"/>
              <a:gd name="connsiteX4002" fmla="*/ 2238040 w 13442696"/>
              <a:gd name="connsiteY4002" fmla="*/ 3822449 h 4702754"/>
              <a:gd name="connsiteX4003" fmla="*/ 2196748 w 13442696"/>
              <a:gd name="connsiteY4003" fmla="*/ 3814658 h 4702754"/>
              <a:gd name="connsiteX4004" fmla="*/ 2126551 w 13442696"/>
              <a:gd name="connsiteY4004" fmla="*/ 3809465 h 4702754"/>
              <a:gd name="connsiteX4005" fmla="*/ 2157521 w 13442696"/>
              <a:gd name="connsiteY4005" fmla="*/ 3799078 h 4702754"/>
              <a:gd name="connsiteX4006" fmla="*/ 2147198 w 13442696"/>
              <a:gd name="connsiteY4006" fmla="*/ 3809465 h 4702754"/>
              <a:gd name="connsiteX4007" fmla="*/ 2186425 w 13442696"/>
              <a:gd name="connsiteY4007" fmla="*/ 3812062 h 4702754"/>
              <a:gd name="connsiteX4008" fmla="*/ 2223588 w 13442696"/>
              <a:gd name="connsiteY4008" fmla="*/ 3801674 h 4702754"/>
              <a:gd name="connsiteX4009" fmla="*/ 2231847 w 13442696"/>
              <a:gd name="connsiteY4009" fmla="*/ 3788691 h 4702754"/>
              <a:gd name="connsiteX4010" fmla="*/ 2202942 w 13442696"/>
              <a:gd name="connsiteY4010" fmla="*/ 3791287 h 4702754"/>
              <a:gd name="connsiteX4011" fmla="*/ 2258687 w 13442696"/>
              <a:gd name="connsiteY4011" fmla="*/ 3770513 h 4702754"/>
              <a:gd name="connsiteX4012" fmla="*/ 2258687 w 13442696"/>
              <a:gd name="connsiteY4012" fmla="*/ 3775707 h 4702754"/>
              <a:gd name="connsiteX4013" fmla="*/ 2231847 w 13442696"/>
              <a:gd name="connsiteY4013" fmla="*/ 3780900 h 4702754"/>
              <a:gd name="connsiteX4014" fmla="*/ 2254557 w 13442696"/>
              <a:gd name="connsiteY4014" fmla="*/ 3793884 h 4702754"/>
              <a:gd name="connsiteX4015" fmla="*/ 2271074 w 13442696"/>
              <a:gd name="connsiteY4015" fmla="*/ 3793884 h 4702754"/>
              <a:gd name="connsiteX4016" fmla="*/ 2281397 w 13442696"/>
              <a:gd name="connsiteY4016" fmla="*/ 3783497 h 4702754"/>
              <a:gd name="connsiteX4017" fmla="*/ 2283462 w 13442696"/>
              <a:gd name="connsiteY4017" fmla="*/ 3783497 h 4702754"/>
              <a:gd name="connsiteX4018" fmla="*/ 2318561 w 13442696"/>
              <a:gd name="connsiteY4018" fmla="*/ 3773110 h 4702754"/>
              <a:gd name="connsiteX4019" fmla="*/ 2322690 w 13442696"/>
              <a:gd name="connsiteY4019" fmla="*/ 3775707 h 4702754"/>
              <a:gd name="connsiteX4020" fmla="*/ 2326819 w 13442696"/>
              <a:gd name="connsiteY4020" fmla="*/ 3773110 h 4702754"/>
              <a:gd name="connsiteX4021" fmla="*/ 2306173 w 13442696"/>
              <a:gd name="connsiteY4021" fmla="*/ 3762723 h 4702754"/>
              <a:gd name="connsiteX4022" fmla="*/ 2308237 w 13442696"/>
              <a:gd name="connsiteY4022" fmla="*/ 3760126 h 4702754"/>
              <a:gd name="connsiteX4023" fmla="*/ 2322690 w 13442696"/>
              <a:gd name="connsiteY4023" fmla="*/ 3754933 h 4702754"/>
              <a:gd name="connsiteX4024" fmla="*/ 2336626 w 13442696"/>
              <a:gd name="connsiteY4024" fmla="*/ 3750713 h 4702754"/>
              <a:gd name="connsiteX4025" fmla="*/ 2346901 w 13442696"/>
              <a:gd name="connsiteY4025" fmla="*/ 3744866 h 4702754"/>
              <a:gd name="connsiteX4026" fmla="*/ 2399080 w 13442696"/>
              <a:gd name="connsiteY4026" fmla="*/ 3723771 h 4702754"/>
              <a:gd name="connsiteX4027" fmla="*/ 2401145 w 13442696"/>
              <a:gd name="connsiteY4027" fmla="*/ 3726368 h 4702754"/>
              <a:gd name="connsiteX4028" fmla="*/ 2442437 w 13442696"/>
              <a:gd name="connsiteY4028" fmla="*/ 3715981 h 4702754"/>
              <a:gd name="connsiteX4029" fmla="*/ 2475471 w 13442696"/>
              <a:gd name="connsiteY4029" fmla="*/ 3715981 h 4702754"/>
              <a:gd name="connsiteX4030" fmla="*/ 2483730 w 13442696"/>
              <a:gd name="connsiteY4030" fmla="*/ 3710787 h 4702754"/>
              <a:gd name="connsiteX4031" fmla="*/ 2434179 w 13442696"/>
              <a:gd name="connsiteY4031" fmla="*/ 3708191 h 4702754"/>
              <a:gd name="connsiteX4032" fmla="*/ 2390822 w 13442696"/>
              <a:gd name="connsiteY4032" fmla="*/ 3695207 h 4702754"/>
              <a:gd name="connsiteX4033" fmla="*/ 2345400 w 13442696"/>
              <a:gd name="connsiteY4033" fmla="*/ 3695207 h 4702754"/>
              <a:gd name="connsiteX4034" fmla="*/ 2306173 w 13442696"/>
              <a:gd name="connsiteY4034" fmla="*/ 3715981 h 4702754"/>
              <a:gd name="connsiteX4035" fmla="*/ 2322690 w 13442696"/>
              <a:gd name="connsiteY4035" fmla="*/ 3700400 h 4702754"/>
              <a:gd name="connsiteX4036" fmla="*/ 2295850 w 13442696"/>
              <a:gd name="connsiteY4036" fmla="*/ 3700400 h 4702754"/>
              <a:gd name="connsiteX4037" fmla="*/ 2262816 w 13442696"/>
              <a:gd name="connsiteY4037" fmla="*/ 3713384 h 4702754"/>
              <a:gd name="connsiteX4038" fmla="*/ 2221524 w 13442696"/>
              <a:gd name="connsiteY4038" fmla="*/ 3721175 h 4702754"/>
              <a:gd name="connsiteX4039" fmla="*/ 2217394 w 13442696"/>
              <a:gd name="connsiteY4039" fmla="*/ 3723771 h 4702754"/>
              <a:gd name="connsiteX4040" fmla="*/ 2231847 w 13442696"/>
              <a:gd name="connsiteY4040" fmla="*/ 3731562 h 4702754"/>
              <a:gd name="connsiteX4041" fmla="*/ 2223588 w 13442696"/>
              <a:gd name="connsiteY4041" fmla="*/ 3731562 h 4702754"/>
              <a:gd name="connsiteX4042" fmla="*/ 2190554 w 13442696"/>
              <a:gd name="connsiteY4042" fmla="*/ 3749739 h 4702754"/>
              <a:gd name="connsiteX4043" fmla="*/ 2186425 w 13442696"/>
              <a:gd name="connsiteY4043" fmla="*/ 3741949 h 4702754"/>
              <a:gd name="connsiteX4044" fmla="*/ 2147198 w 13442696"/>
              <a:gd name="connsiteY4044" fmla="*/ 3747142 h 4702754"/>
              <a:gd name="connsiteX4045" fmla="*/ 2165779 w 13442696"/>
              <a:gd name="connsiteY4045" fmla="*/ 3754933 h 4702754"/>
              <a:gd name="connsiteX4046" fmla="*/ 2174038 w 13442696"/>
              <a:gd name="connsiteY4046" fmla="*/ 3760126 h 4702754"/>
              <a:gd name="connsiteX4047" fmla="*/ 2174038 w 13442696"/>
              <a:gd name="connsiteY4047" fmla="*/ 3762723 h 4702754"/>
              <a:gd name="connsiteX4048" fmla="*/ 2126551 w 13442696"/>
              <a:gd name="connsiteY4048" fmla="*/ 3767916 h 4702754"/>
              <a:gd name="connsiteX4049" fmla="*/ 2147198 w 13442696"/>
              <a:gd name="connsiteY4049" fmla="*/ 3780900 h 4702754"/>
              <a:gd name="connsiteX4050" fmla="*/ 2147198 w 13442696"/>
              <a:gd name="connsiteY4050" fmla="*/ 3783497 h 4702754"/>
              <a:gd name="connsiteX4051" fmla="*/ 2114164 w 13442696"/>
              <a:gd name="connsiteY4051" fmla="*/ 3780900 h 4702754"/>
              <a:gd name="connsiteX4052" fmla="*/ 2105905 w 13442696"/>
              <a:gd name="connsiteY4052" fmla="*/ 3780900 h 4702754"/>
              <a:gd name="connsiteX4053" fmla="*/ 2095582 w 13442696"/>
              <a:gd name="connsiteY4053" fmla="*/ 3796481 h 4702754"/>
              <a:gd name="connsiteX4054" fmla="*/ 2068742 w 13442696"/>
              <a:gd name="connsiteY4054" fmla="*/ 3804271 h 4702754"/>
              <a:gd name="connsiteX4055" fmla="*/ 2050161 w 13442696"/>
              <a:gd name="connsiteY4055" fmla="*/ 3804271 h 4702754"/>
              <a:gd name="connsiteX4056" fmla="*/ 2050161 w 13442696"/>
              <a:gd name="connsiteY4056" fmla="*/ 3801674 h 4702754"/>
              <a:gd name="connsiteX4057" fmla="*/ 2062548 w 13442696"/>
              <a:gd name="connsiteY4057" fmla="*/ 3780900 h 4702754"/>
              <a:gd name="connsiteX4058" fmla="*/ 2033644 w 13442696"/>
              <a:gd name="connsiteY4058" fmla="*/ 3786094 h 4702754"/>
              <a:gd name="connsiteX4059" fmla="*/ 2029514 w 13442696"/>
              <a:gd name="connsiteY4059" fmla="*/ 3780900 h 4702754"/>
              <a:gd name="connsiteX4060" fmla="*/ 2054290 w 13442696"/>
              <a:gd name="connsiteY4060" fmla="*/ 3778303 h 4702754"/>
              <a:gd name="connsiteX4061" fmla="*/ 2070807 w 13442696"/>
              <a:gd name="connsiteY4061" fmla="*/ 3757529 h 4702754"/>
              <a:gd name="connsiteX4062" fmla="*/ 2050161 w 13442696"/>
              <a:gd name="connsiteY4062" fmla="*/ 3752336 h 4702754"/>
              <a:gd name="connsiteX4063" fmla="*/ 2070807 w 13442696"/>
              <a:gd name="connsiteY4063" fmla="*/ 3744545 h 4702754"/>
              <a:gd name="connsiteX4064" fmla="*/ 2068742 w 13442696"/>
              <a:gd name="connsiteY4064" fmla="*/ 3741949 h 4702754"/>
              <a:gd name="connsiteX4065" fmla="*/ 2132745 w 13442696"/>
              <a:gd name="connsiteY4065" fmla="*/ 3723771 h 4702754"/>
              <a:gd name="connsiteX4066" fmla="*/ 2138939 w 13442696"/>
              <a:gd name="connsiteY4066" fmla="*/ 3726368 h 4702754"/>
              <a:gd name="connsiteX4067" fmla="*/ 2190554 w 13442696"/>
              <a:gd name="connsiteY4067" fmla="*/ 3721175 h 4702754"/>
              <a:gd name="connsiteX4068" fmla="*/ 2186425 w 13442696"/>
              <a:gd name="connsiteY4068" fmla="*/ 3726368 h 4702754"/>
              <a:gd name="connsiteX4069" fmla="*/ 2190554 w 13442696"/>
              <a:gd name="connsiteY4069" fmla="*/ 3728965 h 4702754"/>
              <a:gd name="connsiteX4070" fmla="*/ 2202942 w 13442696"/>
              <a:gd name="connsiteY4070" fmla="*/ 3721175 h 4702754"/>
              <a:gd name="connsiteX4071" fmla="*/ 2190554 w 13442696"/>
              <a:gd name="connsiteY4071" fmla="*/ 3713384 h 4702754"/>
              <a:gd name="connsiteX4072" fmla="*/ 2209136 w 13442696"/>
              <a:gd name="connsiteY4072" fmla="*/ 3700400 h 4702754"/>
              <a:gd name="connsiteX4073" fmla="*/ 2188490 w 13442696"/>
              <a:gd name="connsiteY4073" fmla="*/ 3692610 h 4702754"/>
              <a:gd name="connsiteX4074" fmla="*/ 2202942 w 13442696"/>
              <a:gd name="connsiteY4074" fmla="*/ 3687416 h 4702754"/>
              <a:gd name="connsiteX4075" fmla="*/ 2211201 w 13442696"/>
              <a:gd name="connsiteY4075" fmla="*/ 3692610 h 4702754"/>
              <a:gd name="connsiteX4076" fmla="*/ 2229782 w 13442696"/>
              <a:gd name="connsiteY4076" fmla="*/ 3671836 h 4702754"/>
              <a:gd name="connsiteX4077" fmla="*/ 2223588 w 13442696"/>
              <a:gd name="connsiteY4077" fmla="*/ 3661449 h 4702754"/>
              <a:gd name="connsiteX4078" fmla="*/ 2223588 w 13442696"/>
              <a:gd name="connsiteY4078" fmla="*/ 3653658 h 4702754"/>
              <a:gd name="connsiteX4079" fmla="*/ 2246299 w 13442696"/>
              <a:gd name="connsiteY4079" fmla="*/ 3661449 h 4702754"/>
              <a:gd name="connsiteX4080" fmla="*/ 2254557 w 13442696"/>
              <a:gd name="connsiteY4080" fmla="*/ 3661449 h 4702754"/>
              <a:gd name="connsiteX4081" fmla="*/ 2258687 w 13442696"/>
              <a:gd name="connsiteY4081" fmla="*/ 3653658 h 4702754"/>
              <a:gd name="connsiteX4082" fmla="*/ 2258687 w 13442696"/>
              <a:gd name="connsiteY4082" fmla="*/ 3658852 h 4702754"/>
              <a:gd name="connsiteX4083" fmla="*/ 2281397 w 13442696"/>
              <a:gd name="connsiteY4083" fmla="*/ 3653658 h 4702754"/>
              <a:gd name="connsiteX4084" fmla="*/ 2277268 w 13442696"/>
              <a:gd name="connsiteY4084" fmla="*/ 3651062 h 4702754"/>
              <a:gd name="connsiteX4085" fmla="*/ 2283462 w 13442696"/>
              <a:gd name="connsiteY4085" fmla="*/ 3651062 h 4702754"/>
              <a:gd name="connsiteX4086" fmla="*/ 2287591 w 13442696"/>
              <a:gd name="connsiteY4086" fmla="*/ 3653658 h 4702754"/>
              <a:gd name="connsiteX4087" fmla="*/ 2306173 w 13442696"/>
              <a:gd name="connsiteY4087" fmla="*/ 3643271 h 4702754"/>
              <a:gd name="connsiteX4088" fmla="*/ 2330948 w 13442696"/>
              <a:gd name="connsiteY4088" fmla="*/ 3643271 h 4702754"/>
              <a:gd name="connsiteX4089" fmla="*/ 2316496 w 13442696"/>
              <a:gd name="connsiteY4089" fmla="*/ 3635481 h 4702754"/>
              <a:gd name="connsiteX4090" fmla="*/ 2335077 w 13442696"/>
              <a:gd name="connsiteY4090" fmla="*/ 3630287 h 4702754"/>
              <a:gd name="connsiteX4091" fmla="*/ 2341271 w 13442696"/>
              <a:gd name="connsiteY4091" fmla="*/ 3625094 h 4702754"/>
              <a:gd name="connsiteX4092" fmla="*/ 2337142 w 13442696"/>
              <a:gd name="connsiteY4092" fmla="*/ 3622497 h 4702754"/>
              <a:gd name="connsiteX4093" fmla="*/ 2330948 w 13442696"/>
              <a:gd name="connsiteY4093" fmla="*/ 3619900 h 4702754"/>
              <a:gd name="connsiteX4094" fmla="*/ 2339206 w 13442696"/>
              <a:gd name="connsiteY4094" fmla="*/ 3612110 h 4702754"/>
              <a:gd name="connsiteX4095" fmla="*/ 2345400 w 13442696"/>
              <a:gd name="connsiteY4095" fmla="*/ 3617304 h 4702754"/>
              <a:gd name="connsiteX4096" fmla="*/ 2347465 w 13442696"/>
              <a:gd name="connsiteY4096" fmla="*/ 3619900 h 4702754"/>
              <a:gd name="connsiteX4097" fmla="*/ 2407339 w 13442696"/>
              <a:gd name="connsiteY4097" fmla="*/ 3606917 h 4702754"/>
              <a:gd name="connsiteX4098" fmla="*/ 2423856 w 13442696"/>
              <a:gd name="connsiteY4098" fmla="*/ 3606917 h 4702754"/>
              <a:gd name="connsiteX4099" fmla="*/ 2415597 w 13442696"/>
              <a:gd name="connsiteY4099" fmla="*/ 3609513 h 4702754"/>
              <a:gd name="connsiteX4100" fmla="*/ 2436243 w 13442696"/>
              <a:gd name="connsiteY4100" fmla="*/ 3614707 h 4702754"/>
              <a:gd name="connsiteX4101" fmla="*/ 2423856 w 13442696"/>
              <a:gd name="connsiteY4101" fmla="*/ 3619900 h 4702754"/>
              <a:gd name="connsiteX4102" fmla="*/ 2454825 w 13442696"/>
              <a:gd name="connsiteY4102" fmla="*/ 3632884 h 4702754"/>
              <a:gd name="connsiteX4103" fmla="*/ 2434179 w 13442696"/>
              <a:gd name="connsiteY4103" fmla="*/ 3638078 h 4702754"/>
              <a:gd name="connsiteX4104" fmla="*/ 2440373 w 13442696"/>
              <a:gd name="connsiteY4104" fmla="*/ 3643271 h 4702754"/>
              <a:gd name="connsiteX4105" fmla="*/ 2467213 w 13442696"/>
              <a:gd name="connsiteY4105" fmla="*/ 3643271 h 4702754"/>
              <a:gd name="connsiteX4106" fmla="*/ 2467213 w 13442696"/>
              <a:gd name="connsiteY4106" fmla="*/ 3630287 h 4702754"/>
              <a:gd name="connsiteX4107" fmla="*/ 2487859 w 13442696"/>
              <a:gd name="connsiteY4107" fmla="*/ 3622497 h 4702754"/>
              <a:gd name="connsiteX4108" fmla="*/ 2555991 w 13442696"/>
              <a:gd name="connsiteY4108" fmla="*/ 3617304 h 4702754"/>
              <a:gd name="connsiteX4109" fmla="*/ 2551862 w 13442696"/>
              <a:gd name="connsiteY4109" fmla="*/ 3606917 h 4702754"/>
              <a:gd name="connsiteX4110" fmla="*/ 2518828 w 13442696"/>
              <a:gd name="connsiteY4110" fmla="*/ 3609513 h 4702754"/>
              <a:gd name="connsiteX4111" fmla="*/ 2465148 w 13442696"/>
              <a:gd name="connsiteY4111" fmla="*/ 3599126 h 4702754"/>
              <a:gd name="connsiteX4112" fmla="*/ 2454825 w 13442696"/>
              <a:gd name="connsiteY4112" fmla="*/ 3586142 h 4702754"/>
              <a:gd name="connsiteX4113" fmla="*/ 2407339 w 13442696"/>
              <a:gd name="connsiteY4113" fmla="*/ 3593933 h 4702754"/>
              <a:gd name="connsiteX4114" fmla="*/ 2390822 w 13442696"/>
              <a:gd name="connsiteY4114" fmla="*/ 3586142 h 4702754"/>
              <a:gd name="connsiteX4115" fmla="*/ 2407339 w 13442696"/>
              <a:gd name="connsiteY4115" fmla="*/ 3586142 h 4702754"/>
              <a:gd name="connsiteX4116" fmla="*/ 2415597 w 13442696"/>
              <a:gd name="connsiteY4116" fmla="*/ 3586142 h 4702754"/>
              <a:gd name="connsiteX4117" fmla="*/ 2411468 w 13442696"/>
              <a:gd name="connsiteY4117" fmla="*/ 3578352 h 4702754"/>
              <a:gd name="connsiteX4118" fmla="*/ 2450696 w 13442696"/>
              <a:gd name="connsiteY4118" fmla="*/ 3586142 h 4702754"/>
              <a:gd name="connsiteX4119" fmla="*/ 2442437 w 13442696"/>
              <a:gd name="connsiteY4119" fmla="*/ 3573159 h 4702754"/>
              <a:gd name="connsiteX4120" fmla="*/ 2386692 w 13442696"/>
              <a:gd name="connsiteY4120" fmla="*/ 3567965 h 4702754"/>
              <a:gd name="connsiteX4121" fmla="*/ 2378434 w 13442696"/>
              <a:gd name="connsiteY4121" fmla="*/ 3562771 h 4702754"/>
              <a:gd name="connsiteX4122" fmla="*/ 2347465 w 13442696"/>
              <a:gd name="connsiteY4122" fmla="*/ 3560175 h 4702754"/>
              <a:gd name="connsiteX4123" fmla="*/ 2335077 w 13442696"/>
              <a:gd name="connsiteY4123" fmla="*/ 3562771 h 4702754"/>
              <a:gd name="connsiteX4124" fmla="*/ 2322690 w 13442696"/>
              <a:gd name="connsiteY4124" fmla="*/ 3578352 h 4702754"/>
              <a:gd name="connsiteX4125" fmla="*/ 2293785 w 13442696"/>
              <a:gd name="connsiteY4125" fmla="*/ 3575755 h 4702754"/>
              <a:gd name="connsiteX4126" fmla="*/ 2295850 w 13442696"/>
              <a:gd name="connsiteY4126" fmla="*/ 3570562 h 4702754"/>
              <a:gd name="connsiteX4127" fmla="*/ 2318561 w 13442696"/>
              <a:gd name="connsiteY4127" fmla="*/ 3565368 h 4702754"/>
              <a:gd name="connsiteX4128" fmla="*/ 2320625 w 13442696"/>
              <a:gd name="connsiteY4128" fmla="*/ 3562771 h 4702754"/>
              <a:gd name="connsiteX4129" fmla="*/ 2308237 w 13442696"/>
              <a:gd name="connsiteY4129" fmla="*/ 3557578 h 4702754"/>
              <a:gd name="connsiteX4130" fmla="*/ 2271074 w 13442696"/>
              <a:gd name="connsiteY4130" fmla="*/ 3565368 h 4702754"/>
              <a:gd name="connsiteX4131" fmla="*/ 2295850 w 13442696"/>
              <a:gd name="connsiteY4131" fmla="*/ 3570562 h 4702754"/>
              <a:gd name="connsiteX4132" fmla="*/ 2275203 w 13442696"/>
              <a:gd name="connsiteY4132" fmla="*/ 3570562 h 4702754"/>
              <a:gd name="connsiteX4133" fmla="*/ 2258687 w 13442696"/>
              <a:gd name="connsiteY4133" fmla="*/ 3562771 h 4702754"/>
              <a:gd name="connsiteX4134" fmla="*/ 2217394 w 13442696"/>
              <a:gd name="connsiteY4134" fmla="*/ 3565368 h 4702754"/>
              <a:gd name="connsiteX4135" fmla="*/ 2190554 w 13442696"/>
              <a:gd name="connsiteY4135" fmla="*/ 3586142 h 4702754"/>
              <a:gd name="connsiteX4136" fmla="*/ 2178167 w 13442696"/>
              <a:gd name="connsiteY4136" fmla="*/ 3578352 h 4702754"/>
              <a:gd name="connsiteX4137" fmla="*/ 2190554 w 13442696"/>
              <a:gd name="connsiteY4137" fmla="*/ 3570562 h 4702754"/>
              <a:gd name="connsiteX4138" fmla="*/ 2134810 w 13442696"/>
              <a:gd name="connsiteY4138" fmla="*/ 3567965 h 4702754"/>
              <a:gd name="connsiteX4139" fmla="*/ 2120358 w 13442696"/>
              <a:gd name="connsiteY4139" fmla="*/ 3573159 h 4702754"/>
              <a:gd name="connsiteX4140" fmla="*/ 2132745 w 13442696"/>
              <a:gd name="connsiteY4140" fmla="*/ 3560175 h 4702754"/>
              <a:gd name="connsiteX4141" fmla="*/ 2136875 w 13442696"/>
              <a:gd name="connsiteY4141" fmla="*/ 3565368 h 4702754"/>
              <a:gd name="connsiteX4142" fmla="*/ 2141004 w 13442696"/>
              <a:gd name="connsiteY4142" fmla="*/ 3567965 h 4702754"/>
              <a:gd name="connsiteX4143" fmla="*/ 2186425 w 13442696"/>
              <a:gd name="connsiteY4143" fmla="*/ 3565368 h 4702754"/>
              <a:gd name="connsiteX4144" fmla="*/ 2186425 w 13442696"/>
              <a:gd name="connsiteY4144" fmla="*/ 3554981 h 4702754"/>
              <a:gd name="connsiteX4145" fmla="*/ 2184361 w 13442696"/>
              <a:gd name="connsiteY4145" fmla="*/ 3552384 h 4702754"/>
              <a:gd name="connsiteX4146" fmla="*/ 2217394 w 13442696"/>
              <a:gd name="connsiteY4146" fmla="*/ 3547191 h 4702754"/>
              <a:gd name="connsiteX4147" fmla="*/ 2190554 w 13442696"/>
              <a:gd name="connsiteY4147" fmla="*/ 3536804 h 4702754"/>
              <a:gd name="connsiteX4148" fmla="*/ 2182296 w 13442696"/>
              <a:gd name="connsiteY4148" fmla="*/ 3541997 h 4702754"/>
              <a:gd name="connsiteX4149" fmla="*/ 2174038 w 13442696"/>
              <a:gd name="connsiteY4149" fmla="*/ 3536804 h 4702754"/>
              <a:gd name="connsiteX4150" fmla="*/ 2176102 w 13442696"/>
              <a:gd name="connsiteY4150" fmla="*/ 3534207 h 4702754"/>
              <a:gd name="connsiteX4151" fmla="*/ 2186425 w 13442696"/>
              <a:gd name="connsiteY4151" fmla="*/ 3534207 h 4702754"/>
              <a:gd name="connsiteX4152" fmla="*/ 2169908 w 13442696"/>
              <a:gd name="connsiteY4152" fmla="*/ 3526417 h 4702754"/>
              <a:gd name="connsiteX4153" fmla="*/ 2138939 w 13442696"/>
              <a:gd name="connsiteY4153" fmla="*/ 3529013 h 4702754"/>
              <a:gd name="connsiteX4154" fmla="*/ 2134810 w 13442696"/>
              <a:gd name="connsiteY4154" fmla="*/ 3529013 h 4702754"/>
              <a:gd name="connsiteX4155" fmla="*/ 2134810 w 13442696"/>
              <a:gd name="connsiteY4155" fmla="*/ 3500449 h 4702754"/>
              <a:gd name="connsiteX4156" fmla="*/ 2157521 w 13442696"/>
              <a:gd name="connsiteY4156" fmla="*/ 3500449 h 4702754"/>
              <a:gd name="connsiteX4157" fmla="*/ 2169908 w 13442696"/>
              <a:gd name="connsiteY4157" fmla="*/ 3492659 h 4702754"/>
              <a:gd name="connsiteX4158" fmla="*/ 2198813 w 13442696"/>
              <a:gd name="connsiteY4158" fmla="*/ 3490062 h 4702754"/>
              <a:gd name="connsiteX4159" fmla="*/ 2198813 w 13442696"/>
              <a:gd name="connsiteY4159" fmla="*/ 3487465 h 4702754"/>
              <a:gd name="connsiteX4160" fmla="*/ 2231847 w 13442696"/>
              <a:gd name="connsiteY4160" fmla="*/ 3482271 h 4702754"/>
              <a:gd name="connsiteX4161" fmla="*/ 2227717 w 13442696"/>
              <a:gd name="connsiteY4161" fmla="*/ 3479675 h 4702754"/>
              <a:gd name="connsiteX4162" fmla="*/ 2147198 w 13442696"/>
              <a:gd name="connsiteY4162" fmla="*/ 3458901 h 4702754"/>
              <a:gd name="connsiteX4163" fmla="*/ 2144101 w 13442696"/>
              <a:gd name="connsiteY4163" fmla="*/ 3457278 h 4702754"/>
              <a:gd name="connsiteX4164" fmla="*/ 2122603 w 13442696"/>
              <a:gd name="connsiteY4164" fmla="*/ 3446011 h 4702754"/>
              <a:gd name="connsiteX4165" fmla="*/ 2145133 w 13442696"/>
              <a:gd name="connsiteY4165" fmla="*/ 3432933 h 4702754"/>
              <a:gd name="connsiteX4166" fmla="*/ 2174038 w 13442696"/>
              <a:gd name="connsiteY4166" fmla="*/ 3435530 h 4702754"/>
              <a:gd name="connsiteX4167" fmla="*/ 2182296 w 13442696"/>
              <a:gd name="connsiteY4167" fmla="*/ 3430336 h 4702754"/>
              <a:gd name="connsiteX4168" fmla="*/ 2174038 w 13442696"/>
              <a:gd name="connsiteY4168" fmla="*/ 3427739 h 4702754"/>
              <a:gd name="connsiteX4169" fmla="*/ 2209136 w 13442696"/>
              <a:gd name="connsiteY4169" fmla="*/ 3419949 h 4702754"/>
              <a:gd name="connsiteX4170" fmla="*/ 2186425 w 13442696"/>
              <a:gd name="connsiteY4170" fmla="*/ 3414755 h 4702754"/>
              <a:gd name="connsiteX4171" fmla="*/ 2198813 w 13442696"/>
              <a:gd name="connsiteY4171" fmla="*/ 3406965 h 4702754"/>
              <a:gd name="connsiteX4172" fmla="*/ 2198813 w 13442696"/>
              <a:gd name="connsiteY4172" fmla="*/ 3393981 h 4702754"/>
              <a:gd name="connsiteX4173" fmla="*/ 2165779 w 13442696"/>
              <a:gd name="connsiteY4173" fmla="*/ 3386191 h 4702754"/>
              <a:gd name="connsiteX4174" fmla="*/ 2182296 w 13442696"/>
              <a:gd name="connsiteY4174" fmla="*/ 3375804 h 4702754"/>
              <a:gd name="connsiteX4175" fmla="*/ 2138939 w 13442696"/>
              <a:gd name="connsiteY4175" fmla="*/ 3360223 h 4702754"/>
              <a:gd name="connsiteX4176" fmla="*/ 2138939 w 13442696"/>
              <a:gd name="connsiteY4176" fmla="*/ 3336852 h 4702754"/>
              <a:gd name="connsiteX4177" fmla="*/ 2159585 w 13442696"/>
              <a:gd name="connsiteY4177" fmla="*/ 3331659 h 4702754"/>
              <a:gd name="connsiteX4178" fmla="*/ 2159585 w 13442696"/>
              <a:gd name="connsiteY4178" fmla="*/ 3316078 h 4702754"/>
              <a:gd name="connsiteX4179" fmla="*/ 2169908 w 13442696"/>
              <a:gd name="connsiteY4179" fmla="*/ 3313481 h 4702754"/>
              <a:gd name="connsiteX4180" fmla="*/ 2138939 w 13442696"/>
              <a:gd name="connsiteY4180" fmla="*/ 3305691 h 4702754"/>
              <a:gd name="connsiteX4181" fmla="*/ 2153391 w 13442696"/>
              <a:gd name="connsiteY4181" fmla="*/ 3300497 h 4702754"/>
              <a:gd name="connsiteX4182" fmla="*/ 2202942 w 13442696"/>
              <a:gd name="connsiteY4182" fmla="*/ 3305691 h 4702754"/>
              <a:gd name="connsiteX4183" fmla="*/ 2217394 w 13442696"/>
              <a:gd name="connsiteY4183" fmla="*/ 3305691 h 4702754"/>
              <a:gd name="connsiteX4184" fmla="*/ 2217394 w 13442696"/>
              <a:gd name="connsiteY4184" fmla="*/ 3295304 h 4702754"/>
              <a:gd name="connsiteX4185" fmla="*/ 2223588 w 13442696"/>
              <a:gd name="connsiteY4185" fmla="*/ 3292707 h 4702754"/>
              <a:gd name="connsiteX4186" fmla="*/ 2190554 w 13442696"/>
              <a:gd name="connsiteY4186" fmla="*/ 3279723 h 4702754"/>
              <a:gd name="connsiteX4187" fmla="*/ 2182296 w 13442696"/>
              <a:gd name="connsiteY4187" fmla="*/ 3279723 h 4702754"/>
              <a:gd name="connsiteX4188" fmla="*/ 2229782 w 13442696"/>
              <a:gd name="connsiteY4188" fmla="*/ 3271933 h 4702754"/>
              <a:gd name="connsiteX4189" fmla="*/ 2231847 w 13442696"/>
              <a:gd name="connsiteY4189" fmla="*/ 3269336 h 4702754"/>
              <a:gd name="connsiteX4190" fmla="*/ 2227717 w 13442696"/>
              <a:gd name="connsiteY4190" fmla="*/ 3277126 h 4702754"/>
              <a:gd name="connsiteX4191" fmla="*/ 2254557 w 13442696"/>
              <a:gd name="connsiteY4191" fmla="*/ 3282320 h 4702754"/>
              <a:gd name="connsiteX4192" fmla="*/ 2281397 w 13442696"/>
              <a:gd name="connsiteY4192" fmla="*/ 3277126 h 4702754"/>
              <a:gd name="connsiteX4193" fmla="*/ 2283462 w 13442696"/>
              <a:gd name="connsiteY4193" fmla="*/ 3258949 h 4702754"/>
              <a:gd name="connsiteX4194" fmla="*/ 2318561 w 13442696"/>
              <a:gd name="connsiteY4194" fmla="*/ 3258949 h 4702754"/>
              <a:gd name="connsiteX4195" fmla="*/ 2318561 w 13442696"/>
              <a:gd name="connsiteY4195" fmla="*/ 3251159 h 4702754"/>
              <a:gd name="connsiteX4196" fmla="*/ 2357788 w 13442696"/>
              <a:gd name="connsiteY4196" fmla="*/ 3248562 h 4702754"/>
              <a:gd name="connsiteX4197" fmla="*/ 2380499 w 13442696"/>
              <a:gd name="connsiteY4197" fmla="*/ 3248562 h 4702754"/>
              <a:gd name="connsiteX4198" fmla="*/ 2399080 w 13442696"/>
              <a:gd name="connsiteY4198" fmla="*/ 3232981 h 4702754"/>
              <a:gd name="connsiteX4199" fmla="*/ 2390822 w 13442696"/>
              <a:gd name="connsiteY4199" fmla="*/ 3219997 h 4702754"/>
              <a:gd name="connsiteX4200" fmla="*/ 2357788 w 13442696"/>
              <a:gd name="connsiteY4200" fmla="*/ 3219997 h 4702754"/>
              <a:gd name="connsiteX4201" fmla="*/ 2345400 w 13442696"/>
              <a:gd name="connsiteY4201" fmla="*/ 3227788 h 4702754"/>
              <a:gd name="connsiteX4202" fmla="*/ 2335077 w 13442696"/>
              <a:gd name="connsiteY4202" fmla="*/ 3209610 h 4702754"/>
              <a:gd name="connsiteX4203" fmla="*/ 2314431 w 13442696"/>
              <a:gd name="connsiteY4203" fmla="*/ 3212207 h 4702754"/>
              <a:gd name="connsiteX4204" fmla="*/ 2314431 w 13442696"/>
              <a:gd name="connsiteY4204" fmla="*/ 3225191 h 4702754"/>
              <a:gd name="connsiteX4205" fmla="*/ 2262816 w 13442696"/>
              <a:gd name="connsiteY4205" fmla="*/ 3235578 h 4702754"/>
              <a:gd name="connsiteX4206" fmla="*/ 2246299 w 13442696"/>
              <a:gd name="connsiteY4206" fmla="*/ 3235578 h 4702754"/>
              <a:gd name="connsiteX4207" fmla="*/ 2238040 w 13442696"/>
              <a:gd name="connsiteY4207" fmla="*/ 3225191 h 4702754"/>
              <a:gd name="connsiteX4208" fmla="*/ 2211201 w 13442696"/>
              <a:gd name="connsiteY4208" fmla="*/ 3219997 h 4702754"/>
              <a:gd name="connsiteX4209" fmla="*/ 2242170 w 13442696"/>
              <a:gd name="connsiteY4209" fmla="*/ 3212207 h 4702754"/>
              <a:gd name="connsiteX4210" fmla="*/ 2275203 w 13442696"/>
              <a:gd name="connsiteY4210" fmla="*/ 3222594 h 4702754"/>
              <a:gd name="connsiteX4211" fmla="*/ 2287591 w 13442696"/>
              <a:gd name="connsiteY4211" fmla="*/ 3212207 h 4702754"/>
              <a:gd name="connsiteX4212" fmla="*/ 2281397 w 13442696"/>
              <a:gd name="connsiteY4212" fmla="*/ 3207014 h 4702754"/>
              <a:gd name="connsiteX4213" fmla="*/ 2258687 w 13442696"/>
              <a:gd name="connsiteY4213" fmla="*/ 3212207 h 4702754"/>
              <a:gd name="connsiteX4214" fmla="*/ 2254557 w 13442696"/>
              <a:gd name="connsiteY4214" fmla="*/ 3196627 h 4702754"/>
              <a:gd name="connsiteX4215" fmla="*/ 2254557 w 13442696"/>
              <a:gd name="connsiteY4215" fmla="*/ 3191433 h 4702754"/>
              <a:gd name="connsiteX4216" fmla="*/ 2266945 w 13442696"/>
              <a:gd name="connsiteY4216" fmla="*/ 3186239 h 4702754"/>
              <a:gd name="connsiteX4217" fmla="*/ 2275203 w 13442696"/>
              <a:gd name="connsiteY4217" fmla="*/ 3194030 h 4702754"/>
              <a:gd name="connsiteX4218" fmla="*/ 2293785 w 13442696"/>
              <a:gd name="connsiteY4218" fmla="*/ 3188836 h 4702754"/>
              <a:gd name="connsiteX4219" fmla="*/ 2281397 w 13442696"/>
              <a:gd name="connsiteY4219" fmla="*/ 3181046 h 4702754"/>
              <a:gd name="connsiteX4220" fmla="*/ 2293785 w 13442696"/>
              <a:gd name="connsiteY4220" fmla="*/ 3175852 h 4702754"/>
              <a:gd name="connsiteX4221" fmla="*/ 2283462 w 13442696"/>
              <a:gd name="connsiteY4221" fmla="*/ 3170659 h 4702754"/>
              <a:gd name="connsiteX4222" fmla="*/ 2159585 w 13442696"/>
              <a:gd name="connsiteY4222" fmla="*/ 3209610 h 4702754"/>
              <a:gd name="connsiteX4223" fmla="*/ 2178167 w 13442696"/>
              <a:gd name="connsiteY4223" fmla="*/ 3219997 h 4702754"/>
              <a:gd name="connsiteX4224" fmla="*/ 2157521 w 13442696"/>
              <a:gd name="connsiteY4224" fmla="*/ 3222594 h 4702754"/>
              <a:gd name="connsiteX4225" fmla="*/ 2143068 w 13442696"/>
              <a:gd name="connsiteY4225" fmla="*/ 3214804 h 4702754"/>
              <a:gd name="connsiteX4226" fmla="*/ 2132745 w 13442696"/>
              <a:gd name="connsiteY4226" fmla="*/ 3219997 h 4702754"/>
              <a:gd name="connsiteX4227" fmla="*/ 2132745 w 13442696"/>
              <a:gd name="connsiteY4227" fmla="*/ 3227788 h 4702754"/>
              <a:gd name="connsiteX4228" fmla="*/ 2074936 w 13442696"/>
              <a:gd name="connsiteY4228" fmla="*/ 3243368 h 4702754"/>
              <a:gd name="connsiteX4229" fmla="*/ 2062548 w 13442696"/>
              <a:gd name="connsiteY4229" fmla="*/ 3232981 h 4702754"/>
              <a:gd name="connsiteX4230" fmla="*/ 2029514 w 13442696"/>
              <a:gd name="connsiteY4230" fmla="*/ 3230385 h 4702754"/>
              <a:gd name="connsiteX4231" fmla="*/ 2033644 w 13442696"/>
              <a:gd name="connsiteY4231" fmla="*/ 3219997 h 4702754"/>
              <a:gd name="connsiteX4232" fmla="*/ 1990287 w 13442696"/>
              <a:gd name="connsiteY4232" fmla="*/ 3219997 h 4702754"/>
              <a:gd name="connsiteX4233" fmla="*/ 2008868 w 13442696"/>
              <a:gd name="connsiteY4233" fmla="*/ 3199223 h 4702754"/>
              <a:gd name="connsiteX4234" fmla="*/ 1946930 w 13442696"/>
              <a:gd name="connsiteY4234" fmla="*/ 3199223 h 4702754"/>
              <a:gd name="connsiteX4235" fmla="*/ 1944865 w 13442696"/>
              <a:gd name="connsiteY4235" fmla="*/ 3209610 h 4702754"/>
              <a:gd name="connsiteX4236" fmla="*/ 1957253 w 13442696"/>
              <a:gd name="connsiteY4236" fmla="*/ 3209610 h 4702754"/>
              <a:gd name="connsiteX4237" fmla="*/ 1932478 w 13442696"/>
              <a:gd name="connsiteY4237" fmla="*/ 3222594 h 4702754"/>
              <a:gd name="connsiteX4238" fmla="*/ 1973770 w 13442696"/>
              <a:gd name="connsiteY4238" fmla="*/ 3240772 h 4702754"/>
              <a:gd name="connsiteX4239" fmla="*/ 1922155 w 13442696"/>
              <a:gd name="connsiteY4239" fmla="*/ 3238175 h 4702754"/>
              <a:gd name="connsiteX4240" fmla="*/ 1922155 w 13442696"/>
              <a:gd name="connsiteY4240" fmla="*/ 3240772 h 4702754"/>
              <a:gd name="connsiteX4241" fmla="*/ 1905638 w 13442696"/>
              <a:gd name="connsiteY4241" fmla="*/ 3240772 h 4702754"/>
              <a:gd name="connsiteX4242" fmla="*/ 1922155 w 13442696"/>
              <a:gd name="connsiteY4242" fmla="*/ 3235578 h 4702754"/>
              <a:gd name="connsiteX4243" fmla="*/ 1932478 w 13442696"/>
              <a:gd name="connsiteY4243" fmla="*/ 3232981 h 4702754"/>
              <a:gd name="connsiteX4244" fmla="*/ 1909767 w 13442696"/>
              <a:gd name="connsiteY4244" fmla="*/ 3219997 h 4702754"/>
              <a:gd name="connsiteX4245" fmla="*/ 1884992 w 13442696"/>
              <a:gd name="connsiteY4245" fmla="*/ 3235578 h 4702754"/>
              <a:gd name="connsiteX4246" fmla="*/ 1845764 w 13442696"/>
              <a:gd name="connsiteY4246" fmla="*/ 3240772 h 4702754"/>
              <a:gd name="connsiteX4247" fmla="*/ 1837506 w 13442696"/>
              <a:gd name="connsiteY4247" fmla="*/ 3248562 h 4702754"/>
              <a:gd name="connsiteX4248" fmla="*/ 1825118 w 13442696"/>
              <a:gd name="connsiteY4248" fmla="*/ 3251159 h 4702754"/>
              <a:gd name="connsiteX4249" fmla="*/ 1792084 w 13442696"/>
              <a:gd name="connsiteY4249" fmla="*/ 3240772 h 4702754"/>
              <a:gd name="connsiteX4250" fmla="*/ 1785890 w 13442696"/>
              <a:gd name="connsiteY4250" fmla="*/ 3238175 h 4702754"/>
              <a:gd name="connsiteX4251" fmla="*/ 1761115 w 13442696"/>
              <a:gd name="connsiteY4251" fmla="*/ 3256352 h 4702754"/>
              <a:gd name="connsiteX4252" fmla="*/ 1777632 w 13442696"/>
              <a:gd name="connsiteY4252" fmla="*/ 3264143 h 4702754"/>
              <a:gd name="connsiteX4253" fmla="*/ 1765244 w 13442696"/>
              <a:gd name="connsiteY4253" fmla="*/ 3271933 h 4702754"/>
              <a:gd name="connsiteX4254" fmla="*/ 1777632 w 13442696"/>
              <a:gd name="connsiteY4254" fmla="*/ 3277126 h 4702754"/>
              <a:gd name="connsiteX4255" fmla="*/ 1740469 w 13442696"/>
              <a:gd name="connsiteY4255" fmla="*/ 3277126 h 4702754"/>
              <a:gd name="connsiteX4256" fmla="*/ 1740469 w 13442696"/>
              <a:gd name="connsiteY4256" fmla="*/ 3269336 h 4702754"/>
              <a:gd name="connsiteX4257" fmla="*/ 1719822 w 13442696"/>
              <a:gd name="connsiteY4257" fmla="*/ 3264143 h 4702754"/>
              <a:gd name="connsiteX4258" fmla="*/ 1709499 w 13442696"/>
              <a:gd name="connsiteY4258" fmla="*/ 3264143 h 4702754"/>
              <a:gd name="connsiteX4259" fmla="*/ 1765244 w 13442696"/>
              <a:gd name="connsiteY4259" fmla="*/ 3248562 h 4702754"/>
              <a:gd name="connsiteX4260" fmla="*/ 1761115 w 13442696"/>
              <a:gd name="connsiteY4260" fmla="*/ 3245965 h 4702754"/>
              <a:gd name="connsiteX4261" fmla="*/ 1783826 w 13442696"/>
              <a:gd name="connsiteY4261" fmla="*/ 3232981 h 4702754"/>
              <a:gd name="connsiteX4262" fmla="*/ 1804472 w 13442696"/>
              <a:gd name="connsiteY4262" fmla="*/ 3232981 h 4702754"/>
              <a:gd name="connsiteX4263" fmla="*/ 1812730 w 13442696"/>
              <a:gd name="connsiteY4263" fmla="*/ 3219997 h 4702754"/>
              <a:gd name="connsiteX4264" fmla="*/ 1825118 w 13442696"/>
              <a:gd name="connsiteY4264" fmla="*/ 3222594 h 4702754"/>
              <a:gd name="connsiteX4265" fmla="*/ 1833376 w 13442696"/>
              <a:gd name="connsiteY4265" fmla="*/ 3235578 h 4702754"/>
              <a:gd name="connsiteX4266" fmla="*/ 1862281 w 13442696"/>
              <a:gd name="connsiteY4266" fmla="*/ 3232981 h 4702754"/>
              <a:gd name="connsiteX4267" fmla="*/ 1901509 w 13442696"/>
              <a:gd name="connsiteY4267" fmla="*/ 3214804 h 4702754"/>
              <a:gd name="connsiteX4268" fmla="*/ 1926284 w 13442696"/>
              <a:gd name="connsiteY4268" fmla="*/ 3199223 h 4702754"/>
              <a:gd name="connsiteX4269" fmla="*/ 1920090 w 13442696"/>
              <a:gd name="connsiteY4269" fmla="*/ 3194030 h 4702754"/>
              <a:gd name="connsiteX4270" fmla="*/ 1922155 w 13442696"/>
              <a:gd name="connsiteY4270" fmla="*/ 3186239 h 4702754"/>
              <a:gd name="connsiteX4271" fmla="*/ 1940736 w 13442696"/>
              <a:gd name="connsiteY4271" fmla="*/ 3191433 h 4702754"/>
              <a:gd name="connsiteX4272" fmla="*/ 1961382 w 13442696"/>
              <a:gd name="connsiteY4272" fmla="*/ 3186239 h 4702754"/>
              <a:gd name="connsiteX4273" fmla="*/ 1922155 w 13442696"/>
              <a:gd name="connsiteY4273" fmla="*/ 3178449 h 4702754"/>
              <a:gd name="connsiteX4274" fmla="*/ 1833376 w 13442696"/>
              <a:gd name="connsiteY4274" fmla="*/ 3199223 h 4702754"/>
              <a:gd name="connsiteX4275" fmla="*/ 1664078 w 13442696"/>
              <a:gd name="connsiteY4275" fmla="*/ 3264143 h 4702754"/>
              <a:gd name="connsiteX4276" fmla="*/ 1659949 w 13442696"/>
              <a:gd name="connsiteY4276" fmla="*/ 3271933 h 4702754"/>
              <a:gd name="connsiteX4277" fmla="*/ 1692983 w 13442696"/>
              <a:gd name="connsiteY4277" fmla="*/ 3269336 h 4702754"/>
              <a:gd name="connsiteX4278" fmla="*/ 1719822 w 13442696"/>
              <a:gd name="connsiteY4278" fmla="*/ 3277126 h 4702754"/>
              <a:gd name="connsiteX4279" fmla="*/ 1728081 w 13442696"/>
              <a:gd name="connsiteY4279" fmla="*/ 3282320 h 4702754"/>
              <a:gd name="connsiteX4280" fmla="*/ 1637238 w 13442696"/>
              <a:gd name="connsiteY4280" fmla="*/ 3310885 h 4702754"/>
              <a:gd name="connsiteX4281" fmla="*/ 1591817 w 13442696"/>
              <a:gd name="connsiteY4281" fmla="*/ 3321272 h 4702754"/>
              <a:gd name="connsiteX4282" fmla="*/ 1560847 w 13442696"/>
              <a:gd name="connsiteY4282" fmla="*/ 3342046 h 4702754"/>
              <a:gd name="connsiteX4283" fmla="*/ 1540201 w 13442696"/>
              <a:gd name="connsiteY4283" fmla="*/ 3334255 h 4702754"/>
              <a:gd name="connsiteX4284" fmla="*/ 1412195 w 13442696"/>
              <a:gd name="connsiteY4284" fmla="*/ 3386191 h 4702754"/>
              <a:gd name="connsiteX4285" fmla="*/ 1410131 w 13442696"/>
              <a:gd name="connsiteY4285" fmla="*/ 3391384 h 4702754"/>
              <a:gd name="connsiteX4286" fmla="*/ 1379161 w 13442696"/>
              <a:gd name="connsiteY4286" fmla="*/ 3396578 h 4702754"/>
              <a:gd name="connsiteX4287" fmla="*/ 1370903 w 13442696"/>
              <a:gd name="connsiteY4287" fmla="*/ 3404368 h 4702754"/>
              <a:gd name="connsiteX4288" fmla="*/ 1354386 w 13442696"/>
              <a:gd name="connsiteY4288" fmla="*/ 3409562 h 4702754"/>
              <a:gd name="connsiteX4289" fmla="*/ 1341998 w 13442696"/>
              <a:gd name="connsiteY4289" fmla="*/ 3412159 h 4702754"/>
              <a:gd name="connsiteX4290" fmla="*/ 1331675 w 13442696"/>
              <a:gd name="connsiteY4290" fmla="*/ 3414755 h 4702754"/>
              <a:gd name="connsiteX4291" fmla="*/ 1331675 w 13442696"/>
              <a:gd name="connsiteY4291" fmla="*/ 3417352 h 4702754"/>
              <a:gd name="connsiteX4292" fmla="*/ 1302771 w 13442696"/>
              <a:gd name="connsiteY4292" fmla="*/ 3427739 h 4702754"/>
              <a:gd name="connsiteX4293" fmla="*/ 1339934 w 13442696"/>
              <a:gd name="connsiteY4293" fmla="*/ 3399175 h 4702754"/>
              <a:gd name="connsiteX4294" fmla="*/ 1370903 w 13442696"/>
              <a:gd name="connsiteY4294" fmla="*/ 3391384 h 4702754"/>
              <a:gd name="connsiteX4295" fmla="*/ 1352321 w 13442696"/>
              <a:gd name="connsiteY4295" fmla="*/ 3383594 h 4702754"/>
              <a:gd name="connsiteX4296" fmla="*/ 1323417 w 13442696"/>
              <a:gd name="connsiteY4296" fmla="*/ 3399175 h 4702754"/>
              <a:gd name="connsiteX4297" fmla="*/ 1298641 w 13442696"/>
              <a:gd name="connsiteY4297" fmla="*/ 3396578 h 4702754"/>
              <a:gd name="connsiteX4298" fmla="*/ 1306900 w 13442696"/>
              <a:gd name="connsiteY4298" fmla="*/ 3378401 h 4702754"/>
              <a:gd name="connsiteX4299" fmla="*/ 1275931 w 13442696"/>
              <a:gd name="connsiteY4299" fmla="*/ 3378401 h 4702754"/>
              <a:gd name="connsiteX4300" fmla="*/ 1255285 w 13442696"/>
              <a:gd name="connsiteY4300" fmla="*/ 3399175 h 4702754"/>
              <a:gd name="connsiteX4301" fmla="*/ 1288318 w 13442696"/>
              <a:gd name="connsiteY4301" fmla="*/ 3404368 h 4702754"/>
              <a:gd name="connsiteX4302" fmla="*/ 1275931 w 13442696"/>
              <a:gd name="connsiteY4302" fmla="*/ 3414755 h 4702754"/>
              <a:gd name="connsiteX4303" fmla="*/ 1238768 w 13442696"/>
              <a:gd name="connsiteY4303" fmla="*/ 3417352 h 4702754"/>
              <a:gd name="connsiteX4304" fmla="*/ 1218121 w 13442696"/>
              <a:gd name="connsiteY4304" fmla="*/ 3412159 h 4702754"/>
              <a:gd name="connsiteX4305" fmla="*/ 1187152 w 13442696"/>
              <a:gd name="connsiteY4305" fmla="*/ 3386191 h 4702754"/>
              <a:gd name="connsiteX4306" fmla="*/ 1178894 w 13442696"/>
              <a:gd name="connsiteY4306" fmla="*/ 3386191 h 4702754"/>
              <a:gd name="connsiteX4307" fmla="*/ 1255285 w 13442696"/>
              <a:gd name="connsiteY4307" fmla="*/ 3352433 h 4702754"/>
              <a:gd name="connsiteX4308" fmla="*/ 1282125 w 13442696"/>
              <a:gd name="connsiteY4308" fmla="*/ 3349836 h 4702754"/>
              <a:gd name="connsiteX4309" fmla="*/ 1315158 w 13442696"/>
              <a:gd name="connsiteY4309" fmla="*/ 3318675 h 4702754"/>
              <a:gd name="connsiteX4310" fmla="*/ 1306900 w 13442696"/>
              <a:gd name="connsiteY4310" fmla="*/ 3313481 h 4702754"/>
              <a:gd name="connsiteX4311" fmla="*/ 1323417 w 13442696"/>
              <a:gd name="connsiteY4311" fmla="*/ 3297901 h 4702754"/>
              <a:gd name="connsiteX4312" fmla="*/ 1255285 w 13442696"/>
              <a:gd name="connsiteY4312" fmla="*/ 3287514 h 4702754"/>
              <a:gd name="connsiteX4313" fmla="*/ 1251155 w 13442696"/>
              <a:gd name="connsiteY4313" fmla="*/ 3282320 h 4702754"/>
              <a:gd name="connsiteX4314" fmla="*/ 1230509 w 13442696"/>
              <a:gd name="connsiteY4314" fmla="*/ 3287514 h 4702754"/>
              <a:gd name="connsiteX4315" fmla="*/ 1234639 w 13442696"/>
              <a:gd name="connsiteY4315" fmla="*/ 3292707 h 4702754"/>
              <a:gd name="connsiteX4316" fmla="*/ 1170636 w 13442696"/>
              <a:gd name="connsiteY4316" fmla="*/ 3303094 h 4702754"/>
              <a:gd name="connsiteX4317" fmla="*/ 1158248 w 13442696"/>
              <a:gd name="connsiteY4317" fmla="*/ 3305691 h 4702754"/>
              <a:gd name="connsiteX4318" fmla="*/ 1073599 w 13442696"/>
              <a:gd name="connsiteY4318" fmla="*/ 3326465 h 4702754"/>
              <a:gd name="connsiteX4319" fmla="*/ 1063276 w 13442696"/>
              <a:gd name="connsiteY4319" fmla="*/ 3326465 h 4702754"/>
              <a:gd name="connsiteX4320" fmla="*/ 1055017 w 13442696"/>
              <a:gd name="connsiteY4320" fmla="*/ 3321272 h 4702754"/>
              <a:gd name="connsiteX4321" fmla="*/ 1081857 w 13442696"/>
              <a:gd name="connsiteY4321" fmla="*/ 3321272 h 4702754"/>
              <a:gd name="connsiteX4322" fmla="*/ 1110762 w 13442696"/>
              <a:gd name="connsiteY4322" fmla="*/ 3303094 h 4702754"/>
              <a:gd name="connsiteX4323" fmla="*/ 1110762 w 13442696"/>
              <a:gd name="connsiteY4323" fmla="*/ 3284917 h 4702754"/>
              <a:gd name="connsiteX4324" fmla="*/ 1133472 w 13442696"/>
              <a:gd name="connsiteY4324" fmla="*/ 3287514 h 4702754"/>
              <a:gd name="connsiteX4325" fmla="*/ 1149989 w 13442696"/>
              <a:gd name="connsiteY4325" fmla="*/ 3277126 h 4702754"/>
              <a:gd name="connsiteX4326" fmla="*/ 1135537 w 13442696"/>
              <a:gd name="connsiteY4326" fmla="*/ 3269336 h 4702754"/>
              <a:gd name="connsiteX4327" fmla="*/ 1106632 w 13442696"/>
              <a:gd name="connsiteY4327" fmla="*/ 3264143 h 4702754"/>
              <a:gd name="connsiteX4328" fmla="*/ 1042629 w 13442696"/>
              <a:gd name="connsiteY4328" fmla="*/ 3277126 h 4702754"/>
              <a:gd name="connsiteX4329" fmla="*/ 1021983 w 13442696"/>
              <a:gd name="connsiteY4329" fmla="*/ 3292707 h 4702754"/>
              <a:gd name="connsiteX4330" fmla="*/ 997208 w 13442696"/>
              <a:gd name="connsiteY4330" fmla="*/ 3292707 h 4702754"/>
              <a:gd name="connsiteX4331" fmla="*/ 1011660 w 13442696"/>
              <a:gd name="connsiteY4331" fmla="*/ 3279723 h 4702754"/>
              <a:gd name="connsiteX4332" fmla="*/ 1042629 w 13442696"/>
              <a:gd name="connsiteY4332" fmla="*/ 3269336 h 4702754"/>
              <a:gd name="connsiteX4333" fmla="*/ 1042629 w 13442696"/>
              <a:gd name="connsiteY4333" fmla="*/ 3264143 h 4702754"/>
              <a:gd name="connsiteX4334" fmla="*/ 1009596 w 13442696"/>
              <a:gd name="connsiteY4334" fmla="*/ 3266739 h 4702754"/>
              <a:gd name="connsiteX4335" fmla="*/ 957980 w 13442696"/>
              <a:gd name="connsiteY4335" fmla="*/ 3300497 h 4702754"/>
              <a:gd name="connsiteX4336" fmla="*/ 991014 w 13442696"/>
              <a:gd name="connsiteY4336" fmla="*/ 3297901 h 4702754"/>
              <a:gd name="connsiteX4337" fmla="*/ 953851 w 13442696"/>
              <a:gd name="connsiteY4337" fmla="*/ 3316078 h 4702754"/>
              <a:gd name="connsiteX4338" fmla="*/ 953851 w 13442696"/>
              <a:gd name="connsiteY4338" fmla="*/ 3308288 h 4702754"/>
              <a:gd name="connsiteX4339" fmla="*/ 937334 w 13442696"/>
              <a:gd name="connsiteY4339" fmla="*/ 3313481 h 4702754"/>
              <a:gd name="connsiteX4340" fmla="*/ 902236 w 13442696"/>
              <a:gd name="connsiteY4340" fmla="*/ 3313481 h 4702754"/>
              <a:gd name="connsiteX4341" fmla="*/ 873331 w 13442696"/>
              <a:gd name="connsiteY4341" fmla="*/ 3334255 h 4702754"/>
              <a:gd name="connsiteX4342" fmla="*/ 825845 w 13442696"/>
              <a:gd name="connsiteY4342" fmla="*/ 3326465 h 4702754"/>
              <a:gd name="connsiteX4343" fmla="*/ 813457 w 13442696"/>
              <a:gd name="connsiteY4343" fmla="*/ 3318675 h 4702754"/>
              <a:gd name="connsiteX4344" fmla="*/ 821716 w 13442696"/>
              <a:gd name="connsiteY4344" fmla="*/ 3310885 h 4702754"/>
              <a:gd name="connsiteX4345" fmla="*/ 805199 w 13442696"/>
              <a:gd name="connsiteY4345" fmla="*/ 3297901 h 4702754"/>
              <a:gd name="connsiteX4346" fmla="*/ 838233 w 13442696"/>
              <a:gd name="connsiteY4346" fmla="*/ 3287514 h 4702754"/>
              <a:gd name="connsiteX4347" fmla="*/ 821716 w 13442696"/>
              <a:gd name="connsiteY4347" fmla="*/ 3287514 h 4702754"/>
              <a:gd name="connsiteX4348" fmla="*/ 877460 w 13442696"/>
              <a:gd name="connsiteY4348" fmla="*/ 3248562 h 4702754"/>
              <a:gd name="connsiteX4349" fmla="*/ 856814 w 13442696"/>
              <a:gd name="connsiteY4349" fmla="*/ 3248562 h 4702754"/>
              <a:gd name="connsiteX4350" fmla="*/ 860944 w 13442696"/>
              <a:gd name="connsiteY4350" fmla="*/ 3240772 h 4702754"/>
              <a:gd name="connsiteX4351" fmla="*/ 842362 w 13442696"/>
              <a:gd name="connsiteY4351" fmla="*/ 3240772 h 4702754"/>
              <a:gd name="connsiteX4352" fmla="*/ 893977 w 13442696"/>
              <a:gd name="connsiteY4352" fmla="*/ 3225191 h 4702754"/>
              <a:gd name="connsiteX4353" fmla="*/ 860944 w 13442696"/>
              <a:gd name="connsiteY4353" fmla="*/ 3225191 h 4702754"/>
              <a:gd name="connsiteX4354" fmla="*/ 761842 w 13442696"/>
              <a:gd name="connsiteY4354" fmla="*/ 3269336 h 4702754"/>
              <a:gd name="connsiteX4355" fmla="*/ 720550 w 13442696"/>
              <a:gd name="connsiteY4355" fmla="*/ 3292707 h 4702754"/>
              <a:gd name="connsiteX4356" fmla="*/ 724679 w 13442696"/>
              <a:gd name="connsiteY4356" fmla="*/ 3295304 h 4702754"/>
              <a:gd name="connsiteX4357" fmla="*/ 699904 w 13442696"/>
              <a:gd name="connsiteY4357" fmla="*/ 3292707 h 4702754"/>
              <a:gd name="connsiteX4358" fmla="*/ 741196 w 13442696"/>
              <a:gd name="connsiteY4358" fmla="*/ 3269336 h 4702754"/>
              <a:gd name="connsiteX4359" fmla="*/ 737067 w 13442696"/>
              <a:gd name="connsiteY4359" fmla="*/ 3266739 h 4702754"/>
              <a:gd name="connsiteX4360" fmla="*/ 761842 w 13442696"/>
              <a:gd name="connsiteY4360" fmla="*/ 3248562 h 4702754"/>
              <a:gd name="connsiteX4361" fmla="*/ 749454 w 13442696"/>
              <a:gd name="connsiteY4361" fmla="*/ 3248562 h 4702754"/>
              <a:gd name="connsiteX4362" fmla="*/ 724679 w 13442696"/>
              <a:gd name="connsiteY4362" fmla="*/ 3266739 h 4702754"/>
              <a:gd name="connsiteX4363" fmla="*/ 714356 w 13442696"/>
              <a:gd name="connsiteY4363" fmla="*/ 3271933 h 4702754"/>
              <a:gd name="connsiteX4364" fmla="*/ 699904 w 13442696"/>
              <a:gd name="connsiteY4364" fmla="*/ 3264143 h 4702754"/>
              <a:gd name="connsiteX4365" fmla="*/ 660676 w 13442696"/>
              <a:gd name="connsiteY4365" fmla="*/ 3271933 h 4702754"/>
              <a:gd name="connsiteX4366" fmla="*/ 623513 w 13442696"/>
              <a:gd name="connsiteY4366" fmla="*/ 3248562 h 4702754"/>
              <a:gd name="connsiteX4367" fmla="*/ 644159 w 13442696"/>
              <a:gd name="connsiteY4367" fmla="*/ 3227788 h 4702754"/>
              <a:gd name="connsiteX4368" fmla="*/ 617319 w 13442696"/>
              <a:gd name="connsiteY4368" fmla="*/ 3217401 h 4702754"/>
              <a:gd name="connsiteX4369" fmla="*/ 656547 w 13442696"/>
              <a:gd name="connsiteY4369" fmla="*/ 3207014 h 4702754"/>
              <a:gd name="connsiteX4370" fmla="*/ 648288 w 13442696"/>
              <a:gd name="connsiteY4370" fmla="*/ 3196627 h 4702754"/>
              <a:gd name="connsiteX4371" fmla="*/ 668934 w 13442696"/>
              <a:gd name="connsiteY4371" fmla="*/ 3196627 h 4702754"/>
              <a:gd name="connsiteX4372" fmla="*/ 656547 w 13442696"/>
              <a:gd name="connsiteY4372" fmla="*/ 3181046 h 4702754"/>
              <a:gd name="connsiteX4373" fmla="*/ 691645 w 13442696"/>
              <a:gd name="connsiteY4373" fmla="*/ 3168062 h 4702754"/>
              <a:gd name="connsiteX4374" fmla="*/ 644159 w 13442696"/>
              <a:gd name="connsiteY4374" fmla="*/ 3162869 h 4702754"/>
              <a:gd name="connsiteX4375" fmla="*/ 617319 w 13442696"/>
              <a:gd name="connsiteY4375" fmla="*/ 3165465 h 4702754"/>
              <a:gd name="connsiteX4376" fmla="*/ 588414 w 13442696"/>
              <a:gd name="connsiteY4376" fmla="*/ 3186239 h 4702754"/>
              <a:gd name="connsiteX4377" fmla="*/ 559510 w 13442696"/>
              <a:gd name="connsiteY4377" fmla="*/ 3186239 h 4702754"/>
              <a:gd name="connsiteX4378" fmla="*/ 584285 w 13442696"/>
              <a:gd name="connsiteY4378" fmla="*/ 3175852 h 4702754"/>
              <a:gd name="connsiteX4379" fmla="*/ 580156 w 13442696"/>
              <a:gd name="connsiteY4379" fmla="*/ 3165465 h 4702754"/>
              <a:gd name="connsiteX4380" fmla="*/ 588414 w 13442696"/>
              <a:gd name="connsiteY4380" fmla="*/ 3160272 h 4702754"/>
              <a:gd name="connsiteX4381" fmla="*/ 617319 w 13442696"/>
              <a:gd name="connsiteY4381" fmla="*/ 3155078 h 4702754"/>
              <a:gd name="connsiteX4382" fmla="*/ 629707 w 13442696"/>
              <a:gd name="connsiteY4382" fmla="*/ 3147288 h 4702754"/>
              <a:gd name="connsiteX4383" fmla="*/ 625577 w 13442696"/>
              <a:gd name="connsiteY4383" fmla="*/ 3126514 h 4702754"/>
              <a:gd name="connsiteX4384" fmla="*/ 623513 w 13442696"/>
              <a:gd name="connsiteY4384" fmla="*/ 3126514 h 4702754"/>
              <a:gd name="connsiteX4385" fmla="*/ 563639 w 13442696"/>
              <a:gd name="connsiteY4385" fmla="*/ 3155078 h 4702754"/>
              <a:gd name="connsiteX4386" fmla="*/ 551251 w 13442696"/>
              <a:gd name="connsiteY4386" fmla="*/ 3155078 h 4702754"/>
              <a:gd name="connsiteX4387" fmla="*/ 553316 w 13442696"/>
              <a:gd name="connsiteY4387" fmla="*/ 3147288 h 4702754"/>
              <a:gd name="connsiteX4388" fmla="*/ 571898 w 13442696"/>
              <a:gd name="connsiteY4388" fmla="*/ 3144691 h 4702754"/>
              <a:gd name="connsiteX4389" fmla="*/ 580156 w 13442696"/>
              <a:gd name="connsiteY4389" fmla="*/ 3126514 h 4702754"/>
              <a:gd name="connsiteX4390" fmla="*/ 604931 w 13442696"/>
              <a:gd name="connsiteY4390" fmla="*/ 3118723 h 4702754"/>
              <a:gd name="connsiteX4391" fmla="*/ 592544 w 13442696"/>
              <a:gd name="connsiteY4391" fmla="*/ 3097949 h 4702754"/>
              <a:gd name="connsiteX4392" fmla="*/ 602867 w 13442696"/>
              <a:gd name="connsiteY4392" fmla="*/ 3087562 h 4702754"/>
              <a:gd name="connsiteX4393" fmla="*/ 613190 w 13442696"/>
              <a:gd name="connsiteY4393" fmla="*/ 3087562 h 4702754"/>
              <a:gd name="connsiteX4394" fmla="*/ 623513 w 13442696"/>
              <a:gd name="connsiteY4394" fmla="*/ 3082369 h 4702754"/>
              <a:gd name="connsiteX4395" fmla="*/ 604931 w 13442696"/>
              <a:gd name="connsiteY4395" fmla="*/ 3077175 h 4702754"/>
              <a:gd name="connsiteX4396" fmla="*/ 600802 w 13442696"/>
              <a:gd name="connsiteY4396" fmla="*/ 3069385 h 4702754"/>
              <a:gd name="connsiteX4397" fmla="*/ 551251 w 13442696"/>
              <a:gd name="connsiteY4397" fmla="*/ 3090159 h 4702754"/>
              <a:gd name="connsiteX4398" fmla="*/ 524411 w 13442696"/>
              <a:gd name="connsiteY4398" fmla="*/ 3118723 h 4702754"/>
              <a:gd name="connsiteX4399" fmla="*/ 512024 w 13442696"/>
              <a:gd name="connsiteY4399" fmla="*/ 3121320 h 4702754"/>
              <a:gd name="connsiteX4400" fmla="*/ 524411 w 13442696"/>
              <a:gd name="connsiteY4400" fmla="*/ 3139498 h 4702754"/>
              <a:gd name="connsiteX4401" fmla="*/ 516153 w 13442696"/>
              <a:gd name="connsiteY4401" fmla="*/ 3155078 h 4702754"/>
              <a:gd name="connsiteX4402" fmla="*/ 532670 w 13442696"/>
              <a:gd name="connsiteY4402" fmla="*/ 3155078 h 4702754"/>
              <a:gd name="connsiteX4403" fmla="*/ 528541 w 13442696"/>
              <a:gd name="connsiteY4403" fmla="*/ 3157675 h 4702754"/>
              <a:gd name="connsiteX4404" fmla="*/ 501701 w 13442696"/>
              <a:gd name="connsiteY4404" fmla="*/ 3162869 h 4702754"/>
              <a:gd name="connsiteX4405" fmla="*/ 487248 w 13442696"/>
              <a:gd name="connsiteY4405" fmla="*/ 3160272 h 4702754"/>
              <a:gd name="connsiteX4406" fmla="*/ 512024 w 13442696"/>
              <a:gd name="connsiteY4406" fmla="*/ 3142094 h 4702754"/>
              <a:gd name="connsiteX4407" fmla="*/ 499636 w 13442696"/>
              <a:gd name="connsiteY4407" fmla="*/ 3142094 h 4702754"/>
              <a:gd name="connsiteX4408" fmla="*/ 474861 w 13442696"/>
              <a:gd name="connsiteY4408" fmla="*/ 3152481 h 4702754"/>
              <a:gd name="connsiteX4409" fmla="*/ 481055 w 13442696"/>
              <a:gd name="connsiteY4409" fmla="*/ 3126514 h 4702754"/>
              <a:gd name="connsiteX4410" fmla="*/ 501701 w 13442696"/>
              <a:gd name="connsiteY4410" fmla="*/ 3123917 h 4702754"/>
              <a:gd name="connsiteX4411" fmla="*/ 489313 w 13442696"/>
              <a:gd name="connsiteY4411" fmla="*/ 3116127 h 4702754"/>
              <a:gd name="connsiteX4412" fmla="*/ 489313 w 13442696"/>
              <a:gd name="connsiteY4412" fmla="*/ 3097949 h 4702754"/>
              <a:gd name="connsiteX4413" fmla="*/ 417051 w 13442696"/>
              <a:gd name="connsiteY4413" fmla="*/ 3113530 h 4702754"/>
              <a:gd name="connsiteX4414" fmla="*/ 379888 w 13442696"/>
              <a:gd name="connsiteY4414" fmla="*/ 3134304 h 4702754"/>
              <a:gd name="connsiteX4415" fmla="*/ 375759 w 13442696"/>
              <a:gd name="connsiteY4415" fmla="*/ 3131707 h 4702754"/>
              <a:gd name="connsiteX4416" fmla="*/ 363372 w 13442696"/>
              <a:gd name="connsiteY4416" fmla="*/ 3139498 h 4702754"/>
              <a:gd name="connsiteX4417" fmla="*/ 363372 w 13442696"/>
              <a:gd name="connsiteY4417" fmla="*/ 3142094 h 4702754"/>
              <a:gd name="connsiteX4418" fmla="*/ 375759 w 13442696"/>
              <a:gd name="connsiteY4418" fmla="*/ 3149885 h 4702754"/>
              <a:gd name="connsiteX4419" fmla="*/ 410858 w 13442696"/>
              <a:gd name="connsiteY4419" fmla="*/ 3142094 h 4702754"/>
              <a:gd name="connsiteX4420" fmla="*/ 363372 w 13442696"/>
              <a:gd name="connsiteY4420" fmla="*/ 3160272 h 4702754"/>
              <a:gd name="connsiteX4421" fmla="*/ 363372 w 13442696"/>
              <a:gd name="connsiteY4421" fmla="*/ 3155078 h 4702754"/>
              <a:gd name="connsiteX4422" fmla="*/ 307627 w 13442696"/>
              <a:gd name="connsiteY4422" fmla="*/ 3162869 h 4702754"/>
              <a:gd name="connsiteX4423" fmla="*/ 324144 w 13442696"/>
              <a:gd name="connsiteY4423" fmla="*/ 3144691 h 4702754"/>
              <a:gd name="connsiteX4424" fmla="*/ 338596 w 13442696"/>
              <a:gd name="connsiteY4424" fmla="*/ 3139498 h 4702754"/>
              <a:gd name="connsiteX4425" fmla="*/ 328273 w 13442696"/>
              <a:gd name="connsiteY4425" fmla="*/ 3134304 h 4702754"/>
              <a:gd name="connsiteX4426" fmla="*/ 350984 w 13442696"/>
              <a:gd name="connsiteY4426" fmla="*/ 3116127 h 4702754"/>
              <a:gd name="connsiteX4427" fmla="*/ 328273 w 13442696"/>
              <a:gd name="connsiteY4427" fmla="*/ 3097949 h 4702754"/>
              <a:gd name="connsiteX4428" fmla="*/ 340661 w 13442696"/>
              <a:gd name="connsiteY4428" fmla="*/ 3092756 h 4702754"/>
              <a:gd name="connsiteX4429" fmla="*/ 340661 w 13442696"/>
              <a:gd name="connsiteY4429" fmla="*/ 3087562 h 4702754"/>
              <a:gd name="connsiteX4430" fmla="*/ 303498 w 13442696"/>
              <a:gd name="connsiteY4430" fmla="*/ 3077175 h 4702754"/>
              <a:gd name="connsiteX4431" fmla="*/ 338596 w 13442696"/>
              <a:gd name="connsiteY4431" fmla="*/ 3074578 h 4702754"/>
              <a:gd name="connsiteX4432" fmla="*/ 340661 w 13442696"/>
              <a:gd name="connsiteY4432" fmla="*/ 3066788 h 4702754"/>
              <a:gd name="connsiteX4433" fmla="*/ 324144 w 13442696"/>
              <a:gd name="connsiteY4433" fmla="*/ 3048611 h 4702754"/>
              <a:gd name="connsiteX4434" fmla="*/ 340661 w 13442696"/>
              <a:gd name="connsiteY4434" fmla="*/ 3035627 h 4702754"/>
              <a:gd name="connsiteX4435" fmla="*/ 328273 w 13442696"/>
              <a:gd name="connsiteY4435" fmla="*/ 3017449 h 4702754"/>
              <a:gd name="connsiteX4436" fmla="*/ 338596 w 13442696"/>
              <a:gd name="connsiteY4436" fmla="*/ 3012256 h 4702754"/>
              <a:gd name="connsiteX4437" fmla="*/ 303498 w 13442696"/>
              <a:gd name="connsiteY4437" fmla="*/ 3004465 h 4702754"/>
              <a:gd name="connsiteX4438" fmla="*/ 350984 w 13442696"/>
              <a:gd name="connsiteY4438" fmla="*/ 3001869 h 4702754"/>
              <a:gd name="connsiteX4439" fmla="*/ 359242 w 13442696"/>
              <a:gd name="connsiteY4439" fmla="*/ 3001869 h 4702754"/>
              <a:gd name="connsiteX4440" fmla="*/ 346855 w 13442696"/>
              <a:gd name="connsiteY4440" fmla="*/ 2994078 h 4702754"/>
              <a:gd name="connsiteX4441" fmla="*/ 350984 w 13442696"/>
              <a:gd name="connsiteY4441" fmla="*/ 2986288 h 4702754"/>
              <a:gd name="connsiteX4442" fmla="*/ 324144 w 13442696"/>
              <a:gd name="connsiteY4442" fmla="*/ 2986288 h 4702754"/>
              <a:gd name="connsiteX4443" fmla="*/ 338596 w 13442696"/>
              <a:gd name="connsiteY4443" fmla="*/ 2978498 h 4702754"/>
              <a:gd name="connsiteX4444" fmla="*/ 353049 w 13442696"/>
              <a:gd name="connsiteY4444" fmla="*/ 2983691 h 4702754"/>
              <a:gd name="connsiteX4445" fmla="*/ 417051 w 13442696"/>
              <a:gd name="connsiteY4445" fmla="*/ 2955127 h 4702754"/>
              <a:gd name="connsiteX4446" fmla="*/ 359242 w 13442696"/>
              <a:gd name="connsiteY4446" fmla="*/ 2955127 h 4702754"/>
              <a:gd name="connsiteX4447" fmla="*/ 359242 w 13442696"/>
              <a:gd name="connsiteY4447" fmla="*/ 2947336 h 4702754"/>
              <a:gd name="connsiteX4448" fmla="*/ 388147 w 13442696"/>
              <a:gd name="connsiteY4448" fmla="*/ 2947336 h 4702754"/>
              <a:gd name="connsiteX4449" fmla="*/ 384018 w 13442696"/>
              <a:gd name="connsiteY4449" fmla="*/ 2921369 h 4702754"/>
              <a:gd name="connsiteX4450" fmla="*/ 414987 w 13442696"/>
              <a:gd name="connsiteY4450" fmla="*/ 2916175 h 4702754"/>
              <a:gd name="connsiteX4451" fmla="*/ 417051 w 13442696"/>
              <a:gd name="connsiteY4451" fmla="*/ 2910982 h 4702754"/>
              <a:gd name="connsiteX4452" fmla="*/ 340661 w 13442696"/>
              <a:gd name="connsiteY4452" fmla="*/ 2916175 h 4702754"/>
              <a:gd name="connsiteX4453" fmla="*/ 307627 w 13442696"/>
              <a:gd name="connsiteY4453" fmla="*/ 2921369 h 4702754"/>
              <a:gd name="connsiteX4454" fmla="*/ 295240 w 13442696"/>
              <a:gd name="connsiteY4454" fmla="*/ 2931756 h 4702754"/>
              <a:gd name="connsiteX4455" fmla="*/ 262206 w 13442696"/>
              <a:gd name="connsiteY4455" fmla="*/ 2926562 h 4702754"/>
              <a:gd name="connsiteX4456" fmla="*/ 227107 w 13442696"/>
              <a:gd name="connsiteY4456" fmla="*/ 2944740 h 4702754"/>
              <a:gd name="connsiteX4457" fmla="*/ 218849 w 13442696"/>
              <a:gd name="connsiteY4457" fmla="*/ 2942143 h 4702754"/>
              <a:gd name="connsiteX4458" fmla="*/ 202332 w 13442696"/>
              <a:gd name="connsiteY4458" fmla="*/ 2955127 h 4702754"/>
              <a:gd name="connsiteX4459" fmla="*/ 173427 w 13442696"/>
              <a:gd name="connsiteY4459" fmla="*/ 2960320 h 4702754"/>
              <a:gd name="connsiteX4460" fmla="*/ 115618 w 13442696"/>
              <a:gd name="connsiteY4460" fmla="*/ 2988885 h 4702754"/>
              <a:gd name="connsiteX4461" fmla="*/ 107360 w 13442696"/>
              <a:gd name="connsiteY4461" fmla="*/ 2975901 h 4702754"/>
              <a:gd name="connsiteX4462" fmla="*/ 115618 w 13442696"/>
              <a:gd name="connsiteY4462" fmla="*/ 2968111 h 4702754"/>
              <a:gd name="connsiteX4463" fmla="*/ 99101 w 13442696"/>
              <a:gd name="connsiteY4463" fmla="*/ 2965514 h 4702754"/>
              <a:gd name="connsiteX4464" fmla="*/ 140393 w 13442696"/>
              <a:gd name="connsiteY4464" fmla="*/ 2960320 h 4702754"/>
              <a:gd name="connsiteX4465" fmla="*/ 198203 w 13442696"/>
              <a:gd name="connsiteY4465" fmla="*/ 2947336 h 4702754"/>
              <a:gd name="connsiteX4466" fmla="*/ 171363 w 13442696"/>
              <a:gd name="connsiteY4466" fmla="*/ 2934353 h 4702754"/>
              <a:gd name="connsiteX4467" fmla="*/ 171363 w 13442696"/>
              <a:gd name="connsiteY4467" fmla="*/ 2910982 h 4702754"/>
              <a:gd name="connsiteX4468" fmla="*/ 202332 w 13442696"/>
              <a:gd name="connsiteY4468" fmla="*/ 2910982 h 4702754"/>
              <a:gd name="connsiteX4469" fmla="*/ 210590 w 13442696"/>
              <a:gd name="connsiteY4469" fmla="*/ 2903191 h 4702754"/>
              <a:gd name="connsiteX4470" fmla="*/ 210590 w 13442696"/>
              <a:gd name="connsiteY4470" fmla="*/ 2895401 h 4702754"/>
              <a:gd name="connsiteX4471" fmla="*/ 222978 w 13442696"/>
              <a:gd name="connsiteY4471" fmla="*/ 2882417 h 4702754"/>
              <a:gd name="connsiteX4472" fmla="*/ 231237 w 13442696"/>
              <a:gd name="connsiteY4472" fmla="*/ 2877224 h 4702754"/>
              <a:gd name="connsiteX4473" fmla="*/ 227107 w 13442696"/>
              <a:gd name="connsiteY4473" fmla="*/ 2864240 h 4702754"/>
              <a:gd name="connsiteX4474" fmla="*/ 251883 w 13442696"/>
              <a:gd name="connsiteY4474" fmla="*/ 2851256 h 4702754"/>
              <a:gd name="connsiteX4475" fmla="*/ 251883 w 13442696"/>
              <a:gd name="connsiteY4475" fmla="*/ 2843466 h 4702754"/>
              <a:gd name="connsiteX4476" fmla="*/ 222978 w 13442696"/>
              <a:gd name="connsiteY4476" fmla="*/ 2843466 h 4702754"/>
              <a:gd name="connsiteX4477" fmla="*/ 256012 w 13442696"/>
              <a:gd name="connsiteY4477" fmla="*/ 2825288 h 4702754"/>
              <a:gd name="connsiteX4478" fmla="*/ 251883 w 13442696"/>
              <a:gd name="connsiteY4478" fmla="*/ 2822691 h 4702754"/>
              <a:gd name="connsiteX4479" fmla="*/ 268400 w 13442696"/>
              <a:gd name="connsiteY4479" fmla="*/ 2814901 h 4702754"/>
              <a:gd name="connsiteX4480" fmla="*/ 268400 w 13442696"/>
              <a:gd name="connsiteY4480" fmla="*/ 2794127 h 4702754"/>
              <a:gd name="connsiteX4481" fmla="*/ 268400 w 13442696"/>
              <a:gd name="connsiteY4481" fmla="*/ 2775949 h 4702754"/>
              <a:gd name="connsiteX4482" fmla="*/ 222978 w 13442696"/>
              <a:gd name="connsiteY4482" fmla="*/ 2775949 h 4702754"/>
              <a:gd name="connsiteX4483" fmla="*/ 239495 w 13442696"/>
              <a:gd name="connsiteY4483" fmla="*/ 2794127 h 4702754"/>
              <a:gd name="connsiteX4484" fmla="*/ 235366 w 13442696"/>
              <a:gd name="connsiteY4484" fmla="*/ 2799320 h 4702754"/>
              <a:gd name="connsiteX4485" fmla="*/ 198203 w 13442696"/>
              <a:gd name="connsiteY4485" fmla="*/ 2794127 h 4702754"/>
              <a:gd name="connsiteX4486" fmla="*/ 189944 w 13442696"/>
              <a:gd name="connsiteY4486" fmla="*/ 2796724 h 4702754"/>
              <a:gd name="connsiteX4487" fmla="*/ 189944 w 13442696"/>
              <a:gd name="connsiteY4487" fmla="*/ 2783740 h 4702754"/>
              <a:gd name="connsiteX4488" fmla="*/ 202332 w 13442696"/>
              <a:gd name="connsiteY4488" fmla="*/ 2778546 h 4702754"/>
              <a:gd name="connsiteX4489" fmla="*/ 163104 w 13442696"/>
              <a:gd name="connsiteY4489" fmla="*/ 2768159 h 4702754"/>
              <a:gd name="connsiteX4490" fmla="*/ 140393 w 13442696"/>
              <a:gd name="connsiteY4490" fmla="*/ 2794127 h 4702754"/>
              <a:gd name="connsiteX4491" fmla="*/ 115618 w 13442696"/>
              <a:gd name="connsiteY4491" fmla="*/ 2794127 h 4702754"/>
              <a:gd name="connsiteX4492" fmla="*/ 138329 w 13442696"/>
              <a:gd name="connsiteY4492" fmla="*/ 2801917 h 4702754"/>
              <a:gd name="connsiteX4493" fmla="*/ 123877 w 13442696"/>
              <a:gd name="connsiteY4493" fmla="*/ 2825288 h 4702754"/>
              <a:gd name="connsiteX4494" fmla="*/ 119747 w 13442696"/>
              <a:gd name="connsiteY4494" fmla="*/ 2833078 h 4702754"/>
              <a:gd name="connsiteX4495" fmla="*/ 115618 w 13442696"/>
              <a:gd name="connsiteY4495" fmla="*/ 2840869 h 4702754"/>
              <a:gd name="connsiteX4496" fmla="*/ 86714 w 13442696"/>
              <a:gd name="connsiteY4496" fmla="*/ 2856449 h 4702754"/>
              <a:gd name="connsiteX4497" fmla="*/ 86714 w 13442696"/>
              <a:gd name="connsiteY4497" fmla="*/ 2866836 h 4702754"/>
              <a:gd name="connsiteX4498" fmla="*/ 64003 w 13442696"/>
              <a:gd name="connsiteY4498" fmla="*/ 2872030 h 4702754"/>
              <a:gd name="connsiteX4499" fmla="*/ 70197 w 13442696"/>
              <a:gd name="connsiteY4499" fmla="*/ 2874627 h 4702754"/>
              <a:gd name="connsiteX4500" fmla="*/ 51615 w 13442696"/>
              <a:gd name="connsiteY4500" fmla="*/ 2882417 h 4702754"/>
              <a:gd name="connsiteX4501" fmla="*/ 41292 w 13442696"/>
              <a:gd name="connsiteY4501" fmla="*/ 2879820 h 4702754"/>
              <a:gd name="connsiteX4502" fmla="*/ 30969 w 13442696"/>
              <a:gd name="connsiteY4502" fmla="*/ 2874627 h 4702754"/>
              <a:gd name="connsiteX4503" fmla="*/ 30969 w 13442696"/>
              <a:gd name="connsiteY4503" fmla="*/ 2869433 h 4702754"/>
              <a:gd name="connsiteX4504" fmla="*/ 43357 w 13442696"/>
              <a:gd name="connsiteY4504" fmla="*/ 2864240 h 4702754"/>
              <a:gd name="connsiteX4505" fmla="*/ 10323 w 13442696"/>
              <a:gd name="connsiteY4505" fmla="*/ 2853853 h 4702754"/>
              <a:gd name="connsiteX4506" fmla="*/ 0 w 13442696"/>
              <a:gd name="connsiteY4506" fmla="*/ 2838272 h 4702754"/>
              <a:gd name="connsiteX4507" fmla="*/ 35098 w 13442696"/>
              <a:gd name="connsiteY4507" fmla="*/ 2838272 h 4702754"/>
              <a:gd name="connsiteX4508" fmla="*/ 74326 w 13442696"/>
              <a:gd name="connsiteY4508" fmla="*/ 2838272 h 4702754"/>
              <a:gd name="connsiteX4509" fmla="*/ 74326 w 13442696"/>
              <a:gd name="connsiteY4509" fmla="*/ 2814901 h 4702754"/>
              <a:gd name="connsiteX4510" fmla="*/ 90843 w 13442696"/>
              <a:gd name="connsiteY4510" fmla="*/ 2801917 h 4702754"/>
              <a:gd name="connsiteX4511" fmla="*/ 55744 w 13442696"/>
              <a:gd name="connsiteY4511" fmla="*/ 2783740 h 4702754"/>
              <a:gd name="connsiteX4512" fmla="*/ 82584 w 13442696"/>
              <a:gd name="connsiteY4512" fmla="*/ 2770756 h 4702754"/>
              <a:gd name="connsiteX4513" fmla="*/ 90843 w 13442696"/>
              <a:gd name="connsiteY4513" fmla="*/ 2778546 h 4702754"/>
              <a:gd name="connsiteX4514" fmla="*/ 140393 w 13442696"/>
              <a:gd name="connsiteY4514" fmla="*/ 2760369 h 4702754"/>
              <a:gd name="connsiteX4515" fmla="*/ 146587 w 13442696"/>
              <a:gd name="connsiteY4515" fmla="*/ 2760369 h 4702754"/>
              <a:gd name="connsiteX4516" fmla="*/ 146587 w 13442696"/>
              <a:gd name="connsiteY4516" fmla="*/ 2747385 h 4702754"/>
              <a:gd name="connsiteX4517" fmla="*/ 158975 w 13442696"/>
              <a:gd name="connsiteY4517" fmla="*/ 2752579 h 4702754"/>
              <a:gd name="connsiteX4518" fmla="*/ 171363 w 13442696"/>
              <a:gd name="connsiteY4518" fmla="*/ 2739595 h 4702754"/>
              <a:gd name="connsiteX4519" fmla="*/ 183750 w 13442696"/>
              <a:gd name="connsiteY4519" fmla="*/ 2739595 h 4702754"/>
              <a:gd name="connsiteX4520" fmla="*/ 179621 w 13442696"/>
              <a:gd name="connsiteY4520" fmla="*/ 2731804 h 4702754"/>
              <a:gd name="connsiteX4521" fmla="*/ 140393 w 13442696"/>
              <a:gd name="connsiteY4521" fmla="*/ 2734401 h 4702754"/>
              <a:gd name="connsiteX4522" fmla="*/ 138329 w 13442696"/>
              <a:gd name="connsiteY4522" fmla="*/ 2736998 h 4702754"/>
              <a:gd name="connsiteX4523" fmla="*/ 115618 w 13442696"/>
              <a:gd name="connsiteY4523" fmla="*/ 2739595 h 4702754"/>
              <a:gd name="connsiteX4524" fmla="*/ 88778 w 13442696"/>
              <a:gd name="connsiteY4524" fmla="*/ 2760369 h 4702754"/>
              <a:gd name="connsiteX4525" fmla="*/ 86714 w 13442696"/>
              <a:gd name="connsiteY4525" fmla="*/ 2734401 h 4702754"/>
              <a:gd name="connsiteX4526" fmla="*/ 140393 w 13442696"/>
              <a:gd name="connsiteY4526" fmla="*/ 2726611 h 4702754"/>
              <a:gd name="connsiteX4527" fmla="*/ 179621 w 13442696"/>
              <a:gd name="connsiteY4527" fmla="*/ 2711030 h 4702754"/>
              <a:gd name="connsiteX4528" fmla="*/ 202332 w 13442696"/>
              <a:gd name="connsiteY4528" fmla="*/ 2711030 h 4702754"/>
              <a:gd name="connsiteX4529" fmla="*/ 204396 w 13442696"/>
              <a:gd name="connsiteY4529" fmla="*/ 2695450 h 4702754"/>
              <a:gd name="connsiteX4530" fmla="*/ 192009 w 13442696"/>
              <a:gd name="connsiteY4530" fmla="*/ 2690256 h 4702754"/>
              <a:gd name="connsiteX4531" fmla="*/ 158975 w 13442696"/>
              <a:gd name="connsiteY4531" fmla="*/ 2698046 h 4702754"/>
              <a:gd name="connsiteX4532" fmla="*/ 198203 w 13442696"/>
              <a:gd name="connsiteY4532" fmla="*/ 2682466 h 4702754"/>
              <a:gd name="connsiteX4533" fmla="*/ 214719 w 13442696"/>
              <a:gd name="connsiteY4533" fmla="*/ 2682466 h 4702754"/>
              <a:gd name="connsiteX4534" fmla="*/ 214719 w 13442696"/>
              <a:gd name="connsiteY4534" fmla="*/ 2677272 h 4702754"/>
              <a:gd name="connsiteX4535" fmla="*/ 175492 w 13442696"/>
              <a:gd name="connsiteY4535" fmla="*/ 2672079 h 4702754"/>
              <a:gd name="connsiteX4536" fmla="*/ 210590 w 13442696"/>
              <a:gd name="connsiteY4536" fmla="*/ 2659095 h 4702754"/>
              <a:gd name="connsiteX4537" fmla="*/ 264270 w 13442696"/>
              <a:gd name="connsiteY4537" fmla="*/ 2635724 h 4702754"/>
              <a:gd name="connsiteX4538" fmla="*/ 247753 w 13442696"/>
              <a:gd name="connsiteY4538" fmla="*/ 2617546 h 4702754"/>
              <a:gd name="connsiteX4539" fmla="*/ 274593 w 13442696"/>
              <a:gd name="connsiteY4539" fmla="*/ 2617546 h 4702754"/>
              <a:gd name="connsiteX4540" fmla="*/ 268400 w 13442696"/>
              <a:gd name="connsiteY4540" fmla="*/ 2609756 h 4702754"/>
              <a:gd name="connsiteX4541" fmla="*/ 282852 w 13442696"/>
              <a:gd name="connsiteY4541" fmla="*/ 2609756 h 4702754"/>
              <a:gd name="connsiteX4542" fmla="*/ 286981 w 13442696"/>
              <a:gd name="connsiteY4542" fmla="*/ 2617546 h 4702754"/>
              <a:gd name="connsiteX4543" fmla="*/ 299369 w 13442696"/>
              <a:gd name="connsiteY4543" fmla="*/ 2614950 h 4702754"/>
              <a:gd name="connsiteX4544" fmla="*/ 299369 w 13442696"/>
              <a:gd name="connsiteY4544" fmla="*/ 2622740 h 4702754"/>
              <a:gd name="connsiteX4545" fmla="*/ 324144 w 13442696"/>
              <a:gd name="connsiteY4545" fmla="*/ 2627933 h 4702754"/>
              <a:gd name="connsiteX4546" fmla="*/ 268400 w 13442696"/>
              <a:gd name="connsiteY4546" fmla="*/ 2643514 h 4702754"/>
              <a:gd name="connsiteX4547" fmla="*/ 262206 w 13442696"/>
              <a:gd name="connsiteY4547" fmla="*/ 2659095 h 4702754"/>
              <a:gd name="connsiteX4548" fmla="*/ 291110 w 13442696"/>
              <a:gd name="connsiteY4548" fmla="*/ 2659095 h 4702754"/>
              <a:gd name="connsiteX4549" fmla="*/ 328273 w 13442696"/>
              <a:gd name="connsiteY4549" fmla="*/ 2651304 h 4702754"/>
              <a:gd name="connsiteX4550" fmla="*/ 359242 w 13442696"/>
              <a:gd name="connsiteY4550" fmla="*/ 2627933 h 4702754"/>
              <a:gd name="connsiteX4551" fmla="*/ 392276 w 13442696"/>
              <a:gd name="connsiteY4551" fmla="*/ 2614950 h 4702754"/>
              <a:gd name="connsiteX4552" fmla="*/ 423245 w 13442696"/>
              <a:gd name="connsiteY4552" fmla="*/ 2594175 h 4702754"/>
              <a:gd name="connsiteX4553" fmla="*/ 417051 w 13442696"/>
              <a:gd name="connsiteY4553" fmla="*/ 2594175 h 4702754"/>
              <a:gd name="connsiteX4554" fmla="*/ 456279 w 13442696"/>
              <a:gd name="connsiteY4554" fmla="*/ 2591579 h 4702754"/>
              <a:gd name="connsiteX4555" fmla="*/ 468667 w 13442696"/>
              <a:gd name="connsiteY4555" fmla="*/ 2583788 h 4702754"/>
              <a:gd name="connsiteX4556" fmla="*/ 443892 w 13442696"/>
              <a:gd name="connsiteY4556" fmla="*/ 2570804 h 4702754"/>
              <a:gd name="connsiteX4557" fmla="*/ 406729 w 13442696"/>
              <a:gd name="connsiteY4557" fmla="*/ 2575998 h 4702754"/>
              <a:gd name="connsiteX4558" fmla="*/ 404664 w 13442696"/>
              <a:gd name="connsiteY4558" fmla="*/ 2563014 h 4702754"/>
              <a:gd name="connsiteX4559" fmla="*/ 346855 w 13442696"/>
              <a:gd name="connsiteY4559" fmla="*/ 2552627 h 4702754"/>
              <a:gd name="connsiteX4560" fmla="*/ 363372 w 13442696"/>
              <a:gd name="connsiteY4560" fmla="*/ 2539643 h 4702754"/>
              <a:gd name="connsiteX4561" fmla="*/ 359242 w 13442696"/>
              <a:gd name="connsiteY4561" fmla="*/ 2534450 h 4702754"/>
              <a:gd name="connsiteX4562" fmla="*/ 350984 w 13442696"/>
              <a:gd name="connsiteY4562" fmla="*/ 2529256 h 4702754"/>
              <a:gd name="connsiteX4563" fmla="*/ 324144 w 13442696"/>
              <a:gd name="connsiteY4563" fmla="*/ 2531853 h 4702754"/>
              <a:gd name="connsiteX4564" fmla="*/ 307627 w 13442696"/>
              <a:gd name="connsiteY4564" fmla="*/ 2531853 h 4702754"/>
              <a:gd name="connsiteX4565" fmla="*/ 359242 w 13442696"/>
              <a:gd name="connsiteY4565" fmla="*/ 2500692 h 4702754"/>
              <a:gd name="connsiteX4566" fmla="*/ 348919 w 13442696"/>
              <a:gd name="connsiteY4566" fmla="*/ 2495498 h 4702754"/>
              <a:gd name="connsiteX4567" fmla="*/ 299369 w 13442696"/>
              <a:gd name="connsiteY4567" fmla="*/ 2492901 h 4702754"/>
              <a:gd name="connsiteX4568" fmla="*/ 299369 w 13442696"/>
              <a:gd name="connsiteY4568" fmla="*/ 2487708 h 4702754"/>
              <a:gd name="connsiteX4569" fmla="*/ 268400 w 13442696"/>
              <a:gd name="connsiteY4569" fmla="*/ 2479917 h 4702754"/>
              <a:gd name="connsiteX4570" fmla="*/ 247753 w 13442696"/>
              <a:gd name="connsiteY4570" fmla="*/ 2482514 h 4702754"/>
              <a:gd name="connsiteX4571" fmla="*/ 251883 w 13442696"/>
              <a:gd name="connsiteY4571" fmla="*/ 2474724 h 4702754"/>
              <a:gd name="connsiteX4572" fmla="*/ 268400 w 13442696"/>
              <a:gd name="connsiteY4572" fmla="*/ 2466934 h 4702754"/>
              <a:gd name="connsiteX4573" fmla="*/ 282852 w 13442696"/>
              <a:gd name="connsiteY4573" fmla="*/ 2472127 h 4702754"/>
              <a:gd name="connsiteX4574" fmla="*/ 307627 w 13442696"/>
              <a:gd name="connsiteY4574" fmla="*/ 2472127 h 4702754"/>
              <a:gd name="connsiteX4575" fmla="*/ 340661 w 13442696"/>
              <a:gd name="connsiteY4575" fmla="*/ 2443563 h 4702754"/>
              <a:gd name="connsiteX4576" fmla="*/ 423245 w 13442696"/>
              <a:gd name="connsiteY4576" fmla="*/ 2412401 h 4702754"/>
              <a:gd name="connsiteX4577" fmla="*/ 417051 w 13442696"/>
              <a:gd name="connsiteY4577" fmla="*/ 2407208 h 4702754"/>
              <a:gd name="connsiteX4578" fmla="*/ 392276 w 13442696"/>
              <a:gd name="connsiteY4578" fmla="*/ 2414998 h 4702754"/>
              <a:gd name="connsiteX4579" fmla="*/ 379888 w 13442696"/>
              <a:gd name="connsiteY4579" fmla="*/ 2407208 h 4702754"/>
              <a:gd name="connsiteX4580" fmla="*/ 392276 w 13442696"/>
              <a:gd name="connsiteY4580" fmla="*/ 2399418 h 4702754"/>
              <a:gd name="connsiteX4581" fmla="*/ 371630 w 13442696"/>
              <a:gd name="connsiteY4581" fmla="*/ 2373450 h 4702754"/>
              <a:gd name="connsiteX4582" fmla="*/ 359242 w 13442696"/>
              <a:gd name="connsiteY4582" fmla="*/ 2368256 h 4702754"/>
              <a:gd name="connsiteX4583" fmla="*/ 346855 w 13442696"/>
              <a:gd name="connsiteY4583" fmla="*/ 2370853 h 4702754"/>
              <a:gd name="connsiteX4584" fmla="*/ 340661 w 13442696"/>
              <a:gd name="connsiteY4584" fmla="*/ 2370853 h 4702754"/>
              <a:gd name="connsiteX4585" fmla="*/ 346855 w 13442696"/>
              <a:gd name="connsiteY4585" fmla="*/ 2357869 h 4702754"/>
              <a:gd name="connsiteX4586" fmla="*/ 307627 w 13442696"/>
              <a:gd name="connsiteY4586" fmla="*/ 2363063 h 4702754"/>
              <a:gd name="connsiteX4587" fmla="*/ 295240 w 13442696"/>
              <a:gd name="connsiteY4587" fmla="*/ 2370853 h 4702754"/>
              <a:gd name="connsiteX4588" fmla="*/ 291110 w 13442696"/>
              <a:gd name="connsiteY4588" fmla="*/ 2391627 h 4702754"/>
              <a:gd name="connsiteX4589" fmla="*/ 303498 w 13442696"/>
              <a:gd name="connsiteY4589" fmla="*/ 2396821 h 4702754"/>
              <a:gd name="connsiteX4590" fmla="*/ 295240 w 13442696"/>
              <a:gd name="connsiteY4590" fmla="*/ 2404611 h 4702754"/>
              <a:gd name="connsiteX4591" fmla="*/ 303498 w 13442696"/>
              <a:gd name="connsiteY4591" fmla="*/ 2409805 h 4702754"/>
              <a:gd name="connsiteX4592" fmla="*/ 268400 w 13442696"/>
              <a:gd name="connsiteY4592" fmla="*/ 2396821 h 4702754"/>
              <a:gd name="connsiteX4593" fmla="*/ 262206 w 13442696"/>
              <a:gd name="connsiteY4593" fmla="*/ 2376047 h 4702754"/>
              <a:gd name="connsiteX4594" fmla="*/ 262206 w 13442696"/>
              <a:gd name="connsiteY4594" fmla="*/ 2368256 h 4702754"/>
              <a:gd name="connsiteX4595" fmla="*/ 291110 w 13442696"/>
              <a:gd name="connsiteY4595" fmla="*/ 2355272 h 4702754"/>
              <a:gd name="connsiteX4596" fmla="*/ 274593 w 13442696"/>
              <a:gd name="connsiteY4596" fmla="*/ 2355272 h 4702754"/>
              <a:gd name="connsiteX4597" fmla="*/ 264270 w 13442696"/>
              <a:gd name="connsiteY4597" fmla="*/ 2344885 h 4702754"/>
              <a:gd name="connsiteX4598" fmla="*/ 311756 w 13442696"/>
              <a:gd name="connsiteY4598" fmla="*/ 2337095 h 4702754"/>
              <a:gd name="connsiteX4599" fmla="*/ 402599 w 13442696"/>
              <a:gd name="connsiteY4599" fmla="*/ 2298143 h 4702754"/>
              <a:gd name="connsiteX4600" fmla="*/ 425310 w 13442696"/>
              <a:gd name="connsiteY4600" fmla="*/ 2285160 h 4702754"/>
              <a:gd name="connsiteX4601" fmla="*/ 448021 w 13442696"/>
              <a:gd name="connsiteY4601" fmla="*/ 2285160 h 4702754"/>
              <a:gd name="connsiteX4602" fmla="*/ 456279 w 13442696"/>
              <a:gd name="connsiteY4602" fmla="*/ 2277369 h 4702754"/>
              <a:gd name="connsiteX4603" fmla="*/ 501701 w 13442696"/>
              <a:gd name="connsiteY4603" fmla="*/ 2264385 h 4702754"/>
              <a:gd name="connsiteX4604" fmla="*/ 596673 w 13442696"/>
              <a:gd name="connsiteY4604" fmla="*/ 2230627 h 4702754"/>
              <a:gd name="connsiteX4605" fmla="*/ 609061 w 13442696"/>
              <a:gd name="connsiteY4605" fmla="*/ 2215047 h 4702754"/>
              <a:gd name="connsiteX4606" fmla="*/ 629707 w 13442696"/>
              <a:gd name="connsiteY4606" fmla="*/ 2220240 h 4702754"/>
              <a:gd name="connsiteX4607" fmla="*/ 644159 w 13442696"/>
              <a:gd name="connsiteY4607" fmla="*/ 2217643 h 4702754"/>
              <a:gd name="connsiteX4608" fmla="*/ 637965 w 13442696"/>
              <a:gd name="connsiteY4608" fmla="*/ 2215047 h 4702754"/>
              <a:gd name="connsiteX4609" fmla="*/ 685451 w 13442696"/>
              <a:gd name="connsiteY4609" fmla="*/ 2204660 h 4702754"/>
              <a:gd name="connsiteX4610" fmla="*/ 673064 w 13442696"/>
              <a:gd name="connsiteY4610" fmla="*/ 2196869 h 4702754"/>
              <a:gd name="connsiteX4611" fmla="*/ 701968 w 13442696"/>
              <a:gd name="connsiteY4611" fmla="*/ 2191676 h 4702754"/>
              <a:gd name="connsiteX4612" fmla="*/ 693710 w 13442696"/>
              <a:gd name="connsiteY4612" fmla="*/ 2183885 h 4702754"/>
              <a:gd name="connsiteX4613" fmla="*/ 714356 w 13442696"/>
              <a:gd name="connsiteY4613" fmla="*/ 2173498 h 4702754"/>
              <a:gd name="connsiteX4614" fmla="*/ 732937 w 13442696"/>
              <a:gd name="connsiteY4614" fmla="*/ 2181289 h 4702754"/>
              <a:gd name="connsiteX4615" fmla="*/ 732937 w 13442696"/>
              <a:gd name="connsiteY4615" fmla="*/ 2165708 h 4702754"/>
              <a:gd name="connsiteX4616" fmla="*/ 737067 w 13442696"/>
              <a:gd name="connsiteY4616" fmla="*/ 2170902 h 4702754"/>
              <a:gd name="connsiteX4617" fmla="*/ 753584 w 13442696"/>
              <a:gd name="connsiteY4617" fmla="*/ 2170902 h 4702754"/>
              <a:gd name="connsiteX4618" fmla="*/ 817587 w 13442696"/>
              <a:gd name="connsiteY4618" fmla="*/ 2157918 h 4702754"/>
              <a:gd name="connsiteX4619" fmla="*/ 838233 w 13442696"/>
              <a:gd name="connsiteY4619" fmla="*/ 2150127 h 4702754"/>
              <a:gd name="connsiteX4620" fmla="*/ 902236 w 13442696"/>
              <a:gd name="connsiteY4620" fmla="*/ 2134547 h 4702754"/>
              <a:gd name="connsiteX4621" fmla="*/ 898107 w 13442696"/>
              <a:gd name="connsiteY4621" fmla="*/ 2126756 h 4702754"/>
              <a:gd name="connsiteX4622" fmla="*/ 914623 w 13442696"/>
              <a:gd name="connsiteY4622" fmla="*/ 2129353 h 4702754"/>
              <a:gd name="connsiteX4623" fmla="*/ 970368 w 13442696"/>
              <a:gd name="connsiteY4623" fmla="*/ 2111176 h 4702754"/>
              <a:gd name="connsiteX4624" fmla="*/ 906365 w 13442696"/>
              <a:gd name="connsiteY4624" fmla="*/ 2111176 h 4702754"/>
              <a:gd name="connsiteX4625" fmla="*/ 914623 w 13442696"/>
              <a:gd name="connsiteY4625" fmla="*/ 2105982 h 4702754"/>
              <a:gd name="connsiteX4626" fmla="*/ 957980 w 13442696"/>
              <a:gd name="connsiteY4626" fmla="*/ 2103386 h 4702754"/>
              <a:gd name="connsiteX4627" fmla="*/ 997208 w 13442696"/>
              <a:gd name="connsiteY4627" fmla="*/ 2100789 h 4702754"/>
              <a:gd name="connsiteX4628" fmla="*/ 1075663 w 13442696"/>
              <a:gd name="connsiteY4628" fmla="*/ 2085208 h 4702754"/>
              <a:gd name="connsiteX4629" fmla="*/ 1127279 w 13442696"/>
              <a:gd name="connsiteY4629" fmla="*/ 2074821 h 4702754"/>
              <a:gd name="connsiteX4630" fmla="*/ 1145860 w 13442696"/>
              <a:gd name="connsiteY4630" fmla="*/ 2061837 h 4702754"/>
              <a:gd name="connsiteX4631" fmla="*/ 1135537 w 13442696"/>
              <a:gd name="connsiteY4631" fmla="*/ 2041063 h 4702754"/>
              <a:gd name="connsiteX4632" fmla="*/ 1160312 w 13442696"/>
              <a:gd name="connsiteY4632" fmla="*/ 2043660 h 4702754"/>
              <a:gd name="connsiteX4633" fmla="*/ 1154118 w 13442696"/>
              <a:gd name="connsiteY4633" fmla="*/ 2048853 h 4702754"/>
              <a:gd name="connsiteX4634" fmla="*/ 1170636 w 13442696"/>
              <a:gd name="connsiteY4634" fmla="*/ 2056644 h 4702754"/>
              <a:gd name="connsiteX4635" fmla="*/ 1191282 w 13442696"/>
              <a:gd name="connsiteY4635" fmla="*/ 2048853 h 4702754"/>
              <a:gd name="connsiteX4636" fmla="*/ 1170636 w 13442696"/>
              <a:gd name="connsiteY4636" fmla="*/ 2033273 h 4702754"/>
              <a:gd name="connsiteX4637" fmla="*/ 1203669 w 13442696"/>
              <a:gd name="connsiteY4637" fmla="*/ 2035869 h 4702754"/>
              <a:gd name="connsiteX4638" fmla="*/ 1199540 w 13442696"/>
              <a:gd name="connsiteY4638" fmla="*/ 2030676 h 4702754"/>
              <a:gd name="connsiteX4639" fmla="*/ 1234639 w 13442696"/>
              <a:gd name="connsiteY4639" fmla="*/ 2038466 h 4702754"/>
              <a:gd name="connsiteX4640" fmla="*/ 1267672 w 13442696"/>
              <a:gd name="connsiteY4640" fmla="*/ 2033273 h 4702754"/>
              <a:gd name="connsiteX4641" fmla="*/ 1238768 w 13442696"/>
              <a:gd name="connsiteY4641" fmla="*/ 2025482 h 4702754"/>
              <a:gd name="connsiteX4642" fmla="*/ 1158248 w 13442696"/>
              <a:gd name="connsiteY4642" fmla="*/ 2022886 h 4702754"/>
              <a:gd name="connsiteX4643" fmla="*/ 1119020 w 13442696"/>
              <a:gd name="connsiteY4643" fmla="*/ 2009902 h 4702754"/>
              <a:gd name="connsiteX4644" fmla="*/ 1055017 w 13442696"/>
              <a:gd name="connsiteY4644" fmla="*/ 2015095 h 4702754"/>
              <a:gd name="connsiteX4645" fmla="*/ 1030242 w 13442696"/>
              <a:gd name="connsiteY4645" fmla="*/ 2007305 h 4702754"/>
              <a:gd name="connsiteX4646" fmla="*/ 1021983 w 13442696"/>
              <a:gd name="connsiteY4646" fmla="*/ 2015095 h 4702754"/>
              <a:gd name="connsiteX4647" fmla="*/ 1021983 w 13442696"/>
              <a:gd name="connsiteY4647" fmla="*/ 2009902 h 4702754"/>
              <a:gd name="connsiteX4648" fmla="*/ 999273 w 13442696"/>
              <a:gd name="connsiteY4648" fmla="*/ 2009902 h 4702754"/>
              <a:gd name="connsiteX4649" fmla="*/ 1017854 w 13442696"/>
              <a:gd name="connsiteY4649" fmla="*/ 2002111 h 4702754"/>
              <a:gd name="connsiteX4650" fmla="*/ 957980 w 13442696"/>
              <a:gd name="connsiteY4650" fmla="*/ 1991724 h 4702754"/>
              <a:gd name="connsiteX4651" fmla="*/ 889848 w 13442696"/>
              <a:gd name="connsiteY4651" fmla="*/ 2009902 h 4702754"/>
              <a:gd name="connsiteX4652" fmla="*/ 869202 w 13442696"/>
              <a:gd name="connsiteY4652" fmla="*/ 2004708 h 4702754"/>
              <a:gd name="connsiteX4653" fmla="*/ 848556 w 13442696"/>
              <a:gd name="connsiteY4653" fmla="*/ 2017692 h 4702754"/>
              <a:gd name="connsiteX4654" fmla="*/ 809328 w 13442696"/>
              <a:gd name="connsiteY4654" fmla="*/ 2017692 h 4702754"/>
              <a:gd name="connsiteX4655" fmla="*/ 753584 w 13442696"/>
              <a:gd name="connsiteY4655" fmla="*/ 2048853 h 4702754"/>
              <a:gd name="connsiteX4656" fmla="*/ 761842 w 13442696"/>
              <a:gd name="connsiteY4656" fmla="*/ 2051450 h 4702754"/>
              <a:gd name="connsiteX4657" fmla="*/ 799005 w 13442696"/>
              <a:gd name="connsiteY4657" fmla="*/ 2048853 h 4702754"/>
              <a:gd name="connsiteX4658" fmla="*/ 805199 w 13442696"/>
              <a:gd name="connsiteY4658" fmla="*/ 2059240 h 4702754"/>
              <a:gd name="connsiteX4659" fmla="*/ 842362 w 13442696"/>
              <a:gd name="connsiteY4659" fmla="*/ 2069628 h 4702754"/>
              <a:gd name="connsiteX4660" fmla="*/ 829974 w 13442696"/>
              <a:gd name="connsiteY4660" fmla="*/ 2072224 h 4702754"/>
              <a:gd name="connsiteX4661" fmla="*/ 786617 w 13442696"/>
              <a:gd name="connsiteY4661" fmla="*/ 2059240 h 4702754"/>
              <a:gd name="connsiteX4662" fmla="*/ 778359 w 13442696"/>
              <a:gd name="connsiteY4662" fmla="*/ 2061837 h 4702754"/>
              <a:gd name="connsiteX4663" fmla="*/ 778359 w 13442696"/>
              <a:gd name="connsiteY4663" fmla="*/ 2067031 h 4702754"/>
              <a:gd name="connsiteX4664" fmla="*/ 774230 w 13442696"/>
              <a:gd name="connsiteY4664" fmla="*/ 2059240 h 4702754"/>
              <a:gd name="connsiteX4665" fmla="*/ 761842 w 13442696"/>
              <a:gd name="connsiteY4665" fmla="*/ 2059240 h 4702754"/>
              <a:gd name="connsiteX4666" fmla="*/ 749454 w 13442696"/>
              <a:gd name="connsiteY4666" fmla="*/ 2051450 h 4702754"/>
              <a:gd name="connsiteX4667" fmla="*/ 699904 w 13442696"/>
              <a:gd name="connsiteY4667" fmla="*/ 2056644 h 4702754"/>
              <a:gd name="connsiteX4668" fmla="*/ 695774 w 13442696"/>
              <a:gd name="connsiteY4668" fmla="*/ 2057942 h 4702754"/>
              <a:gd name="connsiteX4669" fmla="*/ 667539 w 13442696"/>
              <a:gd name="connsiteY4669" fmla="*/ 2066820 h 4702754"/>
              <a:gd name="connsiteX4670" fmla="*/ 664805 w 13442696"/>
              <a:gd name="connsiteY4670" fmla="*/ 2067031 h 4702754"/>
              <a:gd name="connsiteX4671" fmla="*/ 662741 w 13442696"/>
              <a:gd name="connsiteY4671" fmla="*/ 2067031 h 4702754"/>
              <a:gd name="connsiteX4672" fmla="*/ 660676 w 13442696"/>
              <a:gd name="connsiteY4672" fmla="*/ 2067031 h 4702754"/>
              <a:gd name="connsiteX4673" fmla="*/ 635901 w 13442696"/>
              <a:gd name="connsiteY4673" fmla="*/ 2067031 h 4702754"/>
              <a:gd name="connsiteX4674" fmla="*/ 644159 w 13442696"/>
              <a:gd name="connsiteY4674" fmla="*/ 2082611 h 4702754"/>
              <a:gd name="connsiteX4675" fmla="*/ 609061 w 13442696"/>
              <a:gd name="connsiteY4675" fmla="*/ 2077418 h 4702754"/>
              <a:gd name="connsiteX4676" fmla="*/ 604931 w 13442696"/>
              <a:gd name="connsiteY4676" fmla="*/ 2072224 h 4702754"/>
              <a:gd name="connsiteX4677" fmla="*/ 532670 w 13442696"/>
              <a:gd name="connsiteY4677" fmla="*/ 2087805 h 4702754"/>
              <a:gd name="connsiteX4678" fmla="*/ 545058 w 13442696"/>
              <a:gd name="connsiteY4678" fmla="*/ 2095595 h 4702754"/>
              <a:gd name="connsiteX4679" fmla="*/ 520282 w 13442696"/>
              <a:gd name="connsiteY4679" fmla="*/ 2095595 h 4702754"/>
              <a:gd name="connsiteX4680" fmla="*/ 524411 w 13442696"/>
              <a:gd name="connsiteY4680" fmla="*/ 2103386 h 4702754"/>
              <a:gd name="connsiteX4681" fmla="*/ 487248 w 13442696"/>
              <a:gd name="connsiteY4681" fmla="*/ 2111176 h 4702754"/>
              <a:gd name="connsiteX4682" fmla="*/ 448021 w 13442696"/>
              <a:gd name="connsiteY4682" fmla="*/ 2129353 h 4702754"/>
              <a:gd name="connsiteX4683" fmla="*/ 448021 w 13442696"/>
              <a:gd name="connsiteY4683" fmla="*/ 2139740 h 4702754"/>
              <a:gd name="connsiteX4684" fmla="*/ 460408 w 13442696"/>
              <a:gd name="connsiteY4684" fmla="*/ 2139740 h 4702754"/>
              <a:gd name="connsiteX4685" fmla="*/ 456279 w 13442696"/>
              <a:gd name="connsiteY4685" fmla="*/ 2144934 h 4702754"/>
              <a:gd name="connsiteX4686" fmla="*/ 439762 w 13442696"/>
              <a:gd name="connsiteY4686" fmla="*/ 2139740 h 4702754"/>
              <a:gd name="connsiteX4687" fmla="*/ 363372 w 13442696"/>
              <a:gd name="connsiteY4687" fmla="*/ 2160514 h 4702754"/>
              <a:gd name="connsiteX4688" fmla="*/ 332403 w 13442696"/>
              <a:gd name="connsiteY4688" fmla="*/ 2160514 h 4702754"/>
              <a:gd name="connsiteX4689" fmla="*/ 338596 w 13442696"/>
              <a:gd name="connsiteY4689" fmla="*/ 2155321 h 4702754"/>
              <a:gd name="connsiteX4690" fmla="*/ 315885 w 13442696"/>
              <a:gd name="connsiteY4690" fmla="*/ 2139740 h 4702754"/>
              <a:gd name="connsiteX4691" fmla="*/ 346855 w 13442696"/>
              <a:gd name="connsiteY4691" fmla="*/ 2139740 h 4702754"/>
              <a:gd name="connsiteX4692" fmla="*/ 379888 w 13442696"/>
              <a:gd name="connsiteY4692" fmla="*/ 2124160 h 4702754"/>
              <a:gd name="connsiteX4693" fmla="*/ 332403 w 13442696"/>
              <a:gd name="connsiteY4693" fmla="*/ 2105982 h 4702754"/>
              <a:gd name="connsiteX4694" fmla="*/ 303498 w 13442696"/>
              <a:gd name="connsiteY4694" fmla="*/ 2105982 h 4702754"/>
              <a:gd name="connsiteX4695" fmla="*/ 311756 w 13442696"/>
              <a:gd name="connsiteY4695" fmla="*/ 2098192 h 4702754"/>
              <a:gd name="connsiteX4696" fmla="*/ 346855 w 13442696"/>
              <a:gd name="connsiteY4696" fmla="*/ 2105982 h 4702754"/>
              <a:gd name="connsiteX4697" fmla="*/ 338596 w 13442696"/>
              <a:gd name="connsiteY4697" fmla="*/ 2082611 h 4702754"/>
              <a:gd name="connsiteX4698" fmla="*/ 396406 w 13442696"/>
              <a:gd name="connsiteY4698" fmla="*/ 2072224 h 4702754"/>
              <a:gd name="connsiteX4699" fmla="*/ 396406 w 13442696"/>
              <a:gd name="connsiteY4699" fmla="*/ 2082611 h 4702754"/>
              <a:gd name="connsiteX4700" fmla="*/ 410858 w 13442696"/>
              <a:gd name="connsiteY4700" fmla="*/ 2082611 h 4702754"/>
              <a:gd name="connsiteX4701" fmla="*/ 392276 w 13442696"/>
              <a:gd name="connsiteY4701" fmla="*/ 2087805 h 4702754"/>
              <a:gd name="connsiteX4702" fmla="*/ 410858 w 13442696"/>
              <a:gd name="connsiteY4702" fmla="*/ 2090402 h 4702754"/>
              <a:gd name="connsiteX4703" fmla="*/ 423245 w 13442696"/>
              <a:gd name="connsiteY4703" fmla="*/ 2087805 h 4702754"/>
              <a:gd name="connsiteX4704" fmla="*/ 423245 w 13442696"/>
              <a:gd name="connsiteY4704" fmla="*/ 2085208 h 4702754"/>
              <a:gd name="connsiteX4705" fmla="*/ 456279 w 13442696"/>
              <a:gd name="connsiteY4705" fmla="*/ 2098192 h 4702754"/>
              <a:gd name="connsiteX4706" fmla="*/ 501701 w 13442696"/>
              <a:gd name="connsiteY4706" fmla="*/ 2082611 h 4702754"/>
              <a:gd name="connsiteX4707" fmla="*/ 481055 w 13442696"/>
              <a:gd name="connsiteY4707" fmla="*/ 2061837 h 4702754"/>
              <a:gd name="connsiteX4708" fmla="*/ 501701 w 13442696"/>
              <a:gd name="connsiteY4708" fmla="*/ 2056644 h 4702754"/>
              <a:gd name="connsiteX4709" fmla="*/ 532670 w 13442696"/>
              <a:gd name="connsiteY4709" fmla="*/ 2059240 h 4702754"/>
              <a:gd name="connsiteX4710" fmla="*/ 516153 w 13442696"/>
              <a:gd name="connsiteY4710" fmla="*/ 2048853 h 4702754"/>
              <a:gd name="connsiteX4711" fmla="*/ 551251 w 13442696"/>
              <a:gd name="connsiteY4711" fmla="*/ 2046257 h 4702754"/>
              <a:gd name="connsiteX4712" fmla="*/ 536799 w 13442696"/>
              <a:gd name="connsiteY4712" fmla="*/ 2035869 h 4702754"/>
              <a:gd name="connsiteX4713" fmla="*/ 518218 w 13442696"/>
              <a:gd name="connsiteY4713" fmla="*/ 2038466 h 4702754"/>
              <a:gd name="connsiteX4714" fmla="*/ 514088 w 13442696"/>
              <a:gd name="connsiteY4714" fmla="*/ 2038466 h 4702754"/>
              <a:gd name="connsiteX4715" fmla="*/ 499636 w 13442696"/>
              <a:gd name="connsiteY4715" fmla="*/ 2041063 h 4702754"/>
              <a:gd name="connsiteX4716" fmla="*/ 507895 w 13442696"/>
              <a:gd name="connsiteY4716" fmla="*/ 2033273 h 4702754"/>
              <a:gd name="connsiteX4717" fmla="*/ 518218 w 13442696"/>
              <a:gd name="connsiteY4717" fmla="*/ 2033273 h 4702754"/>
              <a:gd name="connsiteX4718" fmla="*/ 528541 w 13442696"/>
              <a:gd name="connsiteY4718" fmla="*/ 2015095 h 4702754"/>
              <a:gd name="connsiteX4719" fmla="*/ 551251 w 13442696"/>
              <a:gd name="connsiteY4719" fmla="*/ 2009902 h 4702754"/>
              <a:gd name="connsiteX4720" fmla="*/ 545058 w 13442696"/>
              <a:gd name="connsiteY4720" fmla="*/ 2030676 h 4702754"/>
              <a:gd name="connsiteX4721" fmla="*/ 588414 w 13442696"/>
              <a:gd name="connsiteY4721" fmla="*/ 2030676 h 4702754"/>
              <a:gd name="connsiteX4722" fmla="*/ 596673 w 13442696"/>
              <a:gd name="connsiteY4722" fmla="*/ 2025482 h 4702754"/>
              <a:gd name="connsiteX4723" fmla="*/ 588414 w 13442696"/>
              <a:gd name="connsiteY4723" fmla="*/ 2015095 h 4702754"/>
              <a:gd name="connsiteX4724" fmla="*/ 615255 w 13442696"/>
              <a:gd name="connsiteY4724" fmla="*/ 2009902 h 4702754"/>
              <a:gd name="connsiteX4725" fmla="*/ 623513 w 13442696"/>
              <a:gd name="connsiteY4725" fmla="*/ 2007305 h 4702754"/>
              <a:gd name="connsiteX4726" fmla="*/ 637965 w 13442696"/>
              <a:gd name="connsiteY4726" fmla="*/ 2002111 h 4702754"/>
              <a:gd name="connsiteX4727" fmla="*/ 640030 w 13442696"/>
              <a:gd name="connsiteY4727" fmla="*/ 2007305 h 4702754"/>
              <a:gd name="connsiteX4728" fmla="*/ 681322 w 13442696"/>
              <a:gd name="connsiteY4728" fmla="*/ 2009902 h 4702754"/>
              <a:gd name="connsiteX4729" fmla="*/ 689581 w 13442696"/>
              <a:gd name="connsiteY4729" fmla="*/ 2004708 h 4702754"/>
              <a:gd name="connsiteX4730" fmla="*/ 658611 w 13442696"/>
              <a:gd name="connsiteY4730" fmla="*/ 1994321 h 4702754"/>
              <a:gd name="connsiteX4731" fmla="*/ 637965 w 13442696"/>
              <a:gd name="connsiteY4731" fmla="*/ 1989128 h 4702754"/>
              <a:gd name="connsiteX4732" fmla="*/ 637965 w 13442696"/>
              <a:gd name="connsiteY4732" fmla="*/ 1981337 h 4702754"/>
              <a:gd name="connsiteX4733" fmla="*/ 629707 w 13442696"/>
              <a:gd name="connsiteY4733" fmla="*/ 1976144 h 4702754"/>
              <a:gd name="connsiteX4734" fmla="*/ 656547 w 13442696"/>
              <a:gd name="connsiteY4734" fmla="*/ 1965757 h 4702754"/>
              <a:gd name="connsiteX4735" fmla="*/ 668934 w 13442696"/>
              <a:gd name="connsiteY4735" fmla="*/ 1986531 h 4702754"/>
              <a:gd name="connsiteX4736" fmla="*/ 666870 w 13442696"/>
              <a:gd name="connsiteY4736" fmla="*/ 1991724 h 4702754"/>
              <a:gd name="connsiteX4737" fmla="*/ 708162 w 13442696"/>
              <a:gd name="connsiteY4737" fmla="*/ 1976144 h 4702754"/>
              <a:gd name="connsiteX4738" fmla="*/ 679258 w 13442696"/>
              <a:gd name="connsiteY4738" fmla="*/ 1970950 h 4702754"/>
              <a:gd name="connsiteX4739" fmla="*/ 710227 w 13442696"/>
              <a:gd name="connsiteY4739" fmla="*/ 1965757 h 4702754"/>
              <a:gd name="connsiteX4740" fmla="*/ 699904 w 13442696"/>
              <a:gd name="connsiteY4740" fmla="*/ 1957966 h 4702754"/>
              <a:gd name="connsiteX4741" fmla="*/ 668934 w 13442696"/>
              <a:gd name="connsiteY4741" fmla="*/ 1952773 h 4702754"/>
              <a:gd name="connsiteX4742" fmla="*/ 685451 w 13442696"/>
              <a:gd name="connsiteY4742" fmla="*/ 1934595 h 4702754"/>
              <a:gd name="connsiteX4743" fmla="*/ 710227 w 13442696"/>
              <a:gd name="connsiteY4743" fmla="*/ 1931999 h 4702754"/>
              <a:gd name="connsiteX4744" fmla="*/ 720550 w 13442696"/>
              <a:gd name="connsiteY4744" fmla="*/ 1931999 h 4702754"/>
              <a:gd name="connsiteX4745" fmla="*/ 714356 w 13442696"/>
              <a:gd name="connsiteY4745" fmla="*/ 1929402 h 4702754"/>
              <a:gd name="connsiteX4746" fmla="*/ 732937 w 13442696"/>
              <a:gd name="connsiteY4746" fmla="*/ 1916418 h 4702754"/>
              <a:gd name="connsiteX4747" fmla="*/ 774230 w 13442696"/>
              <a:gd name="connsiteY4747" fmla="*/ 1911224 h 4702754"/>
              <a:gd name="connsiteX4748" fmla="*/ 796940 w 13442696"/>
              <a:gd name="connsiteY4748" fmla="*/ 1916418 h 4702754"/>
              <a:gd name="connsiteX4749" fmla="*/ 827910 w 13442696"/>
              <a:gd name="connsiteY4749" fmla="*/ 1911224 h 4702754"/>
              <a:gd name="connsiteX4750" fmla="*/ 865073 w 13442696"/>
              <a:gd name="connsiteY4750" fmla="*/ 1906031 h 4702754"/>
              <a:gd name="connsiteX4751" fmla="*/ 881590 w 13442696"/>
              <a:gd name="connsiteY4751" fmla="*/ 1908628 h 4702754"/>
              <a:gd name="connsiteX4752" fmla="*/ 906365 w 13442696"/>
              <a:gd name="connsiteY4752" fmla="*/ 1887853 h 4702754"/>
              <a:gd name="connsiteX4753" fmla="*/ 893977 w 13442696"/>
              <a:gd name="connsiteY4753" fmla="*/ 1880063 h 4702754"/>
              <a:gd name="connsiteX4754" fmla="*/ 856814 w 13442696"/>
              <a:gd name="connsiteY4754" fmla="*/ 1887853 h 4702754"/>
              <a:gd name="connsiteX4755" fmla="*/ 856814 w 13442696"/>
              <a:gd name="connsiteY4755" fmla="*/ 1877466 h 4702754"/>
              <a:gd name="connsiteX4756" fmla="*/ 889848 w 13442696"/>
              <a:gd name="connsiteY4756" fmla="*/ 1874870 h 4702754"/>
              <a:gd name="connsiteX4757" fmla="*/ 885719 w 13442696"/>
              <a:gd name="connsiteY4757" fmla="*/ 1872273 h 4702754"/>
              <a:gd name="connsiteX4758" fmla="*/ 893977 w 13442696"/>
              <a:gd name="connsiteY4758" fmla="*/ 1867079 h 4702754"/>
              <a:gd name="connsiteX4759" fmla="*/ 945593 w 13442696"/>
              <a:gd name="connsiteY4759" fmla="*/ 1877466 h 4702754"/>
              <a:gd name="connsiteX4760" fmla="*/ 945593 w 13442696"/>
              <a:gd name="connsiteY4760" fmla="*/ 1867079 h 4702754"/>
              <a:gd name="connsiteX4761" fmla="*/ 953851 w 13442696"/>
              <a:gd name="connsiteY4761" fmla="*/ 1867079 h 4702754"/>
              <a:gd name="connsiteX4762" fmla="*/ 1061211 w 13442696"/>
              <a:gd name="connsiteY4762" fmla="*/ 1843708 h 4702754"/>
              <a:gd name="connsiteX4763" fmla="*/ 1073599 w 13442696"/>
              <a:gd name="connsiteY4763" fmla="*/ 1843708 h 4702754"/>
              <a:gd name="connsiteX4764" fmla="*/ 1085986 w 13442696"/>
              <a:gd name="connsiteY4764" fmla="*/ 1838515 h 4702754"/>
              <a:gd name="connsiteX4765" fmla="*/ 999273 w 13442696"/>
              <a:gd name="connsiteY4765" fmla="*/ 1833321 h 4702754"/>
              <a:gd name="connsiteX4766" fmla="*/ 1021983 w 13442696"/>
              <a:gd name="connsiteY4766" fmla="*/ 1825531 h 4702754"/>
              <a:gd name="connsiteX4767" fmla="*/ 997208 w 13442696"/>
              <a:gd name="connsiteY4767" fmla="*/ 1822934 h 4702754"/>
              <a:gd name="connsiteX4768" fmla="*/ 1005466 w 13442696"/>
              <a:gd name="connsiteY4768" fmla="*/ 1812547 h 4702754"/>
              <a:gd name="connsiteX4769" fmla="*/ 1073599 w 13442696"/>
              <a:gd name="connsiteY4769" fmla="*/ 1799563 h 4702754"/>
              <a:gd name="connsiteX4770" fmla="*/ 1073599 w 13442696"/>
              <a:gd name="connsiteY4770" fmla="*/ 1786579 h 4702754"/>
              <a:gd name="connsiteX4771" fmla="*/ 1073599 w 13442696"/>
              <a:gd name="connsiteY4771" fmla="*/ 1783983 h 4702754"/>
              <a:gd name="connsiteX4772" fmla="*/ 1085986 w 13442696"/>
              <a:gd name="connsiteY4772" fmla="*/ 1781386 h 4702754"/>
              <a:gd name="connsiteX4773" fmla="*/ 1075663 w 13442696"/>
              <a:gd name="connsiteY4773" fmla="*/ 1778789 h 4702754"/>
              <a:gd name="connsiteX4774" fmla="*/ 924947 w 13442696"/>
              <a:gd name="connsiteY4774" fmla="*/ 1820337 h 4702754"/>
              <a:gd name="connsiteX4775" fmla="*/ 910494 w 13442696"/>
              <a:gd name="connsiteY4775" fmla="*/ 1833321 h 4702754"/>
              <a:gd name="connsiteX4776" fmla="*/ 941463 w 13442696"/>
              <a:gd name="connsiteY4776" fmla="*/ 1841112 h 4702754"/>
              <a:gd name="connsiteX4777" fmla="*/ 949722 w 13442696"/>
              <a:gd name="connsiteY4777" fmla="*/ 1835918 h 4702754"/>
              <a:gd name="connsiteX4778" fmla="*/ 947657 w 13442696"/>
              <a:gd name="connsiteY4778" fmla="*/ 1843708 h 4702754"/>
              <a:gd name="connsiteX4779" fmla="*/ 927011 w 13442696"/>
              <a:gd name="connsiteY4779" fmla="*/ 1848902 h 4702754"/>
              <a:gd name="connsiteX4780" fmla="*/ 906365 w 13442696"/>
              <a:gd name="connsiteY4780" fmla="*/ 1848902 h 4702754"/>
              <a:gd name="connsiteX4781" fmla="*/ 927011 w 13442696"/>
              <a:gd name="connsiteY4781" fmla="*/ 1856692 h 4702754"/>
              <a:gd name="connsiteX4782" fmla="*/ 902236 w 13442696"/>
              <a:gd name="connsiteY4782" fmla="*/ 1851499 h 4702754"/>
              <a:gd name="connsiteX4783" fmla="*/ 836168 w 13442696"/>
              <a:gd name="connsiteY4783" fmla="*/ 1864483 h 4702754"/>
              <a:gd name="connsiteX4784" fmla="*/ 838233 w 13442696"/>
              <a:gd name="connsiteY4784" fmla="*/ 1859289 h 4702754"/>
              <a:gd name="connsiteX4785" fmla="*/ 829974 w 13442696"/>
              <a:gd name="connsiteY4785" fmla="*/ 1854095 h 4702754"/>
              <a:gd name="connsiteX4786" fmla="*/ 809328 w 13442696"/>
              <a:gd name="connsiteY4786" fmla="*/ 1867079 h 4702754"/>
              <a:gd name="connsiteX4787" fmla="*/ 817587 w 13442696"/>
              <a:gd name="connsiteY4787" fmla="*/ 1869676 h 4702754"/>
              <a:gd name="connsiteX4788" fmla="*/ 805199 w 13442696"/>
              <a:gd name="connsiteY4788" fmla="*/ 1880063 h 4702754"/>
              <a:gd name="connsiteX4789" fmla="*/ 774230 w 13442696"/>
              <a:gd name="connsiteY4789" fmla="*/ 1880063 h 4702754"/>
              <a:gd name="connsiteX4790" fmla="*/ 772165 w 13442696"/>
              <a:gd name="connsiteY4790" fmla="*/ 1885257 h 4702754"/>
              <a:gd name="connsiteX4791" fmla="*/ 761842 w 13442696"/>
              <a:gd name="connsiteY4791" fmla="*/ 1882660 h 4702754"/>
              <a:gd name="connsiteX4792" fmla="*/ 728808 w 13442696"/>
              <a:gd name="connsiteY4792" fmla="*/ 1887853 h 4702754"/>
              <a:gd name="connsiteX4793" fmla="*/ 728808 w 13442696"/>
              <a:gd name="connsiteY4793" fmla="*/ 1895644 h 4702754"/>
              <a:gd name="connsiteX4794" fmla="*/ 714356 w 13442696"/>
              <a:gd name="connsiteY4794" fmla="*/ 1893047 h 4702754"/>
              <a:gd name="connsiteX4795" fmla="*/ 625577 w 13442696"/>
              <a:gd name="connsiteY4795" fmla="*/ 1916418 h 4702754"/>
              <a:gd name="connsiteX4796" fmla="*/ 604931 w 13442696"/>
              <a:gd name="connsiteY4796" fmla="*/ 1916418 h 4702754"/>
              <a:gd name="connsiteX4797" fmla="*/ 584285 w 13442696"/>
              <a:gd name="connsiteY4797" fmla="*/ 1919015 h 4702754"/>
              <a:gd name="connsiteX4798" fmla="*/ 625577 w 13442696"/>
              <a:gd name="connsiteY4798" fmla="*/ 1903434 h 4702754"/>
              <a:gd name="connsiteX4799" fmla="*/ 565704 w 13442696"/>
              <a:gd name="connsiteY4799" fmla="*/ 1908628 h 4702754"/>
              <a:gd name="connsiteX4800" fmla="*/ 565704 w 13442696"/>
              <a:gd name="connsiteY4800" fmla="*/ 1924208 h 4702754"/>
              <a:gd name="connsiteX4801" fmla="*/ 524411 w 13442696"/>
              <a:gd name="connsiteY4801" fmla="*/ 1919015 h 4702754"/>
              <a:gd name="connsiteX4802" fmla="*/ 520282 w 13442696"/>
              <a:gd name="connsiteY4802" fmla="*/ 1931999 h 4702754"/>
              <a:gd name="connsiteX4803" fmla="*/ 551251 w 13442696"/>
              <a:gd name="connsiteY4803" fmla="*/ 1929402 h 4702754"/>
              <a:gd name="connsiteX4804" fmla="*/ 501701 w 13442696"/>
              <a:gd name="connsiteY4804" fmla="*/ 1939789 h 4702754"/>
              <a:gd name="connsiteX4805" fmla="*/ 520282 w 13442696"/>
              <a:gd name="connsiteY4805" fmla="*/ 1947579 h 4702754"/>
              <a:gd name="connsiteX4806" fmla="*/ 540928 w 13442696"/>
              <a:gd name="connsiteY4806" fmla="*/ 1942386 h 4702754"/>
              <a:gd name="connsiteX4807" fmla="*/ 571898 w 13442696"/>
              <a:gd name="connsiteY4807" fmla="*/ 1942386 h 4702754"/>
              <a:gd name="connsiteX4808" fmla="*/ 532670 w 13442696"/>
              <a:gd name="connsiteY4808" fmla="*/ 1955370 h 4702754"/>
              <a:gd name="connsiteX4809" fmla="*/ 520282 w 13442696"/>
              <a:gd name="connsiteY4809" fmla="*/ 1960563 h 4702754"/>
              <a:gd name="connsiteX4810" fmla="*/ 559510 w 13442696"/>
              <a:gd name="connsiteY4810" fmla="*/ 1968353 h 4702754"/>
              <a:gd name="connsiteX4811" fmla="*/ 623513 w 13442696"/>
              <a:gd name="connsiteY4811" fmla="*/ 1952773 h 4702754"/>
              <a:gd name="connsiteX4812" fmla="*/ 545058 w 13442696"/>
              <a:gd name="connsiteY4812" fmla="*/ 1981337 h 4702754"/>
              <a:gd name="connsiteX4813" fmla="*/ 532670 w 13442696"/>
              <a:gd name="connsiteY4813" fmla="*/ 1973547 h 4702754"/>
              <a:gd name="connsiteX4814" fmla="*/ 495507 w 13442696"/>
              <a:gd name="connsiteY4814" fmla="*/ 1963160 h 4702754"/>
              <a:gd name="connsiteX4815" fmla="*/ 464538 w 13442696"/>
              <a:gd name="connsiteY4815" fmla="*/ 1976144 h 4702754"/>
              <a:gd name="connsiteX4816" fmla="*/ 460408 w 13442696"/>
              <a:gd name="connsiteY4816" fmla="*/ 1981337 h 4702754"/>
              <a:gd name="connsiteX4817" fmla="*/ 423245 w 13442696"/>
              <a:gd name="connsiteY4817" fmla="*/ 1978741 h 4702754"/>
              <a:gd name="connsiteX4818" fmla="*/ 384018 w 13442696"/>
              <a:gd name="connsiteY4818" fmla="*/ 1973547 h 4702754"/>
              <a:gd name="connsiteX4819" fmla="*/ 375759 w 13442696"/>
              <a:gd name="connsiteY4819" fmla="*/ 1970950 h 4702754"/>
              <a:gd name="connsiteX4820" fmla="*/ 350984 w 13442696"/>
              <a:gd name="connsiteY4820" fmla="*/ 1978741 h 4702754"/>
              <a:gd name="connsiteX4821" fmla="*/ 359242 w 13442696"/>
              <a:gd name="connsiteY4821" fmla="*/ 1986531 h 4702754"/>
              <a:gd name="connsiteX4822" fmla="*/ 328273 w 13442696"/>
              <a:gd name="connsiteY4822" fmla="*/ 1996918 h 4702754"/>
              <a:gd name="connsiteX4823" fmla="*/ 311756 w 13442696"/>
              <a:gd name="connsiteY4823" fmla="*/ 1986531 h 4702754"/>
              <a:gd name="connsiteX4824" fmla="*/ 293175 w 13442696"/>
              <a:gd name="connsiteY4824" fmla="*/ 1991724 h 4702754"/>
              <a:gd name="connsiteX4825" fmla="*/ 295240 w 13442696"/>
              <a:gd name="connsiteY4825" fmla="*/ 1989128 h 4702754"/>
              <a:gd name="connsiteX4826" fmla="*/ 262206 w 13442696"/>
              <a:gd name="connsiteY4826" fmla="*/ 1986531 h 4702754"/>
              <a:gd name="connsiteX4827" fmla="*/ 264270 w 13442696"/>
              <a:gd name="connsiteY4827" fmla="*/ 1976144 h 4702754"/>
              <a:gd name="connsiteX4828" fmla="*/ 291110 w 13442696"/>
              <a:gd name="connsiteY4828" fmla="*/ 1973547 h 4702754"/>
              <a:gd name="connsiteX4829" fmla="*/ 303498 w 13442696"/>
              <a:gd name="connsiteY4829" fmla="*/ 1965757 h 4702754"/>
              <a:gd name="connsiteX4830" fmla="*/ 286981 w 13442696"/>
              <a:gd name="connsiteY4830" fmla="*/ 1955370 h 4702754"/>
              <a:gd name="connsiteX4831" fmla="*/ 299369 w 13442696"/>
              <a:gd name="connsiteY4831" fmla="*/ 1944982 h 4702754"/>
              <a:gd name="connsiteX4832" fmla="*/ 282852 w 13442696"/>
              <a:gd name="connsiteY4832" fmla="*/ 1937192 h 4702754"/>
              <a:gd name="connsiteX4833" fmla="*/ 256012 w 13442696"/>
              <a:gd name="connsiteY4833" fmla="*/ 1944982 h 4702754"/>
              <a:gd name="connsiteX4834" fmla="*/ 262206 w 13442696"/>
              <a:gd name="connsiteY4834" fmla="*/ 1919015 h 4702754"/>
              <a:gd name="connsiteX4835" fmla="*/ 259883 w 13442696"/>
              <a:gd name="connsiteY4835" fmla="*/ 1919339 h 4702754"/>
              <a:gd name="connsiteX4836" fmla="*/ 255638 w 13442696"/>
              <a:gd name="connsiteY4836" fmla="*/ 1919933 h 4702754"/>
              <a:gd name="connsiteX4837" fmla="*/ 254657 w 13442696"/>
              <a:gd name="connsiteY4837" fmla="*/ 1919786 h 4702754"/>
              <a:gd name="connsiteX4838" fmla="*/ 218849 w 13442696"/>
              <a:gd name="connsiteY4838" fmla="*/ 1916418 h 4702754"/>
              <a:gd name="connsiteX4839" fmla="*/ 210590 w 13442696"/>
              <a:gd name="connsiteY4839" fmla="*/ 1916418 h 4702754"/>
              <a:gd name="connsiteX4840" fmla="*/ 222978 w 13442696"/>
              <a:gd name="connsiteY4840" fmla="*/ 1908628 h 4702754"/>
              <a:gd name="connsiteX4841" fmla="*/ 214719 w 13442696"/>
              <a:gd name="connsiteY4841" fmla="*/ 1903434 h 4702754"/>
              <a:gd name="connsiteX4842" fmla="*/ 192009 w 13442696"/>
              <a:gd name="connsiteY4842" fmla="*/ 1906031 h 4702754"/>
              <a:gd name="connsiteX4843" fmla="*/ 167233 w 13442696"/>
              <a:gd name="connsiteY4843" fmla="*/ 1890450 h 4702754"/>
              <a:gd name="connsiteX4844" fmla="*/ 189944 w 13442696"/>
              <a:gd name="connsiteY4844" fmla="*/ 1885257 h 4702754"/>
              <a:gd name="connsiteX4845" fmla="*/ 150717 w 13442696"/>
              <a:gd name="connsiteY4845" fmla="*/ 1880063 h 4702754"/>
              <a:gd name="connsiteX4846" fmla="*/ 99101 w 13442696"/>
              <a:gd name="connsiteY4846" fmla="*/ 1856692 h 4702754"/>
              <a:gd name="connsiteX4847" fmla="*/ 64003 w 13442696"/>
              <a:gd name="connsiteY4847" fmla="*/ 1872273 h 4702754"/>
              <a:gd name="connsiteX4848" fmla="*/ 61938 w 13442696"/>
              <a:gd name="connsiteY4848" fmla="*/ 1882660 h 4702754"/>
              <a:gd name="connsiteX4849" fmla="*/ 49551 w 13442696"/>
              <a:gd name="connsiteY4849" fmla="*/ 1885257 h 4702754"/>
              <a:gd name="connsiteX4850" fmla="*/ 64003 w 13442696"/>
              <a:gd name="connsiteY4850" fmla="*/ 1864483 h 4702754"/>
              <a:gd name="connsiteX4851" fmla="*/ 14452 w 13442696"/>
              <a:gd name="connsiteY4851" fmla="*/ 1851499 h 4702754"/>
              <a:gd name="connsiteX4852" fmla="*/ 18581 w 13442696"/>
              <a:gd name="connsiteY4852" fmla="*/ 1828128 h 4702754"/>
              <a:gd name="connsiteX4853" fmla="*/ 30969 w 13442696"/>
              <a:gd name="connsiteY4853" fmla="*/ 1825531 h 4702754"/>
              <a:gd name="connsiteX4854" fmla="*/ 18581 w 13442696"/>
              <a:gd name="connsiteY4854" fmla="*/ 1833321 h 4702754"/>
              <a:gd name="connsiteX4855" fmla="*/ 35098 w 13442696"/>
              <a:gd name="connsiteY4855" fmla="*/ 1841112 h 4702754"/>
              <a:gd name="connsiteX4856" fmla="*/ 70197 w 13442696"/>
              <a:gd name="connsiteY4856" fmla="*/ 1838515 h 4702754"/>
              <a:gd name="connsiteX4857" fmla="*/ 82584 w 13442696"/>
              <a:gd name="connsiteY4857" fmla="*/ 1828128 h 4702754"/>
              <a:gd name="connsiteX4858" fmla="*/ 10323 w 13442696"/>
              <a:gd name="connsiteY4858" fmla="*/ 1799563 h 4702754"/>
              <a:gd name="connsiteX4859" fmla="*/ 10323 w 13442696"/>
              <a:gd name="connsiteY4859" fmla="*/ 1765805 h 4702754"/>
              <a:gd name="connsiteX4860" fmla="*/ 22711 w 13442696"/>
              <a:gd name="connsiteY4860" fmla="*/ 1763208 h 4702754"/>
              <a:gd name="connsiteX4861" fmla="*/ 30969 w 13442696"/>
              <a:gd name="connsiteY4861" fmla="*/ 1773596 h 4702754"/>
              <a:gd name="connsiteX4862" fmla="*/ 49551 w 13442696"/>
              <a:gd name="connsiteY4862" fmla="*/ 1770999 h 4702754"/>
              <a:gd name="connsiteX4863" fmla="*/ 51615 w 13442696"/>
              <a:gd name="connsiteY4863" fmla="*/ 1763208 h 4702754"/>
              <a:gd name="connsiteX4864" fmla="*/ 51615 w 13442696"/>
              <a:gd name="connsiteY4864" fmla="*/ 1755418 h 4702754"/>
              <a:gd name="connsiteX4865" fmla="*/ 70197 w 13442696"/>
              <a:gd name="connsiteY4865" fmla="*/ 1760612 h 4702754"/>
              <a:gd name="connsiteX4866" fmla="*/ 61938 w 13442696"/>
              <a:gd name="connsiteY4866" fmla="*/ 1778789 h 4702754"/>
              <a:gd name="connsiteX4867" fmla="*/ 82584 w 13442696"/>
              <a:gd name="connsiteY4867" fmla="*/ 1802160 h 4702754"/>
              <a:gd name="connsiteX4868" fmla="*/ 86714 w 13442696"/>
              <a:gd name="connsiteY4868" fmla="*/ 1825531 h 4702754"/>
              <a:gd name="connsiteX4869" fmla="*/ 94972 w 13442696"/>
              <a:gd name="connsiteY4869" fmla="*/ 1830725 h 4702754"/>
              <a:gd name="connsiteX4870" fmla="*/ 140393 w 13442696"/>
              <a:gd name="connsiteY4870" fmla="*/ 1807354 h 4702754"/>
              <a:gd name="connsiteX4871" fmla="*/ 138329 w 13442696"/>
              <a:gd name="connsiteY4871" fmla="*/ 1796966 h 4702754"/>
              <a:gd name="connsiteX4872" fmla="*/ 204396 w 13442696"/>
              <a:gd name="connsiteY4872" fmla="*/ 1783983 h 4702754"/>
              <a:gd name="connsiteX4873" fmla="*/ 222978 w 13442696"/>
              <a:gd name="connsiteY4873" fmla="*/ 1778789 h 4702754"/>
              <a:gd name="connsiteX4874" fmla="*/ 222978 w 13442696"/>
              <a:gd name="connsiteY4874" fmla="*/ 1773596 h 4702754"/>
              <a:gd name="connsiteX4875" fmla="*/ 256012 w 13442696"/>
              <a:gd name="connsiteY4875" fmla="*/ 1758015 h 4702754"/>
              <a:gd name="connsiteX4876" fmla="*/ 282852 w 13442696"/>
              <a:gd name="connsiteY4876" fmla="*/ 1765805 h 4702754"/>
              <a:gd name="connsiteX4877" fmla="*/ 286981 w 13442696"/>
              <a:gd name="connsiteY4877" fmla="*/ 1768402 h 4702754"/>
              <a:gd name="connsiteX4878" fmla="*/ 286981 w 13442696"/>
              <a:gd name="connsiteY4878" fmla="*/ 1755418 h 4702754"/>
              <a:gd name="connsiteX4879" fmla="*/ 338596 w 13442696"/>
              <a:gd name="connsiteY4879" fmla="*/ 1745031 h 4702754"/>
              <a:gd name="connsiteX4880" fmla="*/ 324144 w 13442696"/>
              <a:gd name="connsiteY4880" fmla="*/ 1739837 h 4702754"/>
              <a:gd name="connsiteX4881" fmla="*/ 367501 w 13442696"/>
              <a:gd name="connsiteY4881" fmla="*/ 1739837 h 4702754"/>
              <a:gd name="connsiteX4882" fmla="*/ 388147 w 13442696"/>
              <a:gd name="connsiteY4882" fmla="*/ 1752821 h 4702754"/>
              <a:gd name="connsiteX4883" fmla="*/ 396406 w 13442696"/>
              <a:gd name="connsiteY4883" fmla="*/ 1750225 h 4702754"/>
              <a:gd name="connsiteX4884" fmla="*/ 425310 w 13442696"/>
              <a:gd name="connsiteY4884" fmla="*/ 1760612 h 4702754"/>
              <a:gd name="connsiteX4885" fmla="*/ 435633 w 13442696"/>
              <a:gd name="connsiteY4885" fmla="*/ 1752821 h 4702754"/>
              <a:gd name="connsiteX4886" fmla="*/ 417051 w 13442696"/>
              <a:gd name="connsiteY4886" fmla="*/ 1745031 h 4702754"/>
              <a:gd name="connsiteX4887" fmla="*/ 439762 w 13442696"/>
              <a:gd name="connsiteY4887" fmla="*/ 1732047 h 4702754"/>
              <a:gd name="connsiteX4888" fmla="*/ 452150 w 13442696"/>
              <a:gd name="connsiteY4888" fmla="*/ 1750225 h 4702754"/>
              <a:gd name="connsiteX4889" fmla="*/ 464538 w 13442696"/>
              <a:gd name="connsiteY4889" fmla="*/ 1745031 h 4702754"/>
              <a:gd name="connsiteX4890" fmla="*/ 489313 w 13442696"/>
              <a:gd name="connsiteY4890" fmla="*/ 1755418 h 4702754"/>
              <a:gd name="connsiteX4891" fmla="*/ 516153 w 13442696"/>
              <a:gd name="connsiteY4891" fmla="*/ 1745031 h 4702754"/>
              <a:gd name="connsiteX4892" fmla="*/ 481055 w 13442696"/>
              <a:gd name="connsiteY4892" fmla="*/ 1737241 h 4702754"/>
              <a:gd name="connsiteX4893" fmla="*/ 437698 w 13442696"/>
              <a:gd name="connsiteY4893" fmla="*/ 1719063 h 4702754"/>
              <a:gd name="connsiteX4894" fmla="*/ 425310 w 13442696"/>
              <a:gd name="connsiteY4894" fmla="*/ 1719063 h 4702754"/>
              <a:gd name="connsiteX4895" fmla="*/ 431504 w 13442696"/>
              <a:gd name="connsiteY4895" fmla="*/ 1713870 h 4702754"/>
              <a:gd name="connsiteX4896" fmla="*/ 474861 w 13442696"/>
              <a:gd name="connsiteY4896" fmla="*/ 1716467 h 4702754"/>
              <a:gd name="connsiteX4897" fmla="*/ 524411 w 13442696"/>
              <a:gd name="connsiteY4897" fmla="*/ 1724257 h 4702754"/>
              <a:gd name="connsiteX4898" fmla="*/ 528541 w 13442696"/>
              <a:gd name="connsiteY4898" fmla="*/ 1724257 h 4702754"/>
              <a:gd name="connsiteX4899" fmla="*/ 528541 w 13442696"/>
              <a:gd name="connsiteY4899" fmla="*/ 1713870 h 4702754"/>
              <a:gd name="connsiteX4900" fmla="*/ 540928 w 13442696"/>
              <a:gd name="connsiteY4900" fmla="*/ 1716467 h 4702754"/>
              <a:gd name="connsiteX4901" fmla="*/ 563639 w 13442696"/>
              <a:gd name="connsiteY4901" fmla="*/ 1713870 h 4702754"/>
              <a:gd name="connsiteX4902" fmla="*/ 559510 w 13442696"/>
              <a:gd name="connsiteY4902" fmla="*/ 1698289 h 4702754"/>
              <a:gd name="connsiteX4903" fmla="*/ 563639 w 13442696"/>
              <a:gd name="connsiteY4903" fmla="*/ 1693096 h 4702754"/>
              <a:gd name="connsiteX4904" fmla="*/ 536799 w 13442696"/>
              <a:gd name="connsiteY4904" fmla="*/ 1685305 h 4702754"/>
              <a:gd name="connsiteX4905" fmla="*/ 528541 w 13442696"/>
              <a:gd name="connsiteY4905" fmla="*/ 1698289 h 4702754"/>
              <a:gd name="connsiteX4906" fmla="*/ 495507 w 13442696"/>
              <a:gd name="connsiteY4906" fmla="*/ 1693096 h 4702754"/>
              <a:gd name="connsiteX4907" fmla="*/ 501701 w 13442696"/>
              <a:gd name="connsiteY4907" fmla="*/ 1677515 h 4702754"/>
              <a:gd name="connsiteX4908" fmla="*/ 584285 w 13442696"/>
              <a:gd name="connsiteY4908" fmla="*/ 1677515 h 4702754"/>
              <a:gd name="connsiteX4909" fmla="*/ 573962 w 13442696"/>
              <a:gd name="connsiteY4909" fmla="*/ 1682708 h 4702754"/>
              <a:gd name="connsiteX4910" fmla="*/ 584285 w 13442696"/>
              <a:gd name="connsiteY4910" fmla="*/ 1685305 h 4702754"/>
              <a:gd name="connsiteX4911" fmla="*/ 596673 w 13442696"/>
              <a:gd name="connsiteY4911" fmla="*/ 1685305 h 4702754"/>
              <a:gd name="connsiteX4912" fmla="*/ 573962 w 13442696"/>
              <a:gd name="connsiteY4912" fmla="*/ 1693096 h 4702754"/>
              <a:gd name="connsiteX4913" fmla="*/ 613190 w 13442696"/>
              <a:gd name="connsiteY4913" fmla="*/ 1690499 h 4702754"/>
              <a:gd name="connsiteX4914" fmla="*/ 623513 w 13442696"/>
              <a:gd name="connsiteY4914" fmla="*/ 1680112 h 4702754"/>
              <a:gd name="connsiteX4915" fmla="*/ 701968 w 13442696"/>
              <a:gd name="connsiteY4915" fmla="*/ 1672321 h 4702754"/>
              <a:gd name="connsiteX4916" fmla="*/ 737067 w 13442696"/>
              <a:gd name="connsiteY4916" fmla="*/ 1661934 h 4702754"/>
              <a:gd name="connsiteX4917" fmla="*/ 784553 w 13442696"/>
              <a:gd name="connsiteY4917" fmla="*/ 1654144 h 4702754"/>
              <a:gd name="connsiteX4918" fmla="*/ 807263 w 13442696"/>
              <a:gd name="connsiteY4918" fmla="*/ 1654144 h 4702754"/>
              <a:gd name="connsiteX4919" fmla="*/ 836168 w 13442696"/>
              <a:gd name="connsiteY4919" fmla="*/ 1648950 h 4702754"/>
              <a:gd name="connsiteX4920" fmla="*/ 825845 w 13442696"/>
              <a:gd name="connsiteY4920" fmla="*/ 1656741 h 4702754"/>
              <a:gd name="connsiteX4921" fmla="*/ 863008 w 13442696"/>
              <a:gd name="connsiteY4921" fmla="*/ 1664531 h 4702754"/>
              <a:gd name="connsiteX4922" fmla="*/ 869202 w 13442696"/>
              <a:gd name="connsiteY4922" fmla="*/ 1664531 h 4702754"/>
              <a:gd name="connsiteX4923" fmla="*/ 863008 w 13442696"/>
              <a:gd name="connsiteY4923" fmla="*/ 1672321 h 4702754"/>
              <a:gd name="connsiteX4924" fmla="*/ 910494 w 13442696"/>
              <a:gd name="connsiteY4924" fmla="*/ 1664531 h 4702754"/>
              <a:gd name="connsiteX4925" fmla="*/ 914623 w 13442696"/>
              <a:gd name="connsiteY4925" fmla="*/ 1651547 h 4702754"/>
              <a:gd name="connsiteX4926" fmla="*/ 863008 w 13442696"/>
              <a:gd name="connsiteY4926" fmla="*/ 1651547 h 4702754"/>
              <a:gd name="connsiteX4927" fmla="*/ 817587 w 13442696"/>
              <a:gd name="connsiteY4927" fmla="*/ 1628176 h 4702754"/>
              <a:gd name="connsiteX4928" fmla="*/ 805199 w 13442696"/>
              <a:gd name="connsiteY4928" fmla="*/ 1628176 h 4702754"/>
              <a:gd name="connsiteX4929" fmla="*/ 786617 w 13442696"/>
              <a:gd name="connsiteY4929" fmla="*/ 1643757 h 4702754"/>
              <a:gd name="connsiteX4930" fmla="*/ 749454 w 13442696"/>
              <a:gd name="connsiteY4930" fmla="*/ 1633370 h 4702754"/>
              <a:gd name="connsiteX4931" fmla="*/ 724679 w 13442696"/>
              <a:gd name="connsiteY4931" fmla="*/ 1643757 h 4702754"/>
              <a:gd name="connsiteX4932" fmla="*/ 718485 w 13442696"/>
              <a:gd name="connsiteY4932" fmla="*/ 1643757 h 4702754"/>
              <a:gd name="connsiteX4933" fmla="*/ 677193 w 13442696"/>
              <a:gd name="connsiteY4933" fmla="*/ 1641160 h 4702754"/>
              <a:gd name="connsiteX4934" fmla="*/ 677193 w 13442696"/>
              <a:gd name="connsiteY4934" fmla="*/ 1656741 h 4702754"/>
              <a:gd name="connsiteX4935" fmla="*/ 656547 w 13442696"/>
              <a:gd name="connsiteY4935" fmla="*/ 1651547 h 4702754"/>
              <a:gd name="connsiteX4936" fmla="*/ 644159 w 13442696"/>
              <a:gd name="connsiteY4936" fmla="*/ 1656741 h 4702754"/>
              <a:gd name="connsiteX4937" fmla="*/ 637965 w 13442696"/>
              <a:gd name="connsiteY4937" fmla="*/ 1672321 h 4702754"/>
              <a:gd name="connsiteX4938" fmla="*/ 613190 w 13442696"/>
              <a:gd name="connsiteY4938" fmla="*/ 1672321 h 4702754"/>
              <a:gd name="connsiteX4939" fmla="*/ 629707 w 13442696"/>
              <a:gd name="connsiteY4939" fmla="*/ 1661934 h 4702754"/>
              <a:gd name="connsiteX4940" fmla="*/ 604931 w 13442696"/>
              <a:gd name="connsiteY4940" fmla="*/ 1659338 h 4702754"/>
              <a:gd name="connsiteX4941" fmla="*/ 635901 w 13442696"/>
              <a:gd name="connsiteY4941" fmla="*/ 1646354 h 4702754"/>
              <a:gd name="connsiteX4942" fmla="*/ 629707 w 13442696"/>
              <a:gd name="connsiteY4942" fmla="*/ 1643757 h 4702754"/>
              <a:gd name="connsiteX4943" fmla="*/ 673064 w 13442696"/>
              <a:gd name="connsiteY4943" fmla="*/ 1630773 h 4702754"/>
              <a:gd name="connsiteX4944" fmla="*/ 708162 w 13442696"/>
              <a:gd name="connsiteY4944" fmla="*/ 1620386 h 4702754"/>
              <a:gd name="connsiteX4945" fmla="*/ 712291 w 13442696"/>
              <a:gd name="connsiteY4945" fmla="*/ 1620386 h 4702754"/>
              <a:gd name="connsiteX4946" fmla="*/ 784553 w 13442696"/>
              <a:gd name="connsiteY4946" fmla="*/ 1597015 h 4702754"/>
              <a:gd name="connsiteX4947" fmla="*/ 809328 w 13442696"/>
              <a:gd name="connsiteY4947" fmla="*/ 1594418 h 4702754"/>
              <a:gd name="connsiteX4948" fmla="*/ 829974 w 13442696"/>
              <a:gd name="connsiteY4948" fmla="*/ 1594418 h 4702754"/>
              <a:gd name="connsiteX4949" fmla="*/ 829974 w 13442696"/>
              <a:gd name="connsiteY4949" fmla="*/ 1581434 h 4702754"/>
              <a:gd name="connsiteX4950" fmla="*/ 873331 w 13442696"/>
              <a:gd name="connsiteY4950" fmla="*/ 1576241 h 4702754"/>
              <a:gd name="connsiteX4951" fmla="*/ 902236 w 13442696"/>
              <a:gd name="connsiteY4951" fmla="*/ 1565854 h 4702754"/>
              <a:gd name="connsiteX4952" fmla="*/ 920817 w 13442696"/>
              <a:gd name="connsiteY4952" fmla="*/ 1550273 h 4702754"/>
              <a:gd name="connsiteX4953" fmla="*/ 933205 w 13442696"/>
              <a:gd name="connsiteY4953" fmla="*/ 1555467 h 4702754"/>
              <a:gd name="connsiteX4954" fmla="*/ 971916 w 13442696"/>
              <a:gd name="connsiteY4954" fmla="*/ 1545404 h 4702754"/>
              <a:gd name="connsiteX4955" fmla="*/ 991363 w 13442696"/>
              <a:gd name="connsiteY4955" fmla="*/ 1544904 h 4702754"/>
              <a:gd name="connsiteX4956" fmla="*/ 991014 w 13442696"/>
              <a:gd name="connsiteY4956" fmla="*/ 1545079 h 4702754"/>
              <a:gd name="connsiteX4957" fmla="*/ 991976 w 13442696"/>
              <a:gd name="connsiteY4957" fmla="*/ 1544888 h 4702754"/>
              <a:gd name="connsiteX4958" fmla="*/ 992434 w 13442696"/>
              <a:gd name="connsiteY4958" fmla="*/ 1544877 h 4702754"/>
              <a:gd name="connsiteX4959" fmla="*/ 1007531 w 13442696"/>
              <a:gd name="connsiteY4959" fmla="*/ 1552870 h 4702754"/>
              <a:gd name="connsiteX4960" fmla="*/ 1026113 w 13442696"/>
              <a:gd name="connsiteY4960" fmla="*/ 1547676 h 4702754"/>
              <a:gd name="connsiteX4961" fmla="*/ 1034371 w 13442696"/>
              <a:gd name="connsiteY4961" fmla="*/ 1550273 h 4702754"/>
              <a:gd name="connsiteX4962" fmla="*/ 1069469 w 13442696"/>
              <a:gd name="connsiteY4962" fmla="*/ 1542483 h 4702754"/>
              <a:gd name="connsiteX4963" fmla="*/ 1030242 w 13442696"/>
              <a:gd name="connsiteY4963" fmla="*/ 1537289 h 4702754"/>
              <a:gd name="connsiteX4964" fmla="*/ 1025338 w 13442696"/>
              <a:gd name="connsiteY4964" fmla="*/ 1538263 h 4702754"/>
              <a:gd name="connsiteX4965" fmla="*/ 991976 w 13442696"/>
              <a:gd name="connsiteY4965" fmla="*/ 1544888 h 4702754"/>
              <a:gd name="connsiteX4966" fmla="*/ 991363 w 13442696"/>
              <a:gd name="connsiteY4966" fmla="*/ 1544904 h 4702754"/>
              <a:gd name="connsiteX4967" fmla="*/ 993595 w 13442696"/>
              <a:gd name="connsiteY4967" fmla="*/ 1543781 h 4702754"/>
              <a:gd name="connsiteX4968" fmla="*/ 1011660 w 13442696"/>
              <a:gd name="connsiteY4968" fmla="*/ 1534692 h 4702754"/>
              <a:gd name="connsiteX4969" fmla="*/ 1005466 w 13442696"/>
              <a:gd name="connsiteY4969" fmla="*/ 1532096 h 4702754"/>
              <a:gd name="connsiteX4970" fmla="*/ 1034371 w 13442696"/>
              <a:gd name="connsiteY4970" fmla="*/ 1513918 h 4702754"/>
              <a:gd name="connsiteX4971" fmla="*/ 1034371 w 13442696"/>
              <a:gd name="connsiteY4971" fmla="*/ 1516515 h 4702754"/>
              <a:gd name="connsiteX4972" fmla="*/ 1042629 w 13442696"/>
              <a:gd name="connsiteY4972" fmla="*/ 1513918 h 4702754"/>
              <a:gd name="connsiteX4973" fmla="*/ 1081857 w 13442696"/>
              <a:gd name="connsiteY4973" fmla="*/ 1519112 h 4702754"/>
              <a:gd name="connsiteX4974" fmla="*/ 1073599 w 13442696"/>
              <a:gd name="connsiteY4974" fmla="*/ 1503531 h 4702754"/>
              <a:gd name="connsiteX4975" fmla="*/ 1119020 w 13442696"/>
              <a:gd name="connsiteY4975" fmla="*/ 1490547 h 4702754"/>
              <a:gd name="connsiteX4976" fmla="*/ 1149989 w 13442696"/>
              <a:gd name="connsiteY4976" fmla="*/ 1485354 h 4702754"/>
              <a:gd name="connsiteX4977" fmla="*/ 1166506 w 13442696"/>
              <a:gd name="connsiteY4977" fmla="*/ 1485354 h 4702754"/>
              <a:gd name="connsiteX4978" fmla="*/ 1197475 w 13442696"/>
              <a:gd name="connsiteY4978" fmla="*/ 1461983 h 4702754"/>
              <a:gd name="connsiteX4979" fmla="*/ 1197475 w 13442696"/>
              <a:gd name="connsiteY4979" fmla="*/ 1456789 h 4702754"/>
              <a:gd name="connsiteX4980" fmla="*/ 1183023 w 13442696"/>
              <a:gd name="connsiteY4980" fmla="*/ 1456789 h 4702754"/>
              <a:gd name="connsiteX4981" fmla="*/ 1191282 w 13442696"/>
              <a:gd name="connsiteY4981" fmla="*/ 1451596 h 4702754"/>
              <a:gd name="connsiteX4982" fmla="*/ 1149989 w 13442696"/>
              <a:gd name="connsiteY4982" fmla="*/ 1456789 h 4702754"/>
              <a:gd name="connsiteX4983" fmla="*/ 1133472 w 13442696"/>
              <a:gd name="connsiteY4983" fmla="*/ 1467176 h 4702754"/>
              <a:gd name="connsiteX4984" fmla="*/ 1119020 w 13442696"/>
              <a:gd name="connsiteY4984" fmla="*/ 1464580 h 4702754"/>
              <a:gd name="connsiteX4985" fmla="*/ 1114891 w 13442696"/>
              <a:gd name="connsiteY4985" fmla="*/ 1461983 h 4702754"/>
              <a:gd name="connsiteX4986" fmla="*/ 1154118 w 13442696"/>
              <a:gd name="connsiteY4986" fmla="*/ 1446402 h 4702754"/>
              <a:gd name="connsiteX4987" fmla="*/ 1203669 w 13442696"/>
              <a:gd name="connsiteY4987" fmla="*/ 1443805 h 4702754"/>
              <a:gd name="connsiteX4988" fmla="*/ 1234639 w 13442696"/>
              <a:gd name="connsiteY4988" fmla="*/ 1428225 h 4702754"/>
              <a:gd name="connsiteX4989" fmla="*/ 1267672 w 13442696"/>
              <a:gd name="connsiteY4989" fmla="*/ 1425628 h 4702754"/>
              <a:gd name="connsiteX4990" fmla="*/ 1275931 w 13442696"/>
              <a:gd name="connsiteY4990" fmla="*/ 1420435 h 4702754"/>
              <a:gd name="connsiteX4991" fmla="*/ 1255285 w 13442696"/>
              <a:gd name="connsiteY4991" fmla="*/ 1417838 h 4702754"/>
              <a:gd name="connsiteX4992" fmla="*/ 1306900 w 13442696"/>
              <a:gd name="connsiteY4992" fmla="*/ 1394467 h 4702754"/>
              <a:gd name="connsiteX4993" fmla="*/ 1319288 w 13442696"/>
              <a:gd name="connsiteY4993" fmla="*/ 1397063 h 4702754"/>
              <a:gd name="connsiteX4994" fmla="*/ 1333740 w 13442696"/>
              <a:gd name="connsiteY4994" fmla="*/ 1397063 h 4702754"/>
              <a:gd name="connsiteX4995" fmla="*/ 1325481 w 13442696"/>
              <a:gd name="connsiteY4995" fmla="*/ 1394467 h 4702754"/>
              <a:gd name="connsiteX4996" fmla="*/ 1327546 w 13442696"/>
              <a:gd name="connsiteY4996" fmla="*/ 1391870 h 4702754"/>
              <a:gd name="connsiteX4997" fmla="*/ 1321352 w 13442696"/>
              <a:gd name="connsiteY4997" fmla="*/ 1394467 h 4702754"/>
              <a:gd name="connsiteX4998" fmla="*/ 1288318 w 13442696"/>
              <a:gd name="connsiteY4998" fmla="*/ 1384080 h 4702754"/>
              <a:gd name="connsiteX4999" fmla="*/ 1224315 w 13442696"/>
              <a:gd name="connsiteY4999" fmla="*/ 1399660 h 4702754"/>
              <a:gd name="connsiteX5000" fmla="*/ 1222251 w 13442696"/>
              <a:gd name="connsiteY5000" fmla="*/ 1394467 h 4702754"/>
              <a:gd name="connsiteX5001" fmla="*/ 1203669 w 13442696"/>
              <a:gd name="connsiteY5001" fmla="*/ 1404854 h 4702754"/>
              <a:gd name="connsiteX5002" fmla="*/ 1154118 w 13442696"/>
              <a:gd name="connsiteY5002" fmla="*/ 1417838 h 4702754"/>
              <a:gd name="connsiteX5003" fmla="*/ 1139666 w 13442696"/>
              <a:gd name="connsiteY5003" fmla="*/ 1425628 h 4702754"/>
              <a:gd name="connsiteX5004" fmla="*/ 1139666 w 13442696"/>
              <a:gd name="connsiteY5004" fmla="*/ 1417838 h 4702754"/>
              <a:gd name="connsiteX5005" fmla="*/ 1114891 w 13442696"/>
              <a:gd name="connsiteY5005" fmla="*/ 1410047 h 4702754"/>
              <a:gd name="connsiteX5006" fmla="*/ 1114891 w 13442696"/>
              <a:gd name="connsiteY5006" fmla="*/ 1397063 h 4702754"/>
              <a:gd name="connsiteX5007" fmla="*/ 1055017 w 13442696"/>
              <a:gd name="connsiteY5007" fmla="*/ 1381483 h 4702754"/>
              <a:gd name="connsiteX5008" fmla="*/ 1038500 w 13442696"/>
              <a:gd name="connsiteY5008" fmla="*/ 1381483 h 4702754"/>
              <a:gd name="connsiteX5009" fmla="*/ 1048823 w 13442696"/>
              <a:gd name="connsiteY5009" fmla="*/ 1391870 h 4702754"/>
              <a:gd name="connsiteX5010" fmla="*/ 1009596 w 13442696"/>
              <a:gd name="connsiteY5010" fmla="*/ 1389273 h 4702754"/>
              <a:gd name="connsiteX5011" fmla="*/ 1026113 w 13442696"/>
              <a:gd name="connsiteY5011" fmla="*/ 1376289 h 4702754"/>
              <a:gd name="connsiteX5012" fmla="*/ 1030242 w 13442696"/>
              <a:gd name="connsiteY5012" fmla="*/ 1355515 h 4702754"/>
              <a:gd name="connsiteX5013" fmla="*/ 997208 w 13442696"/>
              <a:gd name="connsiteY5013" fmla="*/ 1358112 h 4702754"/>
              <a:gd name="connsiteX5014" fmla="*/ 1005466 w 13442696"/>
              <a:gd name="connsiteY5014" fmla="*/ 1368499 h 4702754"/>
              <a:gd name="connsiteX5015" fmla="*/ 991014 w 13442696"/>
              <a:gd name="connsiteY5015" fmla="*/ 1391870 h 4702754"/>
              <a:gd name="connsiteX5016" fmla="*/ 941463 w 13442696"/>
              <a:gd name="connsiteY5016" fmla="*/ 1386676 h 4702754"/>
              <a:gd name="connsiteX5017" fmla="*/ 949722 w 13442696"/>
              <a:gd name="connsiteY5017" fmla="*/ 1378886 h 4702754"/>
              <a:gd name="connsiteX5018" fmla="*/ 984820 w 13442696"/>
              <a:gd name="connsiteY5018" fmla="*/ 1368499 h 4702754"/>
              <a:gd name="connsiteX5019" fmla="*/ 997208 w 13442696"/>
              <a:gd name="connsiteY5019" fmla="*/ 1360709 h 4702754"/>
              <a:gd name="connsiteX5020" fmla="*/ 984820 w 13442696"/>
              <a:gd name="connsiteY5020" fmla="*/ 1352918 h 4702754"/>
              <a:gd name="connsiteX5021" fmla="*/ 941463 w 13442696"/>
              <a:gd name="connsiteY5021" fmla="*/ 1363306 h 4702754"/>
              <a:gd name="connsiteX5022" fmla="*/ 978626 w 13442696"/>
              <a:gd name="connsiteY5022" fmla="*/ 1352918 h 4702754"/>
              <a:gd name="connsiteX5023" fmla="*/ 957980 w 13442696"/>
              <a:gd name="connsiteY5023" fmla="*/ 1345128 h 4702754"/>
              <a:gd name="connsiteX5024" fmla="*/ 997208 w 13442696"/>
              <a:gd name="connsiteY5024" fmla="*/ 1334741 h 4702754"/>
              <a:gd name="connsiteX5025" fmla="*/ 1005466 w 13442696"/>
              <a:gd name="connsiteY5025" fmla="*/ 1332144 h 4702754"/>
              <a:gd name="connsiteX5026" fmla="*/ 962110 w 13442696"/>
              <a:gd name="connsiteY5026" fmla="*/ 1326951 h 4702754"/>
              <a:gd name="connsiteX5027" fmla="*/ 1005466 w 13442696"/>
              <a:gd name="connsiteY5027" fmla="*/ 1316564 h 4702754"/>
              <a:gd name="connsiteX5028" fmla="*/ 1048823 w 13442696"/>
              <a:gd name="connsiteY5028" fmla="*/ 1303580 h 4702754"/>
              <a:gd name="connsiteX5029" fmla="*/ 1063276 w 13442696"/>
              <a:gd name="connsiteY5029" fmla="*/ 1306177 h 4702754"/>
              <a:gd name="connsiteX5030" fmla="*/ 1071534 w 13442696"/>
              <a:gd name="connsiteY5030" fmla="*/ 1300983 h 4702754"/>
              <a:gd name="connsiteX5031" fmla="*/ 1075663 w 13442696"/>
              <a:gd name="connsiteY5031" fmla="*/ 1285402 h 4702754"/>
              <a:gd name="connsiteX5032" fmla="*/ 1139666 w 13442696"/>
              <a:gd name="connsiteY5032" fmla="*/ 1267225 h 4702754"/>
              <a:gd name="connsiteX5033" fmla="*/ 1174765 w 13442696"/>
              <a:gd name="connsiteY5033" fmla="*/ 1277612 h 4702754"/>
              <a:gd name="connsiteX5034" fmla="*/ 1222251 w 13442696"/>
              <a:gd name="connsiteY5034" fmla="*/ 1277612 h 4702754"/>
              <a:gd name="connsiteX5035" fmla="*/ 1224315 w 13442696"/>
              <a:gd name="connsiteY5035" fmla="*/ 1267225 h 4702754"/>
              <a:gd name="connsiteX5036" fmla="*/ 1251155 w 13442696"/>
              <a:gd name="connsiteY5036" fmla="*/ 1267225 h 4702754"/>
              <a:gd name="connsiteX5037" fmla="*/ 1247026 w 13442696"/>
              <a:gd name="connsiteY5037" fmla="*/ 1256838 h 4702754"/>
              <a:gd name="connsiteX5038" fmla="*/ 1238768 w 13442696"/>
              <a:gd name="connsiteY5038" fmla="*/ 1246451 h 4702754"/>
              <a:gd name="connsiteX5039" fmla="*/ 1199540 w 13442696"/>
              <a:gd name="connsiteY5039" fmla="*/ 1246451 h 4702754"/>
              <a:gd name="connsiteX5040" fmla="*/ 1199540 w 13442696"/>
              <a:gd name="connsiteY5040" fmla="*/ 1251644 h 4702754"/>
              <a:gd name="connsiteX5041" fmla="*/ 1178894 w 13442696"/>
              <a:gd name="connsiteY5041" fmla="*/ 1251644 h 4702754"/>
              <a:gd name="connsiteX5042" fmla="*/ 1174765 w 13442696"/>
              <a:gd name="connsiteY5042" fmla="*/ 1259435 h 4702754"/>
              <a:gd name="connsiteX5043" fmla="*/ 1127279 w 13442696"/>
              <a:gd name="connsiteY5043" fmla="*/ 1262031 h 4702754"/>
              <a:gd name="connsiteX5044" fmla="*/ 1119020 w 13442696"/>
              <a:gd name="connsiteY5044" fmla="*/ 1262031 h 4702754"/>
              <a:gd name="connsiteX5045" fmla="*/ 1166506 w 13442696"/>
              <a:gd name="connsiteY5045" fmla="*/ 1243854 h 4702754"/>
              <a:gd name="connsiteX5046" fmla="*/ 1139666 w 13442696"/>
              <a:gd name="connsiteY5046" fmla="*/ 1238660 h 4702754"/>
              <a:gd name="connsiteX5047" fmla="*/ 1119020 w 13442696"/>
              <a:gd name="connsiteY5047" fmla="*/ 1243854 h 4702754"/>
              <a:gd name="connsiteX5048" fmla="*/ 1098374 w 13442696"/>
              <a:gd name="connsiteY5048" fmla="*/ 1233467 h 4702754"/>
              <a:gd name="connsiteX5049" fmla="*/ 1081857 w 13442696"/>
              <a:gd name="connsiteY5049" fmla="*/ 1233467 h 4702754"/>
              <a:gd name="connsiteX5050" fmla="*/ 1075663 w 13442696"/>
              <a:gd name="connsiteY5050" fmla="*/ 1246451 h 4702754"/>
              <a:gd name="connsiteX5051" fmla="*/ 1048823 w 13442696"/>
              <a:gd name="connsiteY5051" fmla="*/ 1249047 h 4702754"/>
              <a:gd name="connsiteX5052" fmla="*/ 1055017 w 13442696"/>
              <a:gd name="connsiteY5052" fmla="*/ 1256838 h 4702754"/>
              <a:gd name="connsiteX5053" fmla="*/ 1021983 w 13442696"/>
              <a:gd name="connsiteY5053" fmla="*/ 1246451 h 4702754"/>
              <a:gd name="connsiteX5054" fmla="*/ 1011660 w 13442696"/>
              <a:gd name="connsiteY5054" fmla="*/ 1251644 h 4702754"/>
              <a:gd name="connsiteX5055" fmla="*/ 978626 w 13442696"/>
              <a:gd name="connsiteY5055" fmla="*/ 1238660 h 4702754"/>
              <a:gd name="connsiteX5056" fmla="*/ 978626 w 13442696"/>
              <a:gd name="connsiteY5056" fmla="*/ 1246451 h 4702754"/>
              <a:gd name="connsiteX5057" fmla="*/ 941463 w 13442696"/>
              <a:gd name="connsiteY5057" fmla="*/ 1241257 h 4702754"/>
              <a:gd name="connsiteX5058" fmla="*/ 933205 w 13442696"/>
              <a:gd name="connsiteY5058" fmla="*/ 1228273 h 4702754"/>
              <a:gd name="connsiteX5059" fmla="*/ 873331 w 13442696"/>
              <a:gd name="connsiteY5059" fmla="*/ 1220483 h 4702754"/>
              <a:gd name="connsiteX5060" fmla="*/ 848556 w 13442696"/>
              <a:gd name="connsiteY5060" fmla="*/ 1225677 h 4702754"/>
              <a:gd name="connsiteX5061" fmla="*/ 836168 w 13442696"/>
              <a:gd name="connsiteY5061" fmla="*/ 1225677 h 4702754"/>
              <a:gd name="connsiteX5062" fmla="*/ 885719 w 13442696"/>
              <a:gd name="connsiteY5062" fmla="*/ 1212693 h 4702754"/>
              <a:gd name="connsiteX5063" fmla="*/ 889848 w 13442696"/>
              <a:gd name="connsiteY5063" fmla="*/ 1202306 h 4702754"/>
              <a:gd name="connsiteX5064" fmla="*/ 914623 w 13442696"/>
              <a:gd name="connsiteY5064" fmla="*/ 1189322 h 4702754"/>
              <a:gd name="connsiteX5065" fmla="*/ 873331 w 13442696"/>
              <a:gd name="connsiteY5065" fmla="*/ 1184128 h 4702754"/>
              <a:gd name="connsiteX5066" fmla="*/ 910494 w 13442696"/>
              <a:gd name="connsiteY5066" fmla="*/ 1184128 h 4702754"/>
              <a:gd name="connsiteX5067" fmla="*/ 924947 w 13442696"/>
              <a:gd name="connsiteY5067" fmla="*/ 1194515 h 4702754"/>
              <a:gd name="connsiteX5068" fmla="*/ 941463 w 13442696"/>
              <a:gd name="connsiteY5068" fmla="*/ 1184128 h 4702754"/>
              <a:gd name="connsiteX5069" fmla="*/ 970368 w 13442696"/>
              <a:gd name="connsiteY5069" fmla="*/ 1197112 h 4702754"/>
              <a:gd name="connsiteX5070" fmla="*/ 986885 w 13442696"/>
              <a:gd name="connsiteY5070" fmla="*/ 1184128 h 4702754"/>
              <a:gd name="connsiteX5071" fmla="*/ 1021983 w 13442696"/>
              <a:gd name="connsiteY5071" fmla="*/ 1181531 h 4702754"/>
              <a:gd name="connsiteX5072" fmla="*/ 1034371 w 13442696"/>
              <a:gd name="connsiteY5072" fmla="*/ 1184128 h 4702754"/>
              <a:gd name="connsiteX5073" fmla="*/ 1055017 w 13442696"/>
              <a:gd name="connsiteY5073" fmla="*/ 1176338 h 4702754"/>
              <a:gd name="connsiteX5074" fmla="*/ 1063276 w 13442696"/>
              <a:gd name="connsiteY5074" fmla="*/ 1160757 h 4702754"/>
              <a:gd name="connsiteX5075" fmla="*/ 1034371 w 13442696"/>
              <a:gd name="connsiteY5075" fmla="*/ 1158161 h 4702754"/>
              <a:gd name="connsiteX5076" fmla="*/ 1034371 w 13442696"/>
              <a:gd name="connsiteY5076" fmla="*/ 1152967 h 4702754"/>
              <a:gd name="connsiteX5077" fmla="*/ 1094245 w 13442696"/>
              <a:gd name="connsiteY5077" fmla="*/ 1126999 h 4702754"/>
              <a:gd name="connsiteX5078" fmla="*/ 1110762 w 13442696"/>
              <a:gd name="connsiteY5078" fmla="*/ 1137386 h 4702754"/>
              <a:gd name="connsiteX5079" fmla="*/ 1154118 w 13442696"/>
              <a:gd name="connsiteY5079" fmla="*/ 1111419 h 4702754"/>
              <a:gd name="connsiteX5080" fmla="*/ 1145860 w 13442696"/>
              <a:gd name="connsiteY5080" fmla="*/ 1095838 h 4702754"/>
              <a:gd name="connsiteX5081" fmla="*/ 1174765 w 13442696"/>
              <a:gd name="connsiteY5081" fmla="*/ 1088048 h 4702754"/>
              <a:gd name="connsiteX5082" fmla="*/ 1174765 w 13442696"/>
              <a:gd name="connsiteY5082" fmla="*/ 1098435 h 4702754"/>
              <a:gd name="connsiteX5083" fmla="*/ 1166506 w 13442696"/>
              <a:gd name="connsiteY5083" fmla="*/ 1098435 h 4702754"/>
              <a:gd name="connsiteX5084" fmla="*/ 1166506 w 13442696"/>
              <a:gd name="connsiteY5084" fmla="*/ 1103628 h 4702754"/>
              <a:gd name="connsiteX5085" fmla="*/ 1178894 w 13442696"/>
              <a:gd name="connsiteY5085" fmla="*/ 1106225 h 4702754"/>
              <a:gd name="connsiteX5086" fmla="*/ 1203669 w 13442696"/>
              <a:gd name="connsiteY5086" fmla="*/ 1095838 h 4702754"/>
              <a:gd name="connsiteX5087" fmla="*/ 1209863 w 13442696"/>
              <a:gd name="connsiteY5087" fmla="*/ 1098435 h 4702754"/>
              <a:gd name="connsiteX5088" fmla="*/ 1174765 w 13442696"/>
              <a:gd name="connsiteY5088" fmla="*/ 1116612 h 4702754"/>
              <a:gd name="connsiteX5089" fmla="*/ 1158248 w 13442696"/>
              <a:gd name="connsiteY5089" fmla="*/ 1116612 h 4702754"/>
              <a:gd name="connsiteX5090" fmla="*/ 1149989 w 13442696"/>
              <a:gd name="connsiteY5090" fmla="*/ 1121806 h 4702754"/>
              <a:gd name="connsiteX5091" fmla="*/ 1160312 w 13442696"/>
              <a:gd name="connsiteY5091" fmla="*/ 1139983 h 4702754"/>
              <a:gd name="connsiteX5092" fmla="*/ 1145860 w 13442696"/>
              <a:gd name="connsiteY5092" fmla="*/ 1139983 h 4702754"/>
              <a:gd name="connsiteX5093" fmla="*/ 1135537 w 13442696"/>
              <a:gd name="connsiteY5093" fmla="*/ 1155564 h 4702754"/>
              <a:gd name="connsiteX5094" fmla="*/ 1158248 w 13442696"/>
              <a:gd name="connsiteY5094" fmla="*/ 1163354 h 4702754"/>
              <a:gd name="connsiteX5095" fmla="*/ 1139666 w 13442696"/>
              <a:gd name="connsiteY5095" fmla="*/ 1168548 h 4702754"/>
              <a:gd name="connsiteX5096" fmla="*/ 1154118 w 13442696"/>
              <a:gd name="connsiteY5096" fmla="*/ 1168548 h 4702754"/>
              <a:gd name="connsiteX5097" fmla="*/ 1209863 w 13442696"/>
              <a:gd name="connsiteY5097" fmla="*/ 1150370 h 4702754"/>
              <a:gd name="connsiteX5098" fmla="*/ 1238768 w 13442696"/>
              <a:gd name="connsiteY5098" fmla="*/ 1137386 h 4702754"/>
              <a:gd name="connsiteX5099" fmla="*/ 1247026 w 13442696"/>
              <a:gd name="connsiteY5099" fmla="*/ 1139983 h 4702754"/>
              <a:gd name="connsiteX5100" fmla="*/ 1222251 w 13442696"/>
              <a:gd name="connsiteY5100" fmla="*/ 1155564 h 4702754"/>
              <a:gd name="connsiteX5101" fmla="*/ 1247026 w 13442696"/>
              <a:gd name="connsiteY5101" fmla="*/ 1165951 h 4702754"/>
              <a:gd name="connsiteX5102" fmla="*/ 1275931 w 13442696"/>
              <a:gd name="connsiteY5102" fmla="*/ 1160757 h 4702754"/>
              <a:gd name="connsiteX5103" fmla="*/ 1275931 w 13442696"/>
              <a:gd name="connsiteY5103" fmla="*/ 1165951 h 4702754"/>
              <a:gd name="connsiteX5104" fmla="*/ 1319288 w 13442696"/>
              <a:gd name="connsiteY5104" fmla="*/ 1152967 h 4702754"/>
              <a:gd name="connsiteX5105" fmla="*/ 1348192 w 13442696"/>
              <a:gd name="connsiteY5105" fmla="*/ 1139983 h 4702754"/>
              <a:gd name="connsiteX5106" fmla="*/ 1370903 w 13442696"/>
              <a:gd name="connsiteY5106" fmla="*/ 1142580 h 4702754"/>
              <a:gd name="connsiteX5107" fmla="*/ 1416324 w 13442696"/>
              <a:gd name="connsiteY5107" fmla="*/ 1132193 h 4702754"/>
              <a:gd name="connsiteX5108" fmla="*/ 1403937 w 13442696"/>
              <a:gd name="connsiteY5108" fmla="*/ 1124402 h 4702754"/>
              <a:gd name="connsiteX5109" fmla="*/ 1358515 w 13442696"/>
              <a:gd name="connsiteY5109" fmla="*/ 1134789 h 4702754"/>
              <a:gd name="connsiteX5110" fmla="*/ 1377097 w 13442696"/>
              <a:gd name="connsiteY5110" fmla="*/ 1121806 h 4702754"/>
              <a:gd name="connsiteX5111" fmla="*/ 1383291 w 13442696"/>
              <a:gd name="connsiteY5111" fmla="*/ 1119209 h 4702754"/>
              <a:gd name="connsiteX5112" fmla="*/ 1387420 w 13442696"/>
              <a:gd name="connsiteY5112" fmla="*/ 1124402 h 4702754"/>
              <a:gd name="connsiteX5113" fmla="*/ 1412195 w 13442696"/>
              <a:gd name="connsiteY5113" fmla="*/ 1116612 h 4702754"/>
              <a:gd name="connsiteX5114" fmla="*/ 1488586 w 13442696"/>
              <a:gd name="connsiteY5114" fmla="*/ 1108822 h 4702754"/>
              <a:gd name="connsiteX5115" fmla="*/ 1484457 w 13442696"/>
              <a:gd name="connsiteY5115" fmla="*/ 1098435 h 4702754"/>
              <a:gd name="connsiteX5116" fmla="*/ 1507167 w 13442696"/>
              <a:gd name="connsiteY5116" fmla="*/ 1103628 h 4702754"/>
              <a:gd name="connsiteX5117" fmla="*/ 1536072 w 13442696"/>
              <a:gd name="connsiteY5117" fmla="*/ 1088048 h 4702754"/>
              <a:gd name="connsiteX5118" fmla="*/ 1496844 w 13442696"/>
              <a:gd name="connsiteY5118" fmla="*/ 1077661 h 4702754"/>
              <a:gd name="connsiteX5119" fmla="*/ 1459681 w 13442696"/>
              <a:gd name="connsiteY5119" fmla="*/ 1080257 h 4702754"/>
              <a:gd name="connsiteX5120" fmla="*/ 1451423 w 13442696"/>
              <a:gd name="connsiteY5120" fmla="*/ 1085451 h 4702754"/>
              <a:gd name="connsiteX5121" fmla="*/ 1455552 w 13442696"/>
              <a:gd name="connsiteY5121" fmla="*/ 1088048 h 4702754"/>
              <a:gd name="connsiteX5122" fmla="*/ 1449358 w 13442696"/>
              <a:gd name="connsiteY5122" fmla="*/ 1093241 h 4702754"/>
              <a:gd name="connsiteX5123" fmla="*/ 1430777 w 13442696"/>
              <a:gd name="connsiteY5123" fmla="*/ 1095838 h 4702754"/>
              <a:gd name="connsiteX5124" fmla="*/ 1443164 w 13442696"/>
              <a:gd name="connsiteY5124" fmla="*/ 1088048 h 4702754"/>
              <a:gd name="connsiteX5125" fmla="*/ 1383291 w 13442696"/>
              <a:gd name="connsiteY5125" fmla="*/ 1082854 h 4702754"/>
              <a:gd name="connsiteX5126" fmla="*/ 1366774 w 13442696"/>
              <a:gd name="connsiteY5126" fmla="*/ 1082854 h 4702754"/>
              <a:gd name="connsiteX5127" fmla="*/ 1358515 w 13442696"/>
              <a:gd name="connsiteY5127" fmla="*/ 1090644 h 4702754"/>
              <a:gd name="connsiteX5128" fmla="*/ 1238768 w 13442696"/>
              <a:gd name="connsiteY5128" fmla="*/ 1101031 h 4702754"/>
              <a:gd name="connsiteX5129" fmla="*/ 1222251 w 13442696"/>
              <a:gd name="connsiteY5129" fmla="*/ 1088048 h 4702754"/>
              <a:gd name="connsiteX5130" fmla="*/ 1203669 w 13442696"/>
              <a:gd name="connsiteY5130" fmla="*/ 1090644 h 4702754"/>
              <a:gd name="connsiteX5131" fmla="*/ 1203669 w 13442696"/>
              <a:gd name="connsiteY5131" fmla="*/ 1085451 h 4702754"/>
              <a:gd name="connsiteX5132" fmla="*/ 1166506 w 13442696"/>
              <a:gd name="connsiteY5132" fmla="*/ 1077661 h 4702754"/>
              <a:gd name="connsiteX5133" fmla="*/ 1123149 w 13442696"/>
              <a:gd name="connsiteY5133" fmla="*/ 1077661 h 4702754"/>
              <a:gd name="connsiteX5134" fmla="*/ 1133472 w 13442696"/>
              <a:gd name="connsiteY5134" fmla="*/ 1090644 h 4702754"/>
              <a:gd name="connsiteX5135" fmla="*/ 1075663 w 13442696"/>
              <a:gd name="connsiteY5135" fmla="*/ 1082854 h 4702754"/>
              <a:gd name="connsiteX5136" fmla="*/ 1063276 w 13442696"/>
              <a:gd name="connsiteY5136" fmla="*/ 1077661 h 4702754"/>
              <a:gd name="connsiteX5137" fmla="*/ 1094245 w 13442696"/>
              <a:gd name="connsiteY5137" fmla="*/ 1062080 h 4702754"/>
              <a:gd name="connsiteX5138" fmla="*/ 1075663 w 13442696"/>
              <a:gd name="connsiteY5138" fmla="*/ 1056886 h 4702754"/>
              <a:gd name="connsiteX5139" fmla="*/ 1061211 w 13442696"/>
              <a:gd name="connsiteY5139" fmla="*/ 1059483 h 4702754"/>
              <a:gd name="connsiteX5140" fmla="*/ 1050888 w 13442696"/>
              <a:gd name="connsiteY5140" fmla="*/ 1077661 h 4702754"/>
              <a:gd name="connsiteX5141" fmla="*/ 1081857 w 13442696"/>
              <a:gd name="connsiteY5141" fmla="*/ 1108822 h 4702754"/>
              <a:gd name="connsiteX5142" fmla="*/ 1038500 w 13442696"/>
              <a:gd name="connsiteY5142" fmla="*/ 1090644 h 4702754"/>
              <a:gd name="connsiteX5143" fmla="*/ 1030242 w 13442696"/>
              <a:gd name="connsiteY5143" fmla="*/ 1098435 h 4702754"/>
              <a:gd name="connsiteX5144" fmla="*/ 1021983 w 13442696"/>
              <a:gd name="connsiteY5144" fmla="*/ 1090644 h 4702754"/>
              <a:gd name="connsiteX5145" fmla="*/ 999273 w 13442696"/>
              <a:gd name="connsiteY5145" fmla="*/ 1098435 h 4702754"/>
              <a:gd name="connsiteX5146" fmla="*/ 953851 w 13442696"/>
              <a:gd name="connsiteY5146" fmla="*/ 1090644 h 4702754"/>
              <a:gd name="connsiteX5147" fmla="*/ 924947 w 13442696"/>
              <a:gd name="connsiteY5147" fmla="*/ 1103628 h 4702754"/>
              <a:gd name="connsiteX5148" fmla="*/ 910494 w 13442696"/>
              <a:gd name="connsiteY5148" fmla="*/ 1098435 h 4702754"/>
              <a:gd name="connsiteX5149" fmla="*/ 893977 w 13442696"/>
              <a:gd name="connsiteY5149" fmla="*/ 1108822 h 4702754"/>
              <a:gd name="connsiteX5150" fmla="*/ 891913 w 13442696"/>
              <a:gd name="connsiteY5150" fmla="*/ 1108822 h 4702754"/>
              <a:gd name="connsiteX5151" fmla="*/ 877460 w 13442696"/>
              <a:gd name="connsiteY5151" fmla="*/ 1095838 h 4702754"/>
              <a:gd name="connsiteX5152" fmla="*/ 881590 w 13442696"/>
              <a:gd name="connsiteY5152" fmla="*/ 1085451 h 4702754"/>
              <a:gd name="connsiteX5153" fmla="*/ 914623 w 13442696"/>
              <a:gd name="connsiteY5153" fmla="*/ 1085451 h 4702754"/>
              <a:gd name="connsiteX5154" fmla="*/ 906365 w 13442696"/>
              <a:gd name="connsiteY5154" fmla="*/ 1080257 h 4702754"/>
              <a:gd name="connsiteX5155" fmla="*/ 941463 w 13442696"/>
              <a:gd name="connsiteY5155" fmla="*/ 1062080 h 4702754"/>
              <a:gd name="connsiteX5156" fmla="*/ 906365 w 13442696"/>
              <a:gd name="connsiteY5156" fmla="*/ 1046499 h 4702754"/>
              <a:gd name="connsiteX5157" fmla="*/ 906365 w 13442696"/>
              <a:gd name="connsiteY5157" fmla="*/ 1036112 h 4702754"/>
              <a:gd name="connsiteX5158" fmla="*/ 873331 w 13442696"/>
              <a:gd name="connsiteY5158" fmla="*/ 1030919 h 4702754"/>
              <a:gd name="connsiteX5159" fmla="*/ 893977 w 13442696"/>
              <a:gd name="connsiteY5159" fmla="*/ 1017935 h 4702754"/>
              <a:gd name="connsiteX5160" fmla="*/ 856814 w 13442696"/>
              <a:gd name="connsiteY5160" fmla="*/ 1017935 h 4702754"/>
              <a:gd name="connsiteX5161" fmla="*/ 858879 w 13442696"/>
              <a:gd name="connsiteY5161" fmla="*/ 1015338 h 4702754"/>
              <a:gd name="connsiteX5162" fmla="*/ 906365 w 13442696"/>
              <a:gd name="connsiteY5162" fmla="*/ 999757 h 4702754"/>
              <a:gd name="connsiteX5163" fmla="*/ 898107 w 13442696"/>
              <a:gd name="connsiteY5163" fmla="*/ 991967 h 4702754"/>
              <a:gd name="connsiteX5164" fmla="*/ 877460 w 13442696"/>
              <a:gd name="connsiteY5164" fmla="*/ 994564 h 4702754"/>
              <a:gd name="connsiteX5165" fmla="*/ 863008 w 13442696"/>
              <a:gd name="connsiteY5165" fmla="*/ 986773 h 4702754"/>
              <a:gd name="connsiteX5166" fmla="*/ 765971 w 13442696"/>
              <a:gd name="connsiteY5166" fmla="*/ 991967 h 4702754"/>
              <a:gd name="connsiteX5167" fmla="*/ 825845 w 13442696"/>
              <a:gd name="connsiteY5167" fmla="*/ 978983 h 4702754"/>
              <a:gd name="connsiteX5168" fmla="*/ 836168 w 13442696"/>
              <a:gd name="connsiteY5168" fmla="*/ 968596 h 4702754"/>
              <a:gd name="connsiteX5169" fmla="*/ 860944 w 13442696"/>
              <a:gd name="connsiteY5169" fmla="*/ 981580 h 4702754"/>
              <a:gd name="connsiteX5170" fmla="*/ 927011 w 13442696"/>
              <a:gd name="connsiteY5170" fmla="*/ 978983 h 4702754"/>
              <a:gd name="connsiteX5171" fmla="*/ 920817 w 13442696"/>
              <a:gd name="connsiteY5171" fmla="*/ 963403 h 4702754"/>
              <a:gd name="connsiteX5172" fmla="*/ 893977 w 13442696"/>
              <a:gd name="connsiteY5172" fmla="*/ 958209 h 4702754"/>
              <a:gd name="connsiteX5173" fmla="*/ 920817 w 13442696"/>
              <a:gd name="connsiteY5173" fmla="*/ 955612 h 4702754"/>
              <a:gd name="connsiteX5174" fmla="*/ 910494 w 13442696"/>
              <a:gd name="connsiteY5174" fmla="*/ 940032 h 4702754"/>
              <a:gd name="connsiteX5175" fmla="*/ 881590 w 13442696"/>
              <a:gd name="connsiteY5175" fmla="*/ 940032 h 4702754"/>
              <a:gd name="connsiteX5176" fmla="*/ 881590 w 13442696"/>
              <a:gd name="connsiteY5176" fmla="*/ 924451 h 4702754"/>
              <a:gd name="connsiteX5177" fmla="*/ 893977 w 13442696"/>
              <a:gd name="connsiteY5177" fmla="*/ 908870 h 4702754"/>
              <a:gd name="connsiteX5178" fmla="*/ 871266 w 13442696"/>
              <a:gd name="connsiteY5178" fmla="*/ 908870 h 4702754"/>
              <a:gd name="connsiteX5179" fmla="*/ 914623 w 13442696"/>
              <a:gd name="connsiteY5179" fmla="*/ 893290 h 4702754"/>
              <a:gd name="connsiteX5180" fmla="*/ 970368 w 13442696"/>
              <a:gd name="connsiteY5180" fmla="*/ 890693 h 4702754"/>
              <a:gd name="connsiteX5181" fmla="*/ 1030242 w 13442696"/>
              <a:gd name="connsiteY5181" fmla="*/ 890693 h 4702754"/>
              <a:gd name="connsiteX5182" fmla="*/ 1034371 w 13442696"/>
              <a:gd name="connsiteY5182" fmla="*/ 882903 h 4702754"/>
              <a:gd name="connsiteX5183" fmla="*/ 1061211 w 13442696"/>
              <a:gd name="connsiteY5183" fmla="*/ 882903 h 4702754"/>
              <a:gd name="connsiteX5184" fmla="*/ 1081857 w 13442696"/>
              <a:gd name="connsiteY5184" fmla="*/ 872516 h 4702754"/>
              <a:gd name="connsiteX5185" fmla="*/ 1114891 w 13442696"/>
              <a:gd name="connsiteY5185" fmla="*/ 867322 h 4702754"/>
              <a:gd name="connsiteX5186" fmla="*/ 1102503 w 13442696"/>
              <a:gd name="connsiteY5186" fmla="*/ 862128 h 4702754"/>
              <a:gd name="connsiteX5187" fmla="*/ 1160312 w 13442696"/>
              <a:gd name="connsiteY5187" fmla="*/ 864725 h 4702754"/>
              <a:gd name="connsiteX5188" fmla="*/ 1189217 w 13442696"/>
              <a:gd name="connsiteY5188" fmla="*/ 856935 h 4702754"/>
              <a:gd name="connsiteX5189" fmla="*/ 1209863 w 13442696"/>
              <a:gd name="connsiteY5189" fmla="*/ 859532 h 4702754"/>
              <a:gd name="connsiteX5190" fmla="*/ 1209863 w 13442696"/>
              <a:gd name="connsiteY5190" fmla="*/ 851741 h 4702754"/>
              <a:gd name="connsiteX5191" fmla="*/ 1145860 w 13442696"/>
              <a:gd name="connsiteY5191" fmla="*/ 846548 h 4702754"/>
              <a:gd name="connsiteX5192" fmla="*/ 1123149 w 13442696"/>
              <a:gd name="connsiteY5192" fmla="*/ 851741 h 4702754"/>
              <a:gd name="connsiteX5193" fmla="*/ 1102503 w 13442696"/>
              <a:gd name="connsiteY5193" fmla="*/ 843951 h 4702754"/>
              <a:gd name="connsiteX5194" fmla="*/ 1063276 w 13442696"/>
              <a:gd name="connsiteY5194" fmla="*/ 851741 h 4702754"/>
              <a:gd name="connsiteX5195" fmla="*/ 1017854 w 13442696"/>
              <a:gd name="connsiteY5195" fmla="*/ 841354 h 4702754"/>
              <a:gd name="connsiteX5196" fmla="*/ 1015789 w 13442696"/>
              <a:gd name="connsiteY5196" fmla="*/ 849145 h 4702754"/>
              <a:gd name="connsiteX5197" fmla="*/ 986885 w 13442696"/>
              <a:gd name="connsiteY5197" fmla="*/ 854338 h 4702754"/>
              <a:gd name="connsiteX5198" fmla="*/ 937334 w 13442696"/>
              <a:gd name="connsiteY5198" fmla="*/ 846548 h 4702754"/>
              <a:gd name="connsiteX5199" fmla="*/ 927011 w 13442696"/>
              <a:gd name="connsiteY5199" fmla="*/ 836161 h 4702754"/>
              <a:gd name="connsiteX5200" fmla="*/ 869202 w 13442696"/>
              <a:gd name="connsiteY5200" fmla="*/ 833564 h 4702754"/>
              <a:gd name="connsiteX5201" fmla="*/ 850620 w 13442696"/>
              <a:gd name="connsiteY5201" fmla="*/ 828370 h 4702754"/>
              <a:gd name="connsiteX5202" fmla="*/ 821716 w 13442696"/>
              <a:gd name="connsiteY5202" fmla="*/ 836161 h 4702754"/>
              <a:gd name="connsiteX5203" fmla="*/ 850620 w 13442696"/>
              <a:gd name="connsiteY5203" fmla="*/ 823177 h 4702754"/>
              <a:gd name="connsiteX5204" fmla="*/ 1009596 w 13442696"/>
              <a:gd name="connsiteY5204" fmla="*/ 820580 h 4702754"/>
              <a:gd name="connsiteX5205" fmla="*/ 1098374 w 13442696"/>
              <a:gd name="connsiteY5205" fmla="*/ 823177 h 4702754"/>
              <a:gd name="connsiteX5206" fmla="*/ 1119020 w 13442696"/>
              <a:gd name="connsiteY5206" fmla="*/ 820580 h 4702754"/>
              <a:gd name="connsiteX5207" fmla="*/ 1075663 w 13442696"/>
              <a:gd name="connsiteY5207" fmla="*/ 807596 h 4702754"/>
              <a:gd name="connsiteX5208" fmla="*/ 1069469 w 13442696"/>
              <a:gd name="connsiteY5208" fmla="*/ 807596 h 4702754"/>
              <a:gd name="connsiteX5209" fmla="*/ 1069469 w 13442696"/>
              <a:gd name="connsiteY5209" fmla="*/ 799806 h 4702754"/>
              <a:gd name="connsiteX5210" fmla="*/ 1110762 w 13442696"/>
              <a:gd name="connsiteY5210" fmla="*/ 807596 h 4702754"/>
              <a:gd name="connsiteX5211" fmla="*/ 1123149 w 13442696"/>
              <a:gd name="connsiteY5211" fmla="*/ 792016 h 4702754"/>
              <a:gd name="connsiteX5212" fmla="*/ 1139666 w 13442696"/>
              <a:gd name="connsiteY5212" fmla="*/ 799806 h 4702754"/>
              <a:gd name="connsiteX5213" fmla="*/ 1170636 w 13442696"/>
              <a:gd name="connsiteY5213" fmla="*/ 781629 h 4702754"/>
              <a:gd name="connsiteX5214" fmla="*/ 1197475 w 13442696"/>
              <a:gd name="connsiteY5214" fmla="*/ 773838 h 4702754"/>
              <a:gd name="connsiteX5215" fmla="*/ 1170636 w 13442696"/>
              <a:gd name="connsiteY5215" fmla="*/ 758258 h 4702754"/>
              <a:gd name="connsiteX5216" fmla="*/ 1251155 w 13442696"/>
              <a:gd name="connsiteY5216" fmla="*/ 747871 h 4702754"/>
              <a:gd name="connsiteX5217" fmla="*/ 1251155 w 13442696"/>
              <a:gd name="connsiteY5217" fmla="*/ 740080 h 4702754"/>
              <a:gd name="connsiteX5218" fmla="*/ 1203669 w 13442696"/>
              <a:gd name="connsiteY5218" fmla="*/ 742677 h 4702754"/>
              <a:gd name="connsiteX5219" fmla="*/ 1187152 w 13442696"/>
              <a:gd name="connsiteY5219" fmla="*/ 737483 h 4702754"/>
              <a:gd name="connsiteX5220" fmla="*/ 1149989 w 13442696"/>
              <a:gd name="connsiteY5220" fmla="*/ 742677 h 4702754"/>
              <a:gd name="connsiteX5221" fmla="*/ 1102503 w 13442696"/>
              <a:gd name="connsiteY5221" fmla="*/ 758258 h 4702754"/>
              <a:gd name="connsiteX5222" fmla="*/ 1139666 w 13442696"/>
              <a:gd name="connsiteY5222" fmla="*/ 753064 h 4702754"/>
              <a:gd name="connsiteX5223" fmla="*/ 1154118 w 13442696"/>
              <a:gd name="connsiteY5223" fmla="*/ 758258 h 4702754"/>
              <a:gd name="connsiteX5224" fmla="*/ 1139666 w 13442696"/>
              <a:gd name="connsiteY5224" fmla="*/ 763451 h 4702754"/>
              <a:gd name="connsiteX5225" fmla="*/ 1061211 w 13442696"/>
              <a:gd name="connsiteY5225" fmla="*/ 763451 h 4702754"/>
              <a:gd name="connsiteX5226" fmla="*/ 999273 w 13442696"/>
              <a:gd name="connsiteY5226" fmla="*/ 768645 h 4702754"/>
              <a:gd name="connsiteX5227" fmla="*/ 970368 w 13442696"/>
              <a:gd name="connsiteY5227" fmla="*/ 760854 h 4702754"/>
              <a:gd name="connsiteX5228" fmla="*/ 970368 w 13442696"/>
              <a:gd name="connsiteY5228" fmla="*/ 753064 h 4702754"/>
              <a:gd name="connsiteX5229" fmla="*/ 953851 w 13442696"/>
              <a:gd name="connsiteY5229" fmla="*/ 745274 h 4702754"/>
              <a:gd name="connsiteX5230" fmla="*/ 920817 w 13442696"/>
              <a:gd name="connsiteY5230" fmla="*/ 766048 h 4702754"/>
              <a:gd name="connsiteX5231" fmla="*/ 889848 w 13442696"/>
              <a:gd name="connsiteY5231" fmla="*/ 763451 h 4702754"/>
              <a:gd name="connsiteX5232" fmla="*/ 881590 w 13442696"/>
              <a:gd name="connsiteY5232" fmla="*/ 766048 h 4702754"/>
              <a:gd name="connsiteX5233" fmla="*/ 850620 w 13442696"/>
              <a:gd name="connsiteY5233" fmla="*/ 753064 h 4702754"/>
              <a:gd name="connsiteX5234" fmla="*/ 761842 w 13442696"/>
              <a:gd name="connsiteY5234" fmla="*/ 758258 h 4702754"/>
              <a:gd name="connsiteX5235" fmla="*/ 741196 w 13442696"/>
              <a:gd name="connsiteY5235" fmla="*/ 750467 h 4702754"/>
              <a:gd name="connsiteX5236" fmla="*/ 724679 w 13442696"/>
              <a:gd name="connsiteY5236" fmla="*/ 750467 h 4702754"/>
              <a:gd name="connsiteX5237" fmla="*/ 714356 w 13442696"/>
              <a:gd name="connsiteY5237" fmla="*/ 763451 h 4702754"/>
              <a:gd name="connsiteX5238" fmla="*/ 689581 w 13442696"/>
              <a:gd name="connsiteY5238" fmla="*/ 760854 h 4702754"/>
              <a:gd name="connsiteX5239" fmla="*/ 699904 w 13442696"/>
              <a:gd name="connsiteY5239" fmla="*/ 758258 h 4702754"/>
              <a:gd name="connsiteX5240" fmla="*/ 685451 w 13442696"/>
              <a:gd name="connsiteY5240" fmla="*/ 753064 h 4702754"/>
              <a:gd name="connsiteX5241" fmla="*/ 689581 w 13442696"/>
              <a:gd name="connsiteY5241" fmla="*/ 745274 h 4702754"/>
              <a:gd name="connsiteX5242" fmla="*/ 724679 w 13442696"/>
              <a:gd name="connsiteY5242" fmla="*/ 745274 h 4702754"/>
              <a:gd name="connsiteX5243" fmla="*/ 753584 w 13442696"/>
              <a:gd name="connsiteY5243" fmla="*/ 737483 h 4702754"/>
              <a:gd name="connsiteX5244" fmla="*/ 745325 w 13442696"/>
              <a:gd name="connsiteY5244" fmla="*/ 721903 h 4702754"/>
              <a:gd name="connsiteX5245" fmla="*/ 821716 w 13442696"/>
              <a:gd name="connsiteY5245" fmla="*/ 721903 h 4702754"/>
              <a:gd name="connsiteX5246" fmla="*/ 850620 w 13442696"/>
              <a:gd name="connsiteY5246" fmla="*/ 706322 h 4702754"/>
              <a:gd name="connsiteX5247" fmla="*/ 889848 w 13442696"/>
              <a:gd name="connsiteY5247" fmla="*/ 703725 h 4702754"/>
              <a:gd name="connsiteX5248" fmla="*/ 941463 w 13442696"/>
              <a:gd name="connsiteY5248" fmla="*/ 698532 h 4702754"/>
              <a:gd name="connsiteX5249" fmla="*/ 957980 w 13442696"/>
              <a:gd name="connsiteY5249" fmla="*/ 690741 h 4702754"/>
              <a:gd name="connsiteX5250" fmla="*/ 964174 w 13442696"/>
              <a:gd name="connsiteY5250" fmla="*/ 695935 h 4702754"/>
              <a:gd name="connsiteX5251" fmla="*/ 984820 w 13442696"/>
              <a:gd name="connsiteY5251" fmla="*/ 690741 h 4702754"/>
              <a:gd name="connsiteX5252" fmla="*/ 970368 w 13442696"/>
              <a:gd name="connsiteY5252" fmla="*/ 698532 h 4702754"/>
              <a:gd name="connsiteX5253" fmla="*/ 974497 w 13442696"/>
              <a:gd name="connsiteY5253" fmla="*/ 701129 h 4702754"/>
              <a:gd name="connsiteX5254" fmla="*/ 957980 w 13442696"/>
              <a:gd name="connsiteY5254" fmla="*/ 711516 h 4702754"/>
              <a:gd name="connsiteX5255" fmla="*/ 914623 w 13442696"/>
              <a:gd name="connsiteY5255" fmla="*/ 724500 h 4702754"/>
              <a:gd name="connsiteX5256" fmla="*/ 957980 w 13442696"/>
              <a:gd name="connsiteY5256" fmla="*/ 727096 h 4702754"/>
              <a:gd name="connsiteX5257" fmla="*/ 1073599 w 13442696"/>
              <a:gd name="connsiteY5257" fmla="*/ 719306 h 4702754"/>
              <a:gd name="connsiteX5258" fmla="*/ 1090115 w 13442696"/>
              <a:gd name="connsiteY5258" fmla="*/ 724500 h 4702754"/>
              <a:gd name="connsiteX5259" fmla="*/ 1106632 w 13442696"/>
              <a:gd name="connsiteY5259" fmla="*/ 719306 h 4702754"/>
              <a:gd name="connsiteX5260" fmla="*/ 1127279 w 13442696"/>
              <a:gd name="connsiteY5260" fmla="*/ 729693 h 4702754"/>
              <a:gd name="connsiteX5261" fmla="*/ 1149989 w 13442696"/>
              <a:gd name="connsiteY5261" fmla="*/ 727096 h 4702754"/>
              <a:gd name="connsiteX5262" fmla="*/ 1183023 w 13442696"/>
              <a:gd name="connsiteY5262" fmla="*/ 724500 h 4702754"/>
              <a:gd name="connsiteX5263" fmla="*/ 1197475 w 13442696"/>
              <a:gd name="connsiteY5263" fmla="*/ 706322 h 4702754"/>
              <a:gd name="connsiteX5264" fmla="*/ 1174765 w 13442696"/>
              <a:gd name="connsiteY5264" fmla="*/ 698532 h 4702754"/>
              <a:gd name="connsiteX5265" fmla="*/ 1127279 w 13442696"/>
              <a:gd name="connsiteY5265" fmla="*/ 695935 h 4702754"/>
              <a:gd name="connsiteX5266" fmla="*/ 1073599 w 13442696"/>
              <a:gd name="connsiteY5266" fmla="*/ 703725 h 4702754"/>
              <a:gd name="connsiteX5267" fmla="*/ 1073599 w 13442696"/>
              <a:gd name="connsiteY5267" fmla="*/ 698532 h 4702754"/>
              <a:gd name="connsiteX5268" fmla="*/ 1094245 w 13442696"/>
              <a:gd name="connsiteY5268" fmla="*/ 698532 h 4702754"/>
              <a:gd name="connsiteX5269" fmla="*/ 1050888 w 13442696"/>
              <a:gd name="connsiteY5269" fmla="*/ 677758 h 4702754"/>
              <a:gd name="connsiteX5270" fmla="*/ 991014 w 13442696"/>
              <a:gd name="connsiteY5270" fmla="*/ 682951 h 4702754"/>
              <a:gd name="connsiteX5271" fmla="*/ 995143 w 13442696"/>
              <a:gd name="connsiteY5271" fmla="*/ 680354 h 4702754"/>
              <a:gd name="connsiteX5272" fmla="*/ 993079 w 13442696"/>
              <a:gd name="connsiteY5272" fmla="*/ 667371 h 4702754"/>
              <a:gd name="connsiteX5273" fmla="*/ 997208 w 13442696"/>
              <a:gd name="connsiteY5273" fmla="*/ 656983 h 4702754"/>
              <a:gd name="connsiteX5274" fmla="*/ 1003402 w 13442696"/>
              <a:gd name="connsiteY5274" fmla="*/ 662177 h 4702754"/>
              <a:gd name="connsiteX5275" fmla="*/ 1030242 w 13442696"/>
              <a:gd name="connsiteY5275" fmla="*/ 651790 h 4702754"/>
              <a:gd name="connsiteX5276" fmla="*/ 991014 w 13442696"/>
              <a:gd name="connsiteY5276" fmla="*/ 641403 h 4702754"/>
              <a:gd name="connsiteX5277" fmla="*/ 941463 w 13442696"/>
              <a:gd name="connsiteY5277" fmla="*/ 644000 h 4702754"/>
              <a:gd name="connsiteX5278" fmla="*/ 910494 w 13442696"/>
              <a:gd name="connsiteY5278" fmla="*/ 636209 h 4702754"/>
              <a:gd name="connsiteX5279" fmla="*/ 784553 w 13442696"/>
              <a:gd name="connsiteY5279" fmla="*/ 636209 h 4702754"/>
              <a:gd name="connsiteX5280" fmla="*/ 774230 w 13442696"/>
              <a:gd name="connsiteY5280" fmla="*/ 628419 h 4702754"/>
              <a:gd name="connsiteX5281" fmla="*/ 745325 w 13442696"/>
              <a:gd name="connsiteY5281" fmla="*/ 633613 h 4702754"/>
              <a:gd name="connsiteX5282" fmla="*/ 772165 w 13442696"/>
              <a:gd name="connsiteY5282" fmla="*/ 623225 h 4702754"/>
              <a:gd name="connsiteX5283" fmla="*/ 778359 w 13442696"/>
              <a:gd name="connsiteY5283" fmla="*/ 631016 h 4702754"/>
              <a:gd name="connsiteX5284" fmla="*/ 786617 w 13442696"/>
              <a:gd name="connsiteY5284" fmla="*/ 623225 h 4702754"/>
              <a:gd name="connsiteX5285" fmla="*/ 751519 w 13442696"/>
              <a:gd name="connsiteY5285" fmla="*/ 612838 h 4702754"/>
              <a:gd name="connsiteX5286" fmla="*/ 799005 w 13442696"/>
              <a:gd name="connsiteY5286" fmla="*/ 607645 h 4702754"/>
              <a:gd name="connsiteX5287" fmla="*/ 957980 w 13442696"/>
              <a:gd name="connsiteY5287" fmla="*/ 618032 h 4702754"/>
              <a:gd name="connsiteX5288" fmla="*/ 966239 w 13442696"/>
              <a:gd name="connsiteY5288" fmla="*/ 612838 h 4702754"/>
              <a:gd name="connsiteX5289" fmla="*/ 1021983 w 13442696"/>
              <a:gd name="connsiteY5289" fmla="*/ 620629 h 4702754"/>
              <a:gd name="connsiteX5290" fmla="*/ 1063276 w 13442696"/>
              <a:gd name="connsiteY5290" fmla="*/ 615435 h 4702754"/>
              <a:gd name="connsiteX5291" fmla="*/ 1069469 w 13442696"/>
              <a:gd name="connsiteY5291" fmla="*/ 615435 h 4702754"/>
              <a:gd name="connsiteX5292" fmla="*/ 1073599 w 13442696"/>
              <a:gd name="connsiteY5292" fmla="*/ 615435 h 4702754"/>
              <a:gd name="connsiteX5293" fmla="*/ 1071534 w 13442696"/>
              <a:gd name="connsiteY5293" fmla="*/ 612838 h 4702754"/>
              <a:gd name="connsiteX5294" fmla="*/ 1085986 w 13442696"/>
              <a:gd name="connsiteY5294" fmla="*/ 602451 h 4702754"/>
              <a:gd name="connsiteX5295" fmla="*/ 1090115 w 13442696"/>
              <a:gd name="connsiteY5295" fmla="*/ 610242 h 4702754"/>
              <a:gd name="connsiteX5296" fmla="*/ 1102503 w 13442696"/>
              <a:gd name="connsiteY5296" fmla="*/ 610242 h 4702754"/>
              <a:gd name="connsiteX5297" fmla="*/ 1119020 w 13442696"/>
              <a:gd name="connsiteY5297" fmla="*/ 599855 h 4702754"/>
              <a:gd name="connsiteX5298" fmla="*/ 1133472 w 13442696"/>
              <a:gd name="connsiteY5298" fmla="*/ 618032 h 4702754"/>
              <a:gd name="connsiteX5299" fmla="*/ 1154118 w 13442696"/>
              <a:gd name="connsiteY5299" fmla="*/ 607645 h 4702754"/>
              <a:gd name="connsiteX5300" fmla="*/ 1209863 w 13442696"/>
              <a:gd name="connsiteY5300" fmla="*/ 594661 h 4702754"/>
              <a:gd name="connsiteX5301" fmla="*/ 1218121 w 13442696"/>
              <a:gd name="connsiteY5301" fmla="*/ 594661 h 4702754"/>
              <a:gd name="connsiteX5302" fmla="*/ 1230509 w 13442696"/>
              <a:gd name="connsiteY5302" fmla="*/ 594661 h 4702754"/>
              <a:gd name="connsiteX5303" fmla="*/ 1234639 w 13442696"/>
              <a:gd name="connsiteY5303" fmla="*/ 584274 h 4702754"/>
              <a:gd name="connsiteX5304" fmla="*/ 1298641 w 13442696"/>
              <a:gd name="connsiteY5304" fmla="*/ 586871 h 4702754"/>
              <a:gd name="connsiteX5305" fmla="*/ 1383291 w 13442696"/>
              <a:gd name="connsiteY5305" fmla="*/ 576484 h 4702754"/>
              <a:gd name="connsiteX5306" fmla="*/ 1372967 w 13442696"/>
              <a:gd name="connsiteY5306" fmla="*/ 579080 h 4702754"/>
              <a:gd name="connsiteX5307" fmla="*/ 1443164 w 13442696"/>
              <a:gd name="connsiteY5307" fmla="*/ 579080 h 4702754"/>
              <a:gd name="connsiteX5308" fmla="*/ 1467940 w 13442696"/>
              <a:gd name="connsiteY5308" fmla="*/ 592064 h 4702754"/>
              <a:gd name="connsiteX5309" fmla="*/ 1480327 w 13442696"/>
              <a:gd name="connsiteY5309" fmla="*/ 586871 h 4702754"/>
              <a:gd name="connsiteX5310" fmla="*/ 1480327 w 13442696"/>
              <a:gd name="connsiteY5310" fmla="*/ 579080 h 4702754"/>
              <a:gd name="connsiteX5311" fmla="*/ 1488586 w 13442696"/>
              <a:gd name="connsiteY5311" fmla="*/ 589467 h 4702754"/>
              <a:gd name="connsiteX5312" fmla="*/ 1536072 w 13442696"/>
              <a:gd name="connsiteY5312" fmla="*/ 584274 h 4702754"/>
              <a:gd name="connsiteX5313" fmla="*/ 1571170 w 13442696"/>
              <a:gd name="connsiteY5313" fmla="*/ 576484 h 4702754"/>
              <a:gd name="connsiteX5314" fmla="*/ 1544330 w 13442696"/>
              <a:gd name="connsiteY5314" fmla="*/ 568693 h 4702754"/>
              <a:gd name="connsiteX5315" fmla="*/ 1573235 w 13442696"/>
              <a:gd name="connsiteY5315" fmla="*/ 563500 h 4702754"/>
              <a:gd name="connsiteX5316" fmla="*/ 1564977 w 13442696"/>
              <a:gd name="connsiteY5316" fmla="*/ 566096 h 4702754"/>
              <a:gd name="connsiteX5317" fmla="*/ 1612463 w 13442696"/>
              <a:gd name="connsiteY5317" fmla="*/ 573887 h 4702754"/>
              <a:gd name="connsiteX5318" fmla="*/ 1635173 w 13442696"/>
              <a:gd name="connsiteY5318" fmla="*/ 576484 h 4702754"/>
              <a:gd name="connsiteX5319" fmla="*/ 1655820 w 13442696"/>
              <a:gd name="connsiteY5319" fmla="*/ 568693 h 4702754"/>
              <a:gd name="connsiteX5320" fmla="*/ 1628980 w 13442696"/>
              <a:gd name="connsiteY5320" fmla="*/ 566096 h 4702754"/>
              <a:gd name="connsiteX5321" fmla="*/ 1672336 w 13442696"/>
              <a:gd name="connsiteY5321" fmla="*/ 555709 h 4702754"/>
              <a:gd name="connsiteX5322" fmla="*/ 1659949 w 13442696"/>
              <a:gd name="connsiteY5322" fmla="*/ 547919 h 4702754"/>
              <a:gd name="connsiteX5323" fmla="*/ 1680595 w 13442696"/>
              <a:gd name="connsiteY5323" fmla="*/ 545322 h 4702754"/>
              <a:gd name="connsiteX5324" fmla="*/ 1709499 w 13442696"/>
              <a:gd name="connsiteY5324" fmla="*/ 550516 h 4702754"/>
              <a:gd name="connsiteX5325" fmla="*/ 1701241 w 13442696"/>
              <a:gd name="connsiteY5325" fmla="*/ 560903 h 4702754"/>
              <a:gd name="connsiteX5326" fmla="*/ 1688853 w 13442696"/>
              <a:gd name="connsiteY5326" fmla="*/ 555709 h 4702754"/>
              <a:gd name="connsiteX5327" fmla="*/ 1664078 w 13442696"/>
              <a:gd name="connsiteY5327" fmla="*/ 563500 h 4702754"/>
              <a:gd name="connsiteX5328" fmla="*/ 1672336 w 13442696"/>
              <a:gd name="connsiteY5328" fmla="*/ 566096 h 4702754"/>
              <a:gd name="connsiteX5329" fmla="*/ 1740469 w 13442696"/>
              <a:gd name="connsiteY5329" fmla="*/ 568693 h 4702754"/>
              <a:gd name="connsiteX5330" fmla="*/ 1785890 w 13442696"/>
              <a:gd name="connsiteY5330" fmla="*/ 563500 h 4702754"/>
              <a:gd name="connsiteX5331" fmla="*/ 1856087 w 13442696"/>
              <a:gd name="connsiteY5331" fmla="*/ 558306 h 4702754"/>
              <a:gd name="connsiteX5332" fmla="*/ 1996481 w 13442696"/>
              <a:gd name="connsiteY5332" fmla="*/ 542725 h 4702754"/>
              <a:gd name="connsiteX5333" fmla="*/ 2010933 w 13442696"/>
              <a:gd name="connsiteY5333" fmla="*/ 532338 h 4702754"/>
              <a:gd name="connsiteX5334" fmla="*/ 2004739 w 13442696"/>
              <a:gd name="connsiteY5334" fmla="*/ 529742 h 4702754"/>
              <a:gd name="connsiteX5335" fmla="*/ 2041902 w 13442696"/>
              <a:gd name="connsiteY5335" fmla="*/ 524548 h 4702754"/>
              <a:gd name="connsiteX5336" fmla="*/ 2029514 w 13442696"/>
              <a:gd name="connsiteY5336" fmla="*/ 529742 h 4702754"/>
              <a:gd name="connsiteX5337" fmla="*/ 2081130 w 13442696"/>
              <a:gd name="connsiteY5337" fmla="*/ 527145 h 4702754"/>
              <a:gd name="connsiteX5338" fmla="*/ 2095582 w 13442696"/>
              <a:gd name="connsiteY5338" fmla="*/ 511564 h 4702754"/>
              <a:gd name="connsiteX5339" fmla="*/ 2126551 w 13442696"/>
              <a:gd name="connsiteY5339" fmla="*/ 511564 h 4702754"/>
              <a:gd name="connsiteX5340" fmla="*/ 2198813 w 13442696"/>
              <a:gd name="connsiteY5340" fmla="*/ 488193 h 4702754"/>
              <a:gd name="connsiteX5341" fmla="*/ 2182296 w 13442696"/>
              <a:gd name="connsiteY5341" fmla="*/ 498580 h 4702754"/>
              <a:gd name="connsiteX5342" fmla="*/ 2190554 w 13442696"/>
              <a:gd name="connsiteY5342" fmla="*/ 506371 h 4702754"/>
              <a:gd name="connsiteX5343" fmla="*/ 2221524 w 13442696"/>
              <a:gd name="connsiteY5343" fmla="*/ 498580 h 4702754"/>
              <a:gd name="connsiteX5344" fmla="*/ 2223588 w 13442696"/>
              <a:gd name="connsiteY5344" fmla="*/ 490790 h 4702754"/>
              <a:gd name="connsiteX5345" fmla="*/ 2254557 w 13442696"/>
              <a:gd name="connsiteY5345" fmla="*/ 483000 h 4702754"/>
              <a:gd name="connsiteX5346" fmla="*/ 2326819 w 13442696"/>
              <a:gd name="connsiteY5346" fmla="*/ 477806 h 4702754"/>
              <a:gd name="connsiteX5347" fmla="*/ 2330948 w 13442696"/>
              <a:gd name="connsiteY5347" fmla="*/ 475209 h 4702754"/>
              <a:gd name="connsiteX5348" fmla="*/ 2262816 w 13442696"/>
              <a:gd name="connsiteY5348" fmla="*/ 472613 h 4702754"/>
              <a:gd name="connsiteX5349" fmla="*/ 2159585 w 13442696"/>
              <a:gd name="connsiteY5349" fmla="*/ 485596 h 4702754"/>
              <a:gd name="connsiteX5350" fmla="*/ 2054290 w 13442696"/>
              <a:gd name="connsiteY5350" fmla="*/ 490790 h 4702754"/>
              <a:gd name="connsiteX5351" fmla="*/ 2029514 w 13442696"/>
              <a:gd name="connsiteY5351" fmla="*/ 498580 h 4702754"/>
              <a:gd name="connsiteX5352" fmla="*/ 1984093 w 13442696"/>
              <a:gd name="connsiteY5352" fmla="*/ 495984 h 4702754"/>
              <a:gd name="connsiteX5353" fmla="*/ 1957253 w 13442696"/>
              <a:gd name="connsiteY5353" fmla="*/ 498580 h 4702754"/>
              <a:gd name="connsiteX5354" fmla="*/ 1926284 w 13442696"/>
              <a:gd name="connsiteY5354" fmla="*/ 493387 h 4702754"/>
              <a:gd name="connsiteX5355" fmla="*/ 1905638 w 13442696"/>
              <a:gd name="connsiteY5355" fmla="*/ 503774 h 4702754"/>
              <a:gd name="connsiteX5356" fmla="*/ 1876733 w 13442696"/>
              <a:gd name="connsiteY5356" fmla="*/ 498580 h 4702754"/>
              <a:gd name="connsiteX5357" fmla="*/ 1845764 w 13442696"/>
              <a:gd name="connsiteY5357" fmla="*/ 506371 h 4702754"/>
              <a:gd name="connsiteX5358" fmla="*/ 1825118 w 13442696"/>
              <a:gd name="connsiteY5358" fmla="*/ 503774 h 4702754"/>
              <a:gd name="connsiteX5359" fmla="*/ 1783826 w 13442696"/>
              <a:gd name="connsiteY5359" fmla="*/ 511564 h 4702754"/>
              <a:gd name="connsiteX5360" fmla="*/ 1647561 w 13442696"/>
              <a:gd name="connsiteY5360" fmla="*/ 516758 h 4702754"/>
              <a:gd name="connsiteX5361" fmla="*/ 1647561 w 13442696"/>
              <a:gd name="connsiteY5361" fmla="*/ 498580 h 4702754"/>
              <a:gd name="connsiteX5362" fmla="*/ 1595946 w 13442696"/>
              <a:gd name="connsiteY5362" fmla="*/ 506371 h 4702754"/>
              <a:gd name="connsiteX5363" fmla="*/ 1600075 w 13442696"/>
              <a:gd name="connsiteY5363" fmla="*/ 490790 h 4702754"/>
              <a:gd name="connsiteX5364" fmla="*/ 1544330 w 13442696"/>
              <a:gd name="connsiteY5364" fmla="*/ 488193 h 4702754"/>
              <a:gd name="connsiteX5365" fmla="*/ 1542266 w 13442696"/>
              <a:gd name="connsiteY5365" fmla="*/ 495984 h 4702754"/>
              <a:gd name="connsiteX5366" fmla="*/ 1492715 w 13442696"/>
              <a:gd name="connsiteY5366" fmla="*/ 498580 h 4702754"/>
              <a:gd name="connsiteX5367" fmla="*/ 1467940 w 13442696"/>
              <a:gd name="connsiteY5367" fmla="*/ 508967 h 4702754"/>
              <a:gd name="connsiteX5368" fmla="*/ 1434906 w 13442696"/>
              <a:gd name="connsiteY5368" fmla="*/ 503774 h 4702754"/>
              <a:gd name="connsiteX5369" fmla="*/ 1430777 w 13442696"/>
              <a:gd name="connsiteY5369" fmla="*/ 514161 h 4702754"/>
              <a:gd name="connsiteX5370" fmla="*/ 1395678 w 13442696"/>
              <a:gd name="connsiteY5370" fmla="*/ 506371 h 4702754"/>
              <a:gd name="connsiteX5371" fmla="*/ 1327546 w 13442696"/>
              <a:gd name="connsiteY5371" fmla="*/ 519354 h 4702754"/>
              <a:gd name="connsiteX5372" fmla="*/ 1315158 w 13442696"/>
              <a:gd name="connsiteY5372" fmla="*/ 506371 h 4702754"/>
              <a:gd name="connsiteX5373" fmla="*/ 1261478 w 13442696"/>
              <a:gd name="connsiteY5373" fmla="*/ 506371 h 4702754"/>
              <a:gd name="connsiteX5374" fmla="*/ 1242897 w 13442696"/>
              <a:gd name="connsiteY5374" fmla="*/ 519354 h 4702754"/>
              <a:gd name="connsiteX5375" fmla="*/ 1230509 w 13442696"/>
              <a:gd name="connsiteY5375" fmla="*/ 516758 h 4702754"/>
              <a:gd name="connsiteX5376" fmla="*/ 1218121 w 13442696"/>
              <a:gd name="connsiteY5376" fmla="*/ 521951 h 4702754"/>
              <a:gd name="connsiteX5377" fmla="*/ 1211928 w 13442696"/>
              <a:gd name="connsiteY5377" fmla="*/ 514161 h 4702754"/>
              <a:gd name="connsiteX5378" fmla="*/ 1183023 w 13442696"/>
              <a:gd name="connsiteY5378" fmla="*/ 524548 h 4702754"/>
              <a:gd name="connsiteX5379" fmla="*/ 1218121 w 13442696"/>
              <a:gd name="connsiteY5379" fmla="*/ 511564 h 4702754"/>
              <a:gd name="connsiteX5380" fmla="*/ 1211928 w 13442696"/>
              <a:gd name="connsiteY5380" fmla="*/ 498580 h 4702754"/>
              <a:gd name="connsiteX5381" fmla="*/ 1211928 w 13442696"/>
              <a:gd name="connsiteY5381" fmla="*/ 490790 h 4702754"/>
              <a:gd name="connsiteX5382" fmla="*/ 1242897 w 13442696"/>
              <a:gd name="connsiteY5382" fmla="*/ 477806 h 4702754"/>
              <a:gd name="connsiteX5383" fmla="*/ 1170636 w 13442696"/>
              <a:gd name="connsiteY5383" fmla="*/ 485596 h 4702754"/>
              <a:gd name="connsiteX5384" fmla="*/ 1158248 w 13442696"/>
              <a:gd name="connsiteY5384" fmla="*/ 488193 h 4702754"/>
              <a:gd name="connsiteX5385" fmla="*/ 1119020 w 13442696"/>
              <a:gd name="connsiteY5385" fmla="*/ 483000 h 4702754"/>
              <a:gd name="connsiteX5386" fmla="*/ 1114891 w 13442696"/>
              <a:gd name="connsiteY5386" fmla="*/ 485596 h 4702754"/>
              <a:gd name="connsiteX5387" fmla="*/ 1114891 w 13442696"/>
              <a:gd name="connsiteY5387" fmla="*/ 493387 h 4702754"/>
              <a:gd name="connsiteX5388" fmla="*/ 1085986 w 13442696"/>
              <a:gd name="connsiteY5388" fmla="*/ 498580 h 4702754"/>
              <a:gd name="connsiteX5389" fmla="*/ 1083922 w 13442696"/>
              <a:gd name="connsiteY5389" fmla="*/ 498580 h 4702754"/>
              <a:gd name="connsiteX5390" fmla="*/ 1069469 w 13442696"/>
              <a:gd name="connsiteY5390" fmla="*/ 495984 h 4702754"/>
              <a:gd name="connsiteX5391" fmla="*/ 1073599 w 13442696"/>
              <a:gd name="connsiteY5391" fmla="*/ 485596 h 4702754"/>
              <a:gd name="connsiteX5392" fmla="*/ 1048823 w 13442696"/>
              <a:gd name="connsiteY5392" fmla="*/ 503774 h 4702754"/>
              <a:gd name="connsiteX5393" fmla="*/ 1042629 w 13442696"/>
              <a:gd name="connsiteY5393" fmla="*/ 498580 h 4702754"/>
              <a:gd name="connsiteX5394" fmla="*/ 1034371 w 13442696"/>
              <a:gd name="connsiteY5394" fmla="*/ 506371 h 4702754"/>
              <a:gd name="connsiteX5395" fmla="*/ 1030242 w 13442696"/>
              <a:gd name="connsiteY5395" fmla="*/ 503774 h 4702754"/>
              <a:gd name="connsiteX5396" fmla="*/ 997208 w 13442696"/>
              <a:gd name="connsiteY5396" fmla="*/ 508967 h 4702754"/>
              <a:gd name="connsiteX5397" fmla="*/ 945593 w 13442696"/>
              <a:gd name="connsiteY5397" fmla="*/ 503774 h 4702754"/>
              <a:gd name="connsiteX5398" fmla="*/ 943528 w 13442696"/>
              <a:gd name="connsiteY5398" fmla="*/ 501177 h 4702754"/>
              <a:gd name="connsiteX5399" fmla="*/ 927011 w 13442696"/>
              <a:gd name="connsiteY5399" fmla="*/ 503774 h 4702754"/>
              <a:gd name="connsiteX5400" fmla="*/ 927011 w 13442696"/>
              <a:gd name="connsiteY5400" fmla="*/ 514161 h 4702754"/>
              <a:gd name="connsiteX5401" fmla="*/ 906365 w 13442696"/>
              <a:gd name="connsiteY5401" fmla="*/ 516758 h 4702754"/>
              <a:gd name="connsiteX5402" fmla="*/ 910494 w 13442696"/>
              <a:gd name="connsiteY5402" fmla="*/ 508967 h 4702754"/>
              <a:gd name="connsiteX5403" fmla="*/ 850620 w 13442696"/>
              <a:gd name="connsiteY5403" fmla="*/ 498580 h 4702754"/>
              <a:gd name="connsiteX5404" fmla="*/ 796940 w 13442696"/>
              <a:gd name="connsiteY5404" fmla="*/ 493387 h 4702754"/>
              <a:gd name="connsiteX5405" fmla="*/ 817587 w 13442696"/>
              <a:gd name="connsiteY5405" fmla="*/ 485596 h 4702754"/>
              <a:gd name="connsiteX5406" fmla="*/ 792811 w 13442696"/>
              <a:gd name="connsiteY5406" fmla="*/ 470016 h 4702754"/>
              <a:gd name="connsiteX5407" fmla="*/ 836168 w 13442696"/>
              <a:gd name="connsiteY5407" fmla="*/ 470016 h 4702754"/>
              <a:gd name="connsiteX5408" fmla="*/ 834103 w 13442696"/>
              <a:gd name="connsiteY5408" fmla="*/ 472613 h 4702754"/>
              <a:gd name="connsiteX5409" fmla="*/ 860944 w 13442696"/>
              <a:gd name="connsiteY5409" fmla="*/ 477806 h 4702754"/>
              <a:gd name="connsiteX5410" fmla="*/ 881590 w 13442696"/>
              <a:gd name="connsiteY5410" fmla="*/ 470016 h 4702754"/>
              <a:gd name="connsiteX5411" fmla="*/ 889848 w 13442696"/>
              <a:gd name="connsiteY5411" fmla="*/ 467419 h 4702754"/>
              <a:gd name="connsiteX5412" fmla="*/ 860944 w 13442696"/>
              <a:gd name="connsiteY5412" fmla="*/ 446645 h 4702754"/>
              <a:gd name="connsiteX5413" fmla="*/ 860944 w 13442696"/>
              <a:gd name="connsiteY5413" fmla="*/ 436258 h 4702754"/>
              <a:gd name="connsiteX5414" fmla="*/ 842362 w 13442696"/>
              <a:gd name="connsiteY5414" fmla="*/ 425871 h 4702754"/>
              <a:gd name="connsiteX5415" fmla="*/ 906365 w 13442696"/>
              <a:gd name="connsiteY5415" fmla="*/ 418080 h 4702754"/>
              <a:gd name="connsiteX5416" fmla="*/ 914623 w 13442696"/>
              <a:gd name="connsiteY5416" fmla="*/ 428468 h 4702754"/>
              <a:gd name="connsiteX5417" fmla="*/ 927011 w 13442696"/>
              <a:gd name="connsiteY5417" fmla="*/ 433661 h 4702754"/>
              <a:gd name="connsiteX5418" fmla="*/ 945593 w 13442696"/>
              <a:gd name="connsiteY5418" fmla="*/ 425871 h 4702754"/>
              <a:gd name="connsiteX5419" fmla="*/ 984820 w 13442696"/>
              <a:gd name="connsiteY5419" fmla="*/ 428468 h 4702754"/>
              <a:gd name="connsiteX5420" fmla="*/ 997208 w 13442696"/>
              <a:gd name="connsiteY5420" fmla="*/ 446645 h 4702754"/>
              <a:gd name="connsiteX5421" fmla="*/ 1050888 w 13442696"/>
              <a:gd name="connsiteY5421" fmla="*/ 457032 h 4702754"/>
              <a:gd name="connsiteX5422" fmla="*/ 1102503 w 13442696"/>
              <a:gd name="connsiteY5422" fmla="*/ 449242 h 4702754"/>
              <a:gd name="connsiteX5423" fmla="*/ 1166506 w 13442696"/>
              <a:gd name="connsiteY5423" fmla="*/ 441451 h 4702754"/>
              <a:gd name="connsiteX5424" fmla="*/ 1174765 w 13442696"/>
              <a:gd name="connsiteY5424" fmla="*/ 425871 h 4702754"/>
              <a:gd name="connsiteX5425" fmla="*/ 1166506 w 13442696"/>
              <a:gd name="connsiteY5425" fmla="*/ 415484 h 4702754"/>
              <a:gd name="connsiteX5426" fmla="*/ 1069469 w 13442696"/>
              <a:gd name="connsiteY5426" fmla="*/ 407693 h 4702754"/>
              <a:gd name="connsiteX5427" fmla="*/ 1102503 w 13442696"/>
              <a:gd name="connsiteY5427" fmla="*/ 402500 h 4702754"/>
              <a:gd name="connsiteX5428" fmla="*/ 1114891 w 13442696"/>
              <a:gd name="connsiteY5428" fmla="*/ 407693 h 4702754"/>
              <a:gd name="connsiteX5429" fmla="*/ 1166506 w 13442696"/>
              <a:gd name="connsiteY5429" fmla="*/ 407693 h 4702754"/>
              <a:gd name="connsiteX5430" fmla="*/ 1197475 w 13442696"/>
              <a:gd name="connsiteY5430" fmla="*/ 407693 h 4702754"/>
              <a:gd name="connsiteX5431" fmla="*/ 1197475 w 13442696"/>
              <a:gd name="connsiteY5431" fmla="*/ 415484 h 4702754"/>
              <a:gd name="connsiteX5432" fmla="*/ 1211928 w 13442696"/>
              <a:gd name="connsiteY5432" fmla="*/ 418080 h 4702754"/>
              <a:gd name="connsiteX5433" fmla="*/ 1222251 w 13442696"/>
              <a:gd name="connsiteY5433" fmla="*/ 418080 h 4702754"/>
              <a:gd name="connsiteX5434" fmla="*/ 1211928 w 13442696"/>
              <a:gd name="connsiteY5434" fmla="*/ 405097 h 4702754"/>
              <a:gd name="connsiteX5435" fmla="*/ 1247026 w 13442696"/>
              <a:gd name="connsiteY5435" fmla="*/ 397306 h 4702754"/>
              <a:gd name="connsiteX5436" fmla="*/ 1323417 w 13442696"/>
              <a:gd name="connsiteY5436" fmla="*/ 394709 h 4702754"/>
              <a:gd name="connsiteX5437" fmla="*/ 1383291 w 13442696"/>
              <a:gd name="connsiteY5437" fmla="*/ 386919 h 4702754"/>
              <a:gd name="connsiteX5438" fmla="*/ 1410131 w 13442696"/>
              <a:gd name="connsiteY5438" fmla="*/ 405097 h 4702754"/>
              <a:gd name="connsiteX5439" fmla="*/ 1480327 w 13442696"/>
              <a:gd name="connsiteY5439" fmla="*/ 397306 h 4702754"/>
              <a:gd name="connsiteX5440" fmla="*/ 1488586 w 13442696"/>
              <a:gd name="connsiteY5440" fmla="*/ 402500 h 4702754"/>
              <a:gd name="connsiteX5441" fmla="*/ 1511297 w 13442696"/>
              <a:gd name="connsiteY5441" fmla="*/ 397306 h 4702754"/>
              <a:gd name="connsiteX5442" fmla="*/ 1465875 w 13442696"/>
              <a:gd name="connsiteY5442" fmla="*/ 384322 h 4702754"/>
              <a:gd name="connsiteX5443" fmla="*/ 1544330 w 13442696"/>
              <a:gd name="connsiteY5443" fmla="*/ 376532 h 4702754"/>
              <a:gd name="connsiteX5444" fmla="*/ 1564977 w 13442696"/>
              <a:gd name="connsiteY5444" fmla="*/ 379129 h 4702754"/>
              <a:gd name="connsiteX5445" fmla="*/ 1560847 w 13442696"/>
              <a:gd name="connsiteY5445" fmla="*/ 381726 h 4702754"/>
              <a:gd name="connsiteX5446" fmla="*/ 1583558 w 13442696"/>
              <a:gd name="connsiteY5446" fmla="*/ 392113 h 4702754"/>
              <a:gd name="connsiteX5447" fmla="*/ 1564977 w 13442696"/>
              <a:gd name="connsiteY5447" fmla="*/ 394709 h 4702754"/>
              <a:gd name="connsiteX5448" fmla="*/ 1571170 w 13442696"/>
              <a:gd name="connsiteY5448" fmla="*/ 397306 h 4702754"/>
              <a:gd name="connsiteX5449" fmla="*/ 1612463 w 13442696"/>
              <a:gd name="connsiteY5449" fmla="*/ 394709 h 4702754"/>
              <a:gd name="connsiteX5450" fmla="*/ 1608333 w 13442696"/>
              <a:gd name="connsiteY5450" fmla="*/ 384322 h 4702754"/>
              <a:gd name="connsiteX5451" fmla="*/ 1637238 w 13442696"/>
              <a:gd name="connsiteY5451" fmla="*/ 381726 h 4702754"/>
              <a:gd name="connsiteX5452" fmla="*/ 1647561 w 13442696"/>
              <a:gd name="connsiteY5452" fmla="*/ 392113 h 4702754"/>
              <a:gd name="connsiteX5453" fmla="*/ 1664078 w 13442696"/>
              <a:gd name="connsiteY5453" fmla="*/ 381726 h 4702754"/>
              <a:gd name="connsiteX5454" fmla="*/ 1684724 w 13442696"/>
              <a:gd name="connsiteY5454" fmla="*/ 381726 h 4702754"/>
              <a:gd name="connsiteX5455" fmla="*/ 1697112 w 13442696"/>
              <a:gd name="connsiteY5455" fmla="*/ 368742 h 4702754"/>
              <a:gd name="connsiteX5456" fmla="*/ 1684724 w 13442696"/>
              <a:gd name="connsiteY5456" fmla="*/ 363548 h 4702754"/>
              <a:gd name="connsiteX5457" fmla="*/ 1701241 w 13442696"/>
              <a:gd name="connsiteY5457" fmla="*/ 360951 h 4702754"/>
              <a:gd name="connsiteX5458" fmla="*/ 1732210 w 13442696"/>
              <a:gd name="connsiteY5458" fmla="*/ 376532 h 4702754"/>
              <a:gd name="connsiteX5459" fmla="*/ 1748727 w 13442696"/>
              <a:gd name="connsiteY5459" fmla="*/ 371338 h 4702754"/>
              <a:gd name="connsiteX5460" fmla="*/ 1756986 w 13442696"/>
              <a:gd name="connsiteY5460" fmla="*/ 376532 h 4702754"/>
              <a:gd name="connsiteX5461" fmla="*/ 1761115 w 13442696"/>
              <a:gd name="connsiteY5461" fmla="*/ 371338 h 4702754"/>
              <a:gd name="connsiteX5462" fmla="*/ 1765244 w 13442696"/>
              <a:gd name="connsiteY5462" fmla="*/ 366145 h 4702754"/>
              <a:gd name="connsiteX5463" fmla="*/ 1777632 w 13442696"/>
              <a:gd name="connsiteY5463" fmla="*/ 366145 h 4702754"/>
              <a:gd name="connsiteX5464" fmla="*/ 1792084 w 13442696"/>
              <a:gd name="connsiteY5464" fmla="*/ 376532 h 4702754"/>
              <a:gd name="connsiteX5465" fmla="*/ 1816859 w 13442696"/>
              <a:gd name="connsiteY5465" fmla="*/ 381726 h 4702754"/>
              <a:gd name="connsiteX5466" fmla="*/ 1820989 w 13442696"/>
              <a:gd name="connsiteY5466" fmla="*/ 381726 h 4702754"/>
              <a:gd name="connsiteX5467" fmla="*/ 1798278 w 13442696"/>
              <a:gd name="connsiteY5467" fmla="*/ 371338 h 4702754"/>
              <a:gd name="connsiteX5468" fmla="*/ 1808601 w 13442696"/>
              <a:gd name="connsiteY5468" fmla="*/ 363548 h 4702754"/>
              <a:gd name="connsiteX5469" fmla="*/ 1932478 w 13442696"/>
              <a:gd name="connsiteY5469" fmla="*/ 353161 h 4702754"/>
              <a:gd name="connsiteX5470" fmla="*/ 1940736 w 13442696"/>
              <a:gd name="connsiteY5470" fmla="*/ 358355 h 4702754"/>
              <a:gd name="connsiteX5471" fmla="*/ 1953124 w 13442696"/>
              <a:gd name="connsiteY5471" fmla="*/ 345371 h 4702754"/>
              <a:gd name="connsiteX5472" fmla="*/ 2008868 w 13442696"/>
              <a:gd name="connsiteY5472" fmla="*/ 340177 h 4702754"/>
              <a:gd name="connsiteX5473" fmla="*/ 2004739 w 13442696"/>
              <a:gd name="connsiteY5473" fmla="*/ 353161 h 4702754"/>
              <a:gd name="connsiteX5474" fmla="*/ 1932478 w 13442696"/>
              <a:gd name="connsiteY5474" fmla="*/ 363548 h 4702754"/>
              <a:gd name="connsiteX5475" fmla="*/ 1922155 w 13442696"/>
              <a:gd name="connsiteY5475" fmla="*/ 368742 h 4702754"/>
              <a:gd name="connsiteX5476" fmla="*/ 1897379 w 13442696"/>
              <a:gd name="connsiteY5476" fmla="*/ 363548 h 4702754"/>
              <a:gd name="connsiteX5477" fmla="*/ 1884992 w 13442696"/>
              <a:gd name="connsiteY5477" fmla="*/ 368742 h 4702754"/>
              <a:gd name="connsiteX5478" fmla="*/ 1913896 w 13442696"/>
              <a:gd name="connsiteY5478" fmla="*/ 376532 h 4702754"/>
              <a:gd name="connsiteX5479" fmla="*/ 1915961 w 13442696"/>
              <a:gd name="connsiteY5479" fmla="*/ 379129 h 4702754"/>
              <a:gd name="connsiteX5480" fmla="*/ 1934542 w 13442696"/>
              <a:gd name="connsiteY5480" fmla="*/ 371338 h 4702754"/>
              <a:gd name="connsiteX5481" fmla="*/ 1965512 w 13442696"/>
              <a:gd name="connsiteY5481" fmla="*/ 376532 h 4702754"/>
              <a:gd name="connsiteX5482" fmla="*/ 2025385 w 13442696"/>
              <a:gd name="connsiteY5482" fmla="*/ 371338 h 4702754"/>
              <a:gd name="connsiteX5483" fmla="*/ 2021256 w 13442696"/>
              <a:gd name="connsiteY5483" fmla="*/ 342774 h 4702754"/>
              <a:gd name="connsiteX5484" fmla="*/ 2029514 w 13442696"/>
              <a:gd name="connsiteY5484" fmla="*/ 337580 h 4702754"/>
              <a:gd name="connsiteX5485" fmla="*/ 2004739 w 13442696"/>
              <a:gd name="connsiteY5485" fmla="*/ 332387 h 4702754"/>
              <a:gd name="connsiteX5486" fmla="*/ 2010933 w 13442696"/>
              <a:gd name="connsiteY5486" fmla="*/ 322000 h 4702754"/>
              <a:gd name="connsiteX5487" fmla="*/ 2008868 w 13442696"/>
              <a:gd name="connsiteY5487" fmla="*/ 319403 h 4702754"/>
              <a:gd name="connsiteX5488" fmla="*/ 1998545 w 13442696"/>
              <a:gd name="connsiteY5488" fmla="*/ 314210 h 4702754"/>
              <a:gd name="connsiteX5489" fmla="*/ 1977899 w 13442696"/>
              <a:gd name="connsiteY5489" fmla="*/ 322000 h 4702754"/>
              <a:gd name="connsiteX5490" fmla="*/ 1963447 w 13442696"/>
              <a:gd name="connsiteY5490" fmla="*/ 329790 h 4702754"/>
              <a:gd name="connsiteX5491" fmla="*/ 1957253 w 13442696"/>
              <a:gd name="connsiteY5491" fmla="*/ 327193 h 4702754"/>
              <a:gd name="connsiteX5492" fmla="*/ 1953124 w 13442696"/>
              <a:gd name="connsiteY5492" fmla="*/ 332387 h 4702754"/>
              <a:gd name="connsiteX5493" fmla="*/ 1901509 w 13442696"/>
              <a:gd name="connsiteY5493" fmla="*/ 332387 h 4702754"/>
              <a:gd name="connsiteX5494" fmla="*/ 1870539 w 13442696"/>
              <a:gd name="connsiteY5494" fmla="*/ 324597 h 4702754"/>
              <a:gd name="connsiteX5495" fmla="*/ 1845764 w 13442696"/>
              <a:gd name="connsiteY5495" fmla="*/ 332387 h 4702754"/>
              <a:gd name="connsiteX5496" fmla="*/ 1856087 w 13442696"/>
              <a:gd name="connsiteY5496" fmla="*/ 337580 h 4702754"/>
              <a:gd name="connsiteX5497" fmla="*/ 1856087 w 13442696"/>
              <a:gd name="connsiteY5497" fmla="*/ 345371 h 4702754"/>
              <a:gd name="connsiteX5498" fmla="*/ 1837506 w 13442696"/>
              <a:gd name="connsiteY5498" fmla="*/ 340177 h 4702754"/>
              <a:gd name="connsiteX5499" fmla="*/ 1820989 w 13442696"/>
              <a:gd name="connsiteY5499" fmla="*/ 347968 h 4702754"/>
              <a:gd name="connsiteX5500" fmla="*/ 1812730 w 13442696"/>
              <a:gd name="connsiteY5500" fmla="*/ 337580 h 4702754"/>
              <a:gd name="connsiteX5501" fmla="*/ 1756986 w 13442696"/>
              <a:gd name="connsiteY5501" fmla="*/ 337580 h 4702754"/>
              <a:gd name="connsiteX5502" fmla="*/ 1748727 w 13442696"/>
              <a:gd name="connsiteY5502" fmla="*/ 324597 h 4702754"/>
              <a:gd name="connsiteX5503" fmla="*/ 1728081 w 13442696"/>
              <a:gd name="connsiteY5503" fmla="*/ 337580 h 4702754"/>
              <a:gd name="connsiteX5504" fmla="*/ 1721887 w 13442696"/>
              <a:gd name="connsiteY5504" fmla="*/ 347968 h 4702754"/>
              <a:gd name="connsiteX5505" fmla="*/ 1684724 w 13442696"/>
              <a:gd name="connsiteY5505" fmla="*/ 342774 h 4702754"/>
              <a:gd name="connsiteX5506" fmla="*/ 1600075 w 13442696"/>
              <a:gd name="connsiteY5506" fmla="*/ 355758 h 4702754"/>
              <a:gd name="connsiteX5507" fmla="*/ 1600075 w 13442696"/>
              <a:gd name="connsiteY5507" fmla="*/ 353161 h 4702754"/>
              <a:gd name="connsiteX5508" fmla="*/ 1552589 w 13442696"/>
              <a:gd name="connsiteY5508" fmla="*/ 360951 h 4702754"/>
              <a:gd name="connsiteX5509" fmla="*/ 1540201 w 13442696"/>
              <a:gd name="connsiteY5509" fmla="*/ 355758 h 4702754"/>
              <a:gd name="connsiteX5510" fmla="*/ 1548460 w 13442696"/>
              <a:gd name="connsiteY5510" fmla="*/ 340177 h 4702754"/>
              <a:gd name="connsiteX5511" fmla="*/ 1600075 w 13442696"/>
              <a:gd name="connsiteY5511" fmla="*/ 347968 h 4702754"/>
              <a:gd name="connsiteX5512" fmla="*/ 1616592 w 13442696"/>
              <a:gd name="connsiteY5512" fmla="*/ 347968 h 4702754"/>
              <a:gd name="connsiteX5513" fmla="*/ 1612463 w 13442696"/>
              <a:gd name="connsiteY5513" fmla="*/ 322000 h 4702754"/>
              <a:gd name="connsiteX5514" fmla="*/ 1647561 w 13442696"/>
              <a:gd name="connsiteY5514" fmla="*/ 327193 h 4702754"/>
              <a:gd name="connsiteX5515" fmla="*/ 1643432 w 13442696"/>
              <a:gd name="connsiteY5515" fmla="*/ 332387 h 4702754"/>
              <a:gd name="connsiteX5516" fmla="*/ 1649626 w 13442696"/>
              <a:gd name="connsiteY5516" fmla="*/ 337580 h 4702754"/>
              <a:gd name="connsiteX5517" fmla="*/ 1688853 w 13442696"/>
              <a:gd name="connsiteY5517" fmla="*/ 319403 h 4702754"/>
              <a:gd name="connsiteX5518" fmla="*/ 1707435 w 13442696"/>
              <a:gd name="connsiteY5518" fmla="*/ 322000 h 4702754"/>
              <a:gd name="connsiteX5519" fmla="*/ 1721887 w 13442696"/>
              <a:gd name="connsiteY5519" fmla="*/ 314210 h 4702754"/>
              <a:gd name="connsiteX5520" fmla="*/ 1748727 w 13442696"/>
              <a:gd name="connsiteY5520" fmla="*/ 314210 h 4702754"/>
              <a:gd name="connsiteX5521" fmla="*/ 1756986 w 13442696"/>
              <a:gd name="connsiteY5521" fmla="*/ 306419 h 4702754"/>
              <a:gd name="connsiteX5522" fmla="*/ 1761115 w 13442696"/>
              <a:gd name="connsiteY5522" fmla="*/ 319403 h 4702754"/>
              <a:gd name="connsiteX5523" fmla="*/ 1785890 w 13442696"/>
              <a:gd name="connsiteY5523" fmla="*/ 322000 h 4702754"/>
              <a:gd name="connsiteX5524" fmla="*/ 1796213 w 13442696"/>
              <a:gd name="connsiteY5524" fmla="*/ 319403 h 4702754"/>
              <a:gd name="connsiteX5525" fmla="*/ 1820989 w 13442696"/>
              <a:gd name="connsiteY5525" fmla="*/ 319403 h 4702754"/>
              <a:gd name="connsiteX5526" fmla="*/ 1816859 w 13442696"/>
              <a:gd name="connsiteY5526" fmla="*/ 311613 h 4702754"/>
              <a:gd name="connsiteX5527" fmla="*/ 1860216 w 13442696"/>
              <a:gd name="connsiteY5527" fmla="*/ 319403 h 4702754"/>
              <a:gd name="connsiteX5528" fmla="*/ 1880862 w 13442696"/>
              <a:gd name="connsiteY5528" fmla="*/ 306419 h 4702754"/>
              <a:gd name="connsiteX5529" fmla="*/ 1905638 w 13442696"/>
              <a:gd name="connsiteY5529" fmla="*/ 303823 h 4702754"/>
              <a:gd name="connsiteX5530" fmla="*/ 1913896 w 13442696"/>
              <a:gd name="connsiteY5530" fmla="*/ 290839 h 4702754"/>
              <a:gd name="connsiteX5531" fmla="*/ 1940736 w 13442696"/>
              <a:gd name="connsiteY5531" fmla="*/ 298629 h 4702754"/>
              <a:gd name="connsiteX5532" fmla="*/ 1969641 w 13442696"/>
              <a:gd name="connsiteY5532" fmla="*/ 288242 h 4702754"/>
              <a:gd name="connsiteX5533" fmla="*/ 2008868 w 13442696"/>
              <a:gd name="connsiteY5533" fmla="*/ 296032 h 4702754"/>
              <a:gd name="connsiteX5534" fmla="*/ 2041902 w 13442696"/>
              <a:gd name="connsiteY5534" fmla="*/ 290839 h 4702754"/>
              <a:gd name="connsiteX5535" fmla="*/ 2050161 w 13442696"/>
              <a:gd name="connsiteY5535" fmla="*/ 293435 h 4702754"/>
              <a:gd name="connsiteX5536" fmla="*/ 2029514 w 13442696"/>
              <a:gd name="connsiteY5536" fmla="*/ 303823 h 4702754"/>
              <a:gd name="connsiteX5537" fmla="*/ 2017127 w 13442696"/>
              <a:gd name="connsiteY5537" fmla="*/ 322000 h 4702754"/>
              <a:gd name="connsiteX5538" fmla="*/ 2029514 w 13442696"/>
              <a:gd name="connsiteY5538" fmla="*/ 332387 h 4702754"/>
              <a:gd name="connsiteX5539" fmla="*/ 2054290 w 13442696"/>
              <a:gd name="connsiteY5539" fmla="*/ 332387 h 4702754"/>
              <a:gd name="connsiteX5540" fmla="*/ 2062548 w 13442696"/>
              <a:gd name="connsiteY5540" fmla="*/ 301226 h 4702754"/>
              <a:gd name="connsiteX5541" fmla="*/ 2110035 w 13442696"/>
              <a:gd name="connsiteY5541" fmla="*/ 280452 h 4702754"/>
              <a:gd name="connsiteX5542" fmla="*/ 2132745 w 13442696"/>
              <a:gd name="connsiteY5542" fmla="*/ 259677 h 4702754"/>
              <a:gd name="connsiteX5543" fmla="*/ 2095582 w 13442696"/>
              <a:gd name="connsiteY5543" fmla="*/ 259677 h 4702754"/>
              <a:gd name="connsiteX5544" fmla="*/ 2074936 w 13442696"/>
              <a:gd name="connsiteY5544" fmla="*/ 259677 h 4702754"/>
              <a:gd name="connsiteX5545" fmla="*/ 2054290 w 13442696"/>
              <a:gd name="connsiteY5545" fmla="*/ 267468 h 4702754"/>
              <a:gd name="connsiteX5546" fmla="*/ 2041902 w 13442696"/>
              <a:gd name="connsiteY5546" fmla="*/ 267468 h 4702754"/>
              <a:gd name="connsiteX5547" fmla="*/ 1996481 w 13442696"/>
              <a:gd name="connsiteY5547" fmla="*/ 267468 h 4702754"/>
              <a:gd name="connsiteX5548" fmla="*/ 1986158 w 13442696"/>
              <a:gd name="connsiteY5548" fmla="*/ 272661 h 4702754"/>
              <a:gd name="connsiteX5549" fmla="*/ 1969641 w 13442696"/>
              <a:gd name="connsiteY5549" fmla="*/ 267468 h 4702754"/>
              <a:gd name="connsiteX5550" fmla="*/ 1922155 w 13442696"/>
              <a:gd name="connsiteY5550" fmla="*/ 277855 h 4702754"/>
              <a:gd name="connsiteX5551" fmla="*/ 1837506 w 13442696"/>
              <a:gd name="connsiteY5551" fmla="*/ 285645 h 4702754"/>
              <a:gd name="connsiteX5552" fmla="*/ 1841635 w 13442696"/>
              <a:gd name="connsiteY5552" fmla="*/ 264871 h 4702754"/>
              <a:gd name="connsiteX5553" fmla="*/ 1909767 w 13442696"/>
              <a:gd name="connsiteY5553" fmla="*/ 262274 h 4702754"/>
              <a:gd name="connsiteX5554" fmla="*/ 1922155 w 13442696"/>
              <a:gd name="connsiteY5554" fmla="*/ 257081 h 4702754"/>
              <a:gd name="connsiteX5555" fmla="*/ 2070807 w 13442696"/>
              <a:gd name="connsiteY5555" fmla="*/ 244097 h 4702754"/>
              <a:gd name="connsiteX5556" fmla="*/ 2165779 w 13442696"/>
              <a:gd name="connsiteY5556" fmla="*/ 233710 h 4702754"/>
              <a:gd name="connsiteX5557" fmla="*/ 2202942 w 13442696"/>
              <a:gd name="connsiteY5557" fmla="*/ 231113 h 4702754"/>
              <a:gd name="connsiteX5558" fmla="*/ 2209136 w 13442696"/>
              <a:gd name="connsiteY5558" fmla="*/ 215532 h 4702754"/>
              <a:gd name="connsiteX5559" fmla="*/ 2217394 w 13442696"/>
              <a:gd name="connsiteY5559" fmla="*/ 215532 h 4702754"/>
              <a:gd name="connsiteX5560" fmla="*/ 2223588 w 13442696"/>
              <a:gd name="connsiteY5560" fmla="*/ 220726 h 4702754"/>
              <a:gd name="connsiteX5561" fmla="*/ 2217394 w 13442696"/>
              <a:gd name="connsiteY5561" fmla="*/ 241500 h 4702754"/>
              <a:gd name="connsiteX5562" fmla="*/ 2229782 w 13442696"/>
              <a:gd name="connsiteY5562" fmla="*/ 244097 h 4702754"/>
              <a:gd name="connsiteX5563" fmla="*/ 2314431 w 13442696"/>
              <a:gd name="connsiteY5563" fmla="*/ 231113 h 4702754"/>
              <a:gd name="connsiteX5564" fmla="*/ 2314431 w 13442696"/>
              <a:gd name="connsiteY5564" fmla="*/ 225919 h 4702754"/>
              <a:gd name="connsiteX5565" fmla="*/ 2353659 w 13442696"/>
              <a:gd name="connsiteY5565" fmla="*/ 225919 h 4702754"/>
              <a:gd name="connsiteX5566" fmla="*/ 2359853 w 13442696"/>
              <a:gd name="connsiteY5566" fmla="*/ 218129 h 4702754"/>
              <a:gd name="connsiteX5567" fmla="*/ 2372240 w 13442696"/>
              <a:gd name="connsiteY5567" fmla="*/ 231113 h 4702754"/>
              <a:gd name="connsiteX5568" fmla="*/ 2399080 w 13442696"/>
              <a:gd name="connsiteY5568" fmla="*/ 231113 h 4702754"/>
              <a:gd name="connsiteX5569" fmla="*/ 2409403 w 13442696"/>
              <a:gd name="connsiteY5569" fmla="*/ 218129 h 4702754"/>
              <a:gd name="connsiteX5570" fmla="*/ 2514699 w 13442696"/>
              <a:gd name="connsiteY5570" fmla="*/ 210339 h 4702754"/>
              <a:gd name="connsiteX5571" fmla="*/ 2531216 w 13442696"/>
              <a:gd name="connsiteY5571" fmla="*/ 215532 h 4702754"/>
              <a:gd name="connsiteX5572" fmla="*/ 2539474 w 13442696"/>
              <a:gd name="connsiteY5572" fmla="*/ 210339 h 4702754"/>
              <a:gd name="connsiteX5573" fmla="*/ 2527086 w 13442696"/>
              <a:gd name="connsiteY5573" fmla="*/ 207742 h 4702754"/>
              <a:gd name="connsiteX5574" fmla="*/ 2555991 w 13442696"/>
              <a:gd name="connsiteY5574" fmla="*/ 197355 h 4702754"/>
              <a:gd name="connsiteX5575" fmla="*/ 2578702 w 13442696"/>
              <a:gd name="connsiteY5575" fmla="*/ 192161 h 4702754"/>
              <a:gd name="connsiteX5576" fmla="*/ 2599348 w 13442696"/>
              <a:gd name="connsiteY5576" fmla="*/ 197355 h 4702754"/>
              <a:gd name="connsiteX5577" fmla="*/ 2605542 w 13442696"/>
              <a:gd name="connsiteY5577" fmla="*/ 192161 h 4702754"/>
              <a:gd name="connsiteX5578" fmla="*/ 2595219 w 13442696"/>
              <a:gd name="connsiteY5578" fmla="*/ 186968 h 4702754"/>
              <a:gd name="connsiteX5579" fmla="*/ 2642705 w 13442696"/>
              <a:gd name="connsiteY5579" fmla="*/ 181774 h 4702754"/>
              <a:gd name="connsiteX5580" fmla="*/ 2667480 w 13442696"/>
              <a:gd name="connsiteY5580" fmla="*/ 189564 h 4702754"/>
              <a:gd name="connsiteX5581" fmla="*/ 2675739 w 13442696"/>
              <a:gd name="connsiteY5581" fmla="*/ 171387 h 4702754"/>
              <a:gd name="connsiteX5582" fmla="*/ 2727354 w 13442696"/>
              <a:gd name="connsiteY5582" fmla="*/ 158403 h 4702754"/>
              <a:gd name="connsiteX5583" fmla="*/ 2721160 w 13442696"/>
              <a:gd name="connsiteY5583" fmla="*/ 166194 h 4702754"/>
              <a:gd name="connsiteX5584" fmla="*/ 2675739 w 13442696"/>
              <a:gd name="connsiteY5584" fmla="*/ 181774 h 4702754"/>
              <a:gd name="connsiteX5585" fmla="*/ 2708772 w 13442696"/>
              <a:gd name="connsiteY5585" fmla="*/ 199952 h 4702754"/>
              <a:gd name="connsiteX5586" fmla="*/ 2708772 w 13442696"/>
              <a:gd name="connsiteY5586" fmla="*/ 205145 h 4702754"/>
              <a:gd name="connsiteX5587" fmla="*/ 2727354 w 13442696"/>
              <a:gd name="connsiteY5587" fmla="*/ 202548 h 4702754"/>
              <a:gd name="connsiteX5588" fmla="*/ 2721160 w 13442696"/>
              <a:gd name="connsiteY5588" fmla="*/ 215532 h 4702754"/>
              <a:gd name="connsiteX5589" fmla="*/ 2692255 w 13442696"/>
              <a:gd name="connsiteY5589" fmla="*/ 210339 h 4702754"/>
              <a:gd name="connsiteX5590" fmla="*/ 2679868 w 13442696"/>
              <a:gd name="connsiteY5590" fmla="*/ 225919 h 4702754"/>
              <a:gd name="connsiteX5591" fmla="*/ 2721160 w 13442696"/>
              <a:gd name="connsiteY5591" fmla="*/ 231113 h 4702754"/>
              <a:gd name="connsiteX5592" fmla="*/ 2752129 w 13442696"/>
              <a:gd name="connsiteY5592" fmla="*/ 225919 h 4702754"/>
              <a:gd name="connsiteX5593" fmla="*/ 2748000 w 13442696"/>
              <a:gd name="connsiteY5593" fmla="*/ 225919 h 4702754"/>
              <a:gd name="connsiteX5594" fmla="*/ 2772775 w 13442696"/>
              <a:gd name="connsiteY5594" fmla="*/ 215532 h 4702754"/>
              <a:gd name="connsiteX5595" fmla="*/ 2781034 w 13442696"/>
              <a:gd name="connsiteY5595" fmla="*/ 218129 h 4702754"/>
              <a:gd name="connsiteX5596" fmla="*/ 2791357 w 13442696"/>
              <a:gd name="connsiteY5596" fmla="*/ 218129 h 4702754"/>
              <a:gd name="connsiteX5597" fmla="*/ 2785163 w 13442696"/>
              <a:gd name="connsiteY5597" fmla="*/ 220726 h 4702754"/>
              <a:gd name="connsiteX5598" fmla="*/ 2793421 w 13442696"/>
              <a:gd name="connsiteY5598" fmla="*/ 231113 h 4702754"/>
              <a:gd name="connsiteX5599" fmla="*/ 2799615 w 13442696"/>
              <a:gd name="connsiteY5599" fmla="*/ 225919 h 4702754"/>
              <a:gd name="connsiteX5600" fmla="*/ 2805809 w 13442696"/>
              <a:gd name="connsiteY5600" fmla="*/ 223322 h 4702754"/>
              <a:gd name="connsiteX5601" fmla="*/ 2805809 w 13442696"/>
              <a:gd name="connsiteY5601" fmla="*/ 220726 h 4702754"/>
              <a:gd name="connsiteX5602" fmla="*/ 2807874 w 13442696"/>
              <a:gd name="connsiteY5602" fmla="*/ 220726 h 4702754"/>
              <a:gd name="connsiteX5603" fmla="*/ 2840908 w 13442696"/>
              <a:gd name="connsiteY5603" fmla="*/ 218129 h 4702754"/>
              <a:gd name="connsiteX5604" fmla="*/ 2840908 w 13442696"/>
              <a:gd name="connsiteY5604" fmla="*/ 215532 h 4702754"/>
              <a:gd name="connsiteX5605" fmla="*/ 2855360 w 13442696"/>
              <a:gd name="connsiteY5605" fmla="*/ 225919 h 4702754"/>
              <a:gd name="connsiteX5606" fmla="*/ 2805809 w 13442696"/>
              <a:gd name="connsiteY5606" fmla="*/ 231113 h 4702754"/>
              <a:gd name="connsiteX5607" fmla="*/ 2849166 w 13442696"/>
              <a:gd name="connsiteY5607" fmla="*/ 254484 h 4702754"/>
              <a:gd name="connsiteX5608" fmla="*/ 2828520 w 13442696"/>
              <a:gd name="connsiteY5608" fmla="*/ 264871 h 4702754"/>
              <a:gd name="connsiteX5609" fmla="*/ 2781034 w 13442696"/>
              <a:gd name="connsiteY5609" fmla="*/ 275258 h 4702754"/>
              <a:gd name="connsiteX5610" fmla="*/ 2791357 w 13442696"/>
              <a:gd name="connsiteY5610" fmla="*/ 285645 h 4702754"/>
              <a:gd name="connsiteX5611" fmla="*/ 2781034 w 13442696"/>
              <a:gd name="connsiteY5611" fmla="*/ 288242 h 4702754"/>
              <a:gd name="connsiteX5612" fmla="*/ 2812003 w 13442696"/>
              <a:gd name="connsiteY5612" fmla="*/ 303823 h 4702754"/>
              <a:gd name="connsiteX5613" fmla="*/ 2832649 w 13442696"/>
              <a:gd name="connsiteY5613" fmla="*/ 303823 h 4702754"/>
              <a:gd name="connsiteX5614" fmla="*/ 2791357 w 13442696"/>
              <a:gd name="connsiteY5614" fmla="*/ 324597 h 4702754"/>
              <a:gd name="connsiteX5615" fmla="*/ 2776905 w 13442696"/>
              <a:gd name="connsiteY5615" fmla="*/ 319403 h 4702754"/>
              <a:gd name="connsiteX5616" fmla="*/ 2727354 w 13442696"/>
              <a:gd name="connsiteY5616" fmla="*/ 329790 h 4702754"/>
              <a:gd name="connsiteX5617" fmla="*/ 2721160 w 13442696"/>
              <a:gd name="connsiteY5617" fmla="*/ 337580 h 4702754"/>
              <a:gd name="connsiteX5618" fmla="*/ 2743871 w 13442696"/>
              <a:gd name="connsiteY5618" fmla="*/ 340177 h 4702754"/>
              <a:gd name="connsiteX5619" fmla="*/ 2721160 w 13442696"/>
              <a:gd name="connsiteY5619" fmla="*/ 342774 h 4702754"/>
              <a:gd name="connsiteX5620" fmla="*/ 2688126 w 13442696"/>
              <a:gd name="connsiteY5620" fmla="*/ 353161 h 4702754"/>
              <a:gd name="connsiteX5621" fmla="*/ 2696385 w 13442696"/>
              <a:gd name="connsiteY5621" fmla="*/ 342774 h 4702754"/>
              <a:gd name="connsiteX5622" fmla="*/ 2657157 w 13442696"/>
              <a:gd name="connsiteY5622" fmla="*/ 345371 h 4702754"/>
              <a:gd name="connsiteX5623" fmla="*/ 2628252 w 13442696"/>
              <a:gd name="connsiteY5623" fmla="*/ 360951 h 4702754"/>
              <a:gd name="connsiteX5624" fmla="*/ 2657157 w 13442696"/>
              <a:gd name="connsiteY5624" fmla="*/ 368742 h 4702754"/>
              <a:gd name="connsiteX5625" fmla="*/ 2655092 w 13442696"/>
              <a:gd name="connsiteY5625" fmla="*/ 376532 h 4702754"/>
              <a:gd name="connsiteX5626" fmla="*/ 2683997 w 13442696"/>
              <a:gd name="connsiteY5626" fmla="*/ 373935 h 4702754"/>
              <a:gd name="connsiteX5627" fmla="*/ 2663351 w 13442696"/>
              <a:gd name="connsiteY5627" fmla="*/ 392113 h 4702754"/>
              <a:gd name="connsiteX5628" fmla="*/ 2663351 w 13442696"/>
              <a:gd name="connsiteY5628" fmla="*/ 397306 h 4702754"/>
              <a:gd name="connsiteX5629" fmla="*/ 2712902 w 13442696"/>
              <a:gd name="connsiteY5629" fmla="*/ 386919 h 4702754"/>
              <a:gd name="connsiteX5630" fmla="*/ 2743871 w 13442696"/>
              <a:gd name="connsiteY5630" fmla="*/ 371338 h 4702754"/>
              <a:gd name="connsiteX5631" fmla="*/ 2832649 w 13442696"/>
              <a:gd name="connsiteY5631" fmla="*/ 363548 h 4702754"/>
              <a:gd name="connsiteX5632" fmla="*/ 2888394 w 13442696"/>
              <a:gd name="connsiteY5632" fmla="*/ 347968 h 4702754"/>
              <a:gd name="connsiteX5633" fmla="*/ 2896652 w 13442696"/>
              <a:gd name="connsiteY5633" fmla="*/ 347968 h 4702754"/>
              <a:gd name="connsiteX5634" fmla="*/ 2857425 w 13442696"/>
              <a:gd name="connsiteY5634" fmla="*/ 360951 h 4702754"/>
              <a:gd name="connsiteX5635" fmla="*/ 2849166 w 13442696"/>
              <a:gd name="connsiteY5635" fmla="*/ 373935 h 4702754"/>
              <a:gd name="connsiteX5636" fmla="*/ 2857425 w 13442696"/>
              <a:gd name="connsiteY5636" fmla="*/ 376532 h 4702754"/>
              <a:gd name="connsiteX5637" fmla="*/ 2913169 w 13442696"/>
              <a:gd name="connsiteY5637" fmla="*/ 376532 h 4702754"/>
              <a:gd name="connsiteX5638" fmla="*/ 2909040 w 13442696"/>
              <a:gd name="connsiteY5638" fmla="*/ 384322 h 4702754"/>
              <a:gd name="connsiteX5639" fmla="*/ 2989560 w 13442696"/>
              <a:gd name="connsiteY5639" fmla="*/ 376532 h 4702754"/>
              <a:gd name="connsiteX5640" fmla="*/ 3028787 w 13442696"/>
              <a:gd name="connsiteY5640" fmla="*/ 386919 h 4702754"/>
              <a:gd name="connsiteX5641" fmla="*/ 3030852 w 13442696"/>
              <a:gd name="connsiteY5641" fmla="*/ 389516 h 4702754"/>
              <a:gd name="connsiteX5642" fmla="*/ 3006077 w 13442696"/>
              <a:gd name="connsiteY5642" fmla="*/ 402500 h 4702754"/>
              <a:gd name="connsiteX5643" fmla="*/ 3045304 w 13442696"/>
              <a:gd name="connsiteY5643" fmla="*/ 418080 h 4702754"/>
              <a:gd name="connsiteX5644" fmla="*/ 2997818 w 13442696"/>
              <a:gd name="connsiteY5644" fmla="*/ 405097 h 4702754"/>
              <a:gd name="connsiteX5645" fmla="*/ 2989560 w 13442696"/>
              <a:gd name="connsiteY5645" fmla="*/ 420677 h 4702754"/>
              <a:gd name="connsiteX5646" fmla="*/ 2977172 w 13442696"/>
              <a:gd name="connsiteY5646" fmla="*/ 425871 h 4702754"/>
              <a:gd name="connsiteX5647" fmla="*/ 2997818 w 13442696"/>
              <a:gd name="connsiteY5647" fmla="*/ 431064 h 4702754"/>
              <a:gd name="connsiteX5648" fmla="*/ 2997818 w 13442696"/>
              <a:gd name="connsiteY5648" fmla="*/ 454435 h 4702754"/>
              <a:gd name="connsiteX5649" fmla="*/ 2956526 w 13442696"/>
              <a:gd name="connsiteY5649" fmla="*/ 459629 h 4702754"/>
              <a:gd name="connsiteX5650" fmla="*/ 2913169 w 13442696"/>
              <a:gd name="connsiteY5650" fmla="*/ 477806 h 4702754"/>
              <a:gd name="connsiteX5651" fmla="*/ 2880135 w 13442696"/>
              <a:gd name="connsiteY5651" fmla="*/ 470016 h 4702754"/>
              <a:gd name="connsiteX5652" fmla="*/ 2840908 w 13442696"/>
              <a:gd name="connsiteY5652" fmla="*/ 480403 h 4702754"/>
              <a:gd name="connsiteX5653" fmla="*/ 2880135 w 13442696"/>
              <a:gd name="connsiteY5653" fmla="*/ 483000 h 4702754"/>
              <a:gd name="connsiteX5654" fmla="*/ 2861554 w 13442696"/>
              <a:gd name="connsiteY5654" fmla="*/ 495984 h 4702754"/>
              <a:gd name="connsiteX5655" fmla="*/ 2888394 w 13442696"/>
              <a:gd name="connsiteY5655" fmla="*/ 498580 h 4702754"/>
              <a:gd name="connsiteX5656" fmla="*/ 2896652 w 13442696"/>
              <a:gd name="connsiteY5656" fmla="*/ 483000 h 4702754"/>
              <a:gd name="connsiteX5657" fmla="*/ 2933815 w 13442696"/>
              <a:gd name="connsiteY5657" fmla="*/ 485596 h 4702754"/>
              <a:gd name="connsiteX5658" fmla="*/ 2933815 w 13442696"/>
              <a:gd name="connsiteY5658" fmla="*/ 498580 h 4702754"/>
              <a:gd name="connsiteX5659" fmla="*/ 2977172 w 13442696"/>
              <a:gd name="connsiteY5659" fmla="*/ 508967 h 4702754"/>
              <a:gd name="connsiteX5660" fmla="*/ 2977172 w 13442696"/>
              <a:gd name="connsiteY5660" fmla="*/ 514161 h 4702754"/>
              <a:gd name="connsiteX5661" fmla="*/ 2997818 w 13442696"/>
              <a:gd name="connsiteY5661" fmla="*/ 514161 h 4702754"/>
              <a:gd name="connsiteX5662" fmla="*/ 3004012 w 13442696"/>
              <a:gd name="connsiteY5662" fmla="*/ 532338 h 4702754"/>
              <a:gd name="connsiteX5663" fmla="*/ 3037046 w 13442696"/>
              <a:gd name="connsiteY5663" fmla="*/ 519354 h 4702754"/>
              <a:gd name="connsiteX5664" fmla="*/ 3061821 w 13442696"/>
              <a:gd name="connsiteY5664" fmla="*/ 519354 h 4702754"/>
              <a:gd name="connsiteX5665" fmla="*/ 3121695 w 13442696"/>
              <a:gd name="connsiteY5665" fmla="*/ 511564 h 4702754"/>
              <a:gd name="connsiteX5666" fmla="*/ 3138212 w 13442696"/>
              <a:gd name="connsiteY5666" fmla="*/ 488193 h 4702754"/>
              <a:gd name="connsiteX5667" fmla="*/ 3189827 w 13442696"/>
              <a:gd name="connsiteY5667" fmla="*/ 485596 h 4702754"/>
              <a:gd name="connsiteX5668" fmla="*/ 3198086 w 13442696"/>
              <a:gd name="connsiteY5668" fmla="*/ 470016 h 4702754"/>
              <a:gd name="connsiteX5669" fmla="*/ 3214602 w 13442696"/>
              <a:gd name="connsiteY5669" fmla="*/ 454435 h 4702754"/>
              <a:gd name="connsiteX5670" fmla="*/ 3214602 w 13442696"/>
              <a:gd name="connsiteY5670" fmla="*/ 459629 h 4702754"/>
              <a:gd name="connsiteX5671" fmla="*/ 3257960 w 13442696"/>
              <a:gd name="connsiteY5671" fmla="*/ 467419 h 4702754"/>
              <a:gd name="connsiteX5672" fmla="*/ 3278606 w 13442696"/>
              <a:gd name="connsiteY5672" fmla="*/ 464822 h 4702754"/>
              <a:gd name="connsiteX5673" fmla="*/ 3262089 w 13442696"/>
              <a:gd name="connsiteY5673" fmla="*/ 457032 h 4702754"/>
              <a:gd name="connsiteX5674" fmla="*/ 3290993 w 13442696"/>
              <a:gd name="connsiteY5674" fmla="*/ 444048 h 4702754"/>
              <a:gd name="connsiteX5675" fmla="*/ 3326091 w 13442696"/>
              <a:gd name="connsiteY5675" fmla="*/ 457032 h 4702754"/>
              <a:gd name="connsiteX5676" fmla="*/ 3350867 w 13442696"/>
              <a:gd name="connsiteY5676" fmla="*/ 457032 h 4702754"/>
              <a:gd name="connsiteX5677" fmla="*/ 3423129 w 13442696"/>
              <a:gd name="connsiteY5677" fmla="*/ 441451 h 4702754"/>
              <a:gd name="connsiteX5678" fmla="*/ 3538747 w 13442696"/>
              <a:gd name="connsiteY5678" fmla="*/ 402500 h 4702754"/>
              <a:gd name="connsiteX5679" fmla="*/ 3526359 w 13442696"/>
              <a:gd name="connsiteY5679" fmla="*/ 384322 h 4702754"/>
              <a:gd name="connsiteX5680" fmla="*/ 3538747 w 13442696"/>
              <a:gd name="connsiteY5680" fmla="*/ 381726 h 4702754"/>
              <a:gd name="connsiteX5681" fmla="*/ 3573845 w 13442696"/>
              <a:gd name="connsiteY5681" fmla="*/ 381726 h 4702754"/>
              <a:gd name="connsiteX5682" fmla="*/ 3567651 w 13442696"/>
              <a:gd name="connsiteY5682" fmla="*/ 389516 h 4702754"/>
              <a:gd name="connsiteX5683" fmla="*/ 3571781 w 13442696"/>
              <a:gd name="connsiteY5683" fmla="*/ 397306 h 4702754"/>
              <a:gd name="connsiteX5684" fmla="*/ 3567651 w 13442696"/>
              <a:gd name="connsiteY5684" fmla="*/ 405097 h 4702754"/>
              <a:gd name="connsiteX5685" fmla="*/ 3590362 w 13442696"/>
              <a:gd name="connsiteY5685" fmla="*/ 410290 h 4702754"/>
              <a:gd name="connsiteX5686" fmla="*/ 3615138 w 13442696"/>
              <a:gd name="connsiteY5686" fmla="*/ 373935 h 4702754"/>
              <a:gd name="connsiteX5687" fmla="*/ 3619267 w 13442696"/>
              <a:gd name="connsiteY5687" fmla="*/ 371338 h 4702754"/>
              <a:gd name="connsiteX5688" fmla="*/ 3635784 w 13442696"/>
              <a:gd name="connsiteY5688" fmla="*/ 386919 h 4702754"/>
              <a:gd name="connsiteX5689" fmla="*/ 3679141 w 13442696"/>
              <a:gd name="connsiteY5689" fmla="*/ 376532 h 4702754"/>
              <a:gd name="connsiteX5690" fmla="*/ 3699787 w 13442696"/>
              <a:gd name="connsiteY5690" fmla="*/ 381726 h 4702754"/>
              <a:gd name="connsiteX5691" fmla="*/ 3718368 w 13442696"/>
              <a:gd name="connsiteY5691" fmla="*/ 373935 h 4702754"/>
              <a:gd name="connsiteX5692" fmla="*/ 3747273 w 13442696"/>
              <a:gd name="connsiteY5692" fmla="*/ 381726 h 4702754"/>
              <a:gd name="connsiteX5693" fmla="*/ 3772048 w 13442696"/>
              <a:gd name="connsiteY5693" fmla="*/ 360951 h 4702754"/>
              <a:gd name="connsiteX5694" fmla="*/ 3823664 w 13442696"/>
              <a:gd name="connsiteY5694" fmla="*/ 355758 h 4702754"/>
              <a:gd name="connsiteX5695" fmla="*/ 3860827 w 13442696"/>
              <a:gd name="connsiteY5695" fmla="*/ 337580 h 4702754"/>
              <a:gd name="connsiteX5696" fmla="*/ 3860827 w 13442696"/>
              <a:gd name="connsiteY5696" fmla="*/ 324597 h 4702754"/>
              <a:gd name="connsiteX5697" fmla="*/ 3875279 w 13442696"/>
              <a:gd name="connsiteY5697" fmla="*/ 322000 h 4702754"/>
              <a:gd name="connsiteX5698" fmla="*/ 3895925 w 13442696"/>
              <a:gd name="connsiteY5698" fmla="*/ 332387 h 4702754"/>
              <a:gd name="connsiteX5699" fmla="*/ 3916571 w 13442696"/>
              <a:gd name="connsiteY5699" fmla="*/ 319403 h 4702754"/>
              <a:gd name="connsiteX5700" fmla="*/ 3928959 w 13442696"/>
              <a:gd name="connsiteY5700" fmla="*/ 327193 h 4702754"/>
              <a:gd name="connsiteX5701" fmla="*/ 3966122 w 13442696"/>
              <a:gd name="connsiteY5701" fmla="*/ 314210 h 4702754"/>
              <a:gd name="connsiteX5702" fmla="*/ 3997091 w 13442696"/>
              <a:gd name="connsiteY5702" fmla="*/ 311613 h 4702754"/>
              <a:gd name="connsiteX5703" fmla="*/ 4013608 w 13442696"/>
              <a:gd name="connsiteY5703" fmla="*/ 303823 h 4702754"/>
              <a:gd name="connsiteX5704" fmla="*/ 4023931 w 13442696"/>
              <a:gd name="connsiteY5704" fmla="*/ 303823 h 4702754"/>
              <a:gd name="connsiteX5705" fmla="*/ 4048706 w 13442696"/>
              <a:gd name="connsiteY5705" fmla="*/ 285645 h 4702754"/>
              <a:gd name="connsiteX5706" fmla="*/ 4100322 w 13442696"/>
              <a:gd name="connsiteY5706" fmla="*/ 285645 h 4702754"/>
              <a:gd name="connsiteX5707" fmla="*/ 4106516 w 13442696"/>
              <a:gd name="connsiteY5707" fmla="*/ 280452 h 4702754"/>
              <a:gd name="connsiteX5708" fmla="*/ 4065223 w 13442696"/>
              <a:gd name="connsiteY5708" fmla="*/ 272661 h 4702754"/>
              <a:gd name="connsiteX5709" fmla="*/ 4094128 w 13442696"/>
              <a:gd name="connsiteY5709" fmla="*/ 267468 h 4702754"/>
              <a:gd name="connsiteX5710" fmla="*/ 4102386 w 13442696"/>
              <a:gd name="connsiteY5710" fmla="*/ 272661 h 4702754"/>
              <a:gd name="connsiteX5711" fmla="*/ 4120968 w 13442696"/>
              <a:gd name="connsiteY5711" fmla="*/ 259677 h 4702754"/>
              <a:gd name="connsiteX5712" fmla="*/ 4149872 w 13442696"/>
              <a:gd name="connsiteY5712" fmla="*/ 272661 h 4702754"/>
              <a:gd name="connsiteX5713" fmla="*/ 4176712 w 13442696"/>
              <a:gd name="connsiteY5713" fmla="*/ 259677 h 4702754"/>
              <a:gd name="connsiteX5714" fmla="*/ 4218005 w 13442696"/>
              <a:gd name="connsiteY5714" fmla="*/ 257081 h 4702754"/>
              <a:gd name="connsiteX5715" fmla="*/ 4230392 w 13442696"/>
              <a:gd name="connsiteY5715" fmla="*/ 259677 h 4702754"/>
              <a:gd name="connsiteX5716" fmla="*/ 4267555 w 13442696"/>
              <a:gd name="connsiteY5716" fmla="*/ 249290 h 4702754"/>
              <a:gd name="connsiteX5717" fmla="*/ 4290266 w 13442696"/>
              <a:gd name="connsiteY5717" fmla="*/ 249290 h 4702754"/>
              <a:gd name="connsiteX5718" fmla="*/ 4294395 w 13442696"/>
              <a:gd name="connsiteY5718" fmla="*/ 231113 h 4702754"/>
              <a:gd name="connsiteX5719" fmla="*/ 4366657 w 13442696"/>
              <a:gd name="connsiteY5719" fmla="*/ 225919 h 4702754"/>
              <a:gd name="connsiteX5720" fmla="*/ 4379044 w 13442696"/>
              <a:gd name="connsiteY5720" fmla="*/ 218129 h 4702754"/>
              <a:gd name="connsiteX5721" fmla="*/ 4410014 w 13442696"/>
              <a:gd name="connsiteY5721" fmla="*/ 215532 h 4702754"/>
              <a:gd name="connsiteX5722" fmla="*/ 4434789 w 13442696"/>
              <a:gd name="connsiteY5722" fmla="*/ 197355 h 4702754"/>
              <a:gd name="connsiteX5723" fmla="*/ 4482275 w 13442696"/>
              <a:gd name="connsiteY5723" fmla="*/ 194758 h 4702754"/>
              <a:gd name="connsiteX5724" fmla="*/ 4502921 w 13442696"/>
              <a:gd name="connsiteY5724" fmla="*/ 173984 h 4702754"/>
              <a:gd name="connsiteX5725" fmla="*/ 4558666 w 13442696"/>
              <a:gd name="connsiteY5725" fmla="*/ 158403 h 4702754"/>
              <a:gd name="connsiteX5726" fmla="*/ 4566924 w 13442696"/>
              <a:gd name="connsiteY5726" fmla="*/ 166194 h 4702754"/>
              <a:gd name="connsiteX5727" fmla="*/ 4595829 w 13442696"/>
              <a:gd name="connsiteY5727" fmla="*/ 166194 h 4702754"/>
              <a:gd name="connsiteX5728" fmla="*/ 4616475 w 13442696"/>
              <a:gd name="connsiteY5728" fmla="*/ 153210 h 4702754"/>
              <a:gd name="connsiteX5729" fmla="*/ 4676349 w 13442696"/>
              <a:gd name="connsiteY5729" fmla="*/ 148016 h 4702754"/>
              <a:gd name="connsiteX5730" fmla="*/ 4711447 w 13442696"/>
              <a:gd name="connsiteY5730" fmla="*/ 135032 h 4702754"/>
              <a:gd name="connsiteX5731" fmla="*/ 4686672 w 13442696"/>
              <a:gd name="connsiteY5731" fmla="*/ 122048 h 4702754"/>
              <a:gd name="connsiteX5732" fmla="*/ 4651573 w 13442696"/>
              <a:gd name="connsiteY5732" fmla="*/ 122048 h 4702754"/>
              <a:gd name="connsiteX5733" fmla="*/ 4686672 w 13442696"/>
              <a:gd name="connsiteY5733" fmla="*/ 119452 h 4702754"/>
              <a:gd name="connsiteX5734" fmla="*/ 4711447 w 13442696"/>
              <a:gd name="connsiteY5734" fmla="*/ 124645 h 4702754"/>
              <a:gd name="connsiteX5735" fmla="*/ 4732093 w 13442696"/>
              <a:gd name="connsiteY5735" fmla="*/ 140226 h 4702754"/>
              <a:gd name="connsiteX5736" fmla="*/ 4765128 w 13442696"/>
              <a:gd name="connsiteY5736" fmla="*/ 129839 h 4702754"/>
              <a:gd name="connsiteX5737" fmla="*/ 4765128 w 13442696"/>
              <a:gd name="connsiteY5737" fmla="*/ 119452 h 4702754"/>
              <a:gd name="connsiteX5738" fmla="*/ 4808484 w 13442696"/>
              <a:gd name="connsiteY5738" fmla="*/ 116855 h 4702754"/>
              <a:gd name="connsiteX5739" fmla="*/ 4812614 w 13442696"/>
              <a:gd name="connsiteY5739" fmla="*/ 101274 h 4702754"/>
              <a:gd name="connsiteX5740" fmla="*/ 4822936 w 13442696"/>
              <a:gd name="connsiteY5740" fmla="*/ 109065 h 4702754"/>
              <a:gd name="connsiteX5741" fmla="*/ 4864229 w 13442696"/>
              <a:gd name="connsiteY5741" fmla="*/ 88290 h 4702754"/>
              <a:gd name="connsiteX5742" fmla="*/ 4849777 w 13442696"/>
              <a:gd name="connsiteY5742" fmla="*/ 83097 h 4702754"/>
              <a:gd name="connsiteX5743" fmla="*/ 4884875 w 13442696"/>
              <a:gd name="connsiteY5743" fmla="*/ 72710 h 4702754"/>
              <a:gd name="connsiteX5744" fmla="*/ 4924103 w 13442696"/>
              <a:gd name="connsiteY5744" fmla="*/ 83097 h 4702754"/>
              <a:gd name="connsiteX5745" fmla="*/ 4948878 w 13442696"/>
              <a:gd name="connsiteY5745" fmla="*/ 67516 h 4702754"/>
              <a:gd name="connsiteX5746" fmla="*/ 4940619 w 13442696"/>
              <a:gd name="connsiteY5746" fmla="*/ 59726 h 4702754"/>
              <a:gd name="connsiteX5747" fmla="*/ 4884875 w 13442696"/>
              <a:gd name="connsiteY5747" fmla="*/ 49339 h 4702754"/>
              <a:gd name="connsiteX5748" fmla="*/ 4849777 w 13442696"/>
              <a:gd name="connsiteY5748" fmla="*/ 49339 h 4702754"/>
              <a:gd name="connsiteX5749" fmla="*/ 4816743 w 13442696"/>
              <a:gd name="connsiteY5749" fmla="*/ 49339 h 4702754"/>
              <a:gd name="connsiteX5750" fmla="*/ 4847712 w 13442696"/>
              <a:gd name="connsiteY5750" fmla="*/ 36355 h 4702754"/>
              <a:gd name="connsiteX5751" fmla="*/ 4992234 w 13442696"/>
              <a:gd name="connsiteY5751" fmla="*/ 23371 h 4702754"/>
              <a:gd name="connsiteX5752" fmla="*/ 5000493 w 13442696"/>
              <a:gd name="connsiteY5752" fmla="*/ 12984 h 4702754"/>
              <a:gd name="connsiteX5753" fmla="*/ 4996364 w 13442696"/>
              <a:gd name="connsiteY5753" fmla="*/ 10387 h 4702754"/>
              <a:gd name="connsiteX5754" fmla="*/ 5025269 w 13442696"/>
              <a:gd name="connsiteY5754" fmla="*/ 15581 h 4702754"/>
              <a:gd name="connsiteX5755" fmla="*/ 5025269 w 13442696"/>
              <a:gd name="connsiteY5755" fmla="*/ 20774 h 4702754"/>
              <a:gd name="connsiteX5756" fmla="*/ 5033527 w 13442696"/>
              <a:gd name="connsiteY5756" fmla="*/ 25968 h 4702754"/>
              <a:gd name="connsiteX5757" fmla="*/ 5089271 w 13442696"/>
              <a:gd name="connsiteY5757" fmla="*/ 23371 h 4702754"/>
              <a:gd name="connsiteX5758" fmla="*/ 5097530 w 13442696"/>
              <a:gd name="connsiteY5758" fmla="*/ 33758 h 4702754"/>
              <a:gd name="connsiteX5759" fmla="*/ 5089271 w 13442696"/>
              <a:gd name="connsiteY5759" fmla="*/ 44145 h 4702754"/>
              <a:gd name="connsiteX5760" fmla="*/ 5109917 w 13442696"/>
              <a:gd name="connsiteY5760" fmla="*/ 57129 h 4702754"/>
              <a:gd name="connsiteX5761" fmla="*/ 5112797 w 13442696"/>
              <a:gd name="connsiteY5761" fmla="*/ 55318 h 4702754"/>
              <a:gd name="connsiteX5762" fmla="*/ 5105788 w 13442696"/>
              <a:gd name="connsiteY5762" fmla="*/ 59726 h 4702754"/>
              <a:gd name="connsiteX5763" fmla="*/ 5056237 w 13442696"/>
              <a:gd name="connsiteY5763" fmla="*/ 67516 h 4702754"/>
              <a:gd name="connsiteX5764" fmla="*/ 5033527 w 13442696"/>
              <a:gd name="connsiteY5764" fmla="*/ 83097 h 4702754"/>
              <a:gd name="connsiteX5765" fmla="*/ 5081013 w 13442696"/>
              <a:gd name="connsiteY5765" fmla="*/ 85694 h 4702754"/>
              <a:gd name="connsiteX5766" fmla="*/ 5097530 w 13442696"/>
              <a:gd name="connsiteY5766" fmla="*/ 75306 h 4702754"/>
              <a:gd name="connsiteX5767" fmla="*/ 5293668 w 13442696"/>
              <a:gd name="connsiteY5767" fmla="*/ 80500 h 4702754"/>
              <a:gd name="connsiteX5768" fmla="*/ 5339089 w 13442696"/>
              <a:gd name="connsiteY5768" fmla="*/ 77903 h 4702754"/>
              <a:gd name="connsiteX5769" fmla="*/ 5339089 w 13442696"/>
              <a:gd name="connsiteY5769" fmla="*/ 88290 h 4702754"/>
              <a:gd name="connsiteX5770" fmla="*/ 5318443 w 13442696"/>
              <a:gd name="connsiteY5770" fmla="*/ 80500 h 4702754"/>
              <a:gd name="connsiteX5771" fmla="*/ 5316379 w 13442696"/>
              <a:gd name="connsiteY5771" fmla="*/ 83097 h 4702754"/>
              <a:gd name="connsiteX5772" fmla="*/ 5314314 w 13442696"/>
              <a:gd name="connsiteY5772" fmla="*/ 101274 h 4702754"/>
              <a:gd name="connsiteX5773" fmla="*/ 5289539 w 13442696"/>
              <a:gd name="connsiteY5773" fmla="*/ 101274 h 4702754"/>
              <a:gd name="connsiteX5774" fmla="*/ 5198696 w 13442696"/>
              <a:gd name="connsiteY5774" fmla="*/ 116855 h 4702754"/>
              <a:gd name="connsiteX5775" fmla="*/ 5161533 w 13442696"/>
              <a:gd name="connsiteY5775" fmla="*/ 122048 h 4702754"/>
              <a:gd name="connsiteX5776" fmla="*/ 5145016 w 13442696"/>
              <a:gd name="connsiteY5776" fmla="*/ 127242 h 4702754"/>
              <a:gd name="connsiteX5777" fmla="*/ 5145016 w 13442696"/>
              <a:gd name="connsiteY5777" fmla="*/ 132436 h 4702754"/>
              <a:gd name="connsiteX5778" fmla="*/ 5178050 w 13442696"/>
              <a:gd name="connsiteY5778" fmla="*/ 137629 h 4702754"/>
              <a:gd name="connsiteX5779" fmla="*/ 5173921 w 13442696"/>
              <a:gd name="connsiteY5779" fmla="*/ 140226 h 4702754"/>
              <a:gd name="connsiteX5780" fmla="*/ 5184243 w 13442696"/>
              <a:gd name="connsiteY5780" fmla="*/ 145419 h 4702754"/>
              <a:gd name="connsiteX5781" fmla="*/ 5196632 w 13442696"/>
              <a:gd name="connsiteY5781" fmla="*/ 137629 h 4702754"/>
              <a:gd name="connsiteX5782" fmla="*/ 5233795 w 13442696"/>
              <a:gd name="connsiteY5782" fmla="*/ 127242 h 4702754"/>
              <a:gd name="connsiteX5783" fmla="*/ 5289539 w 13442696"/>
              <a:gd name="connsiteY5783" fmla="*/ 124645 h 4702754"/>
              <a:gd name="connsiteX5784" fmla="*/ 5326702 w 13442696"/>
              <a:gd name="connsiteY5784" fmla="*/ 116855 h 4702754"/>
              <a:gd name="connsiteX5785" fmla="*/ 5310185 w 13442696"/>
              <a:gd name="connsiteY5785" fmla="*/ 137629 h 4702754"/>
              <a:gd name="connsiteX5786" fmla="*/ 5268893 w 13442696"/>
              <a:gd name="connsiteY5786" fmla="*/ 140226 h 4702754"/>
              <a:gd name="connsiteX5787" fmla="*/ 5258570 w 13442696"/>
              <a:gd name="connsiteY5787" fmla="*/ 145419 h 4702754"/>
              <a:gd name="connsiteX5788" fmla="*/ 5250311 w 13442696"/>
              <a:gd name="connsiteY5788" fmla="*/ 137629 h 4702754"/>
              <a:gd name="connsiteX5789" fmla="*/ 5229665 w 13442696"/>
              <a:gd name="connsiteY5789" fmla="*/ 161000 h 4702754"/>
              <a:gd name="connsiteX5790" fmla="*/ 5140887 w 13442696"/>
              <a:gd name="connsiteY5790" fmla="*/ 189564 h 4702754"/>
              <a:gd name="connsiteX5791" fmla="*/ 5140887 w 13442696"/>
              <a:gd name="connsiteY5791" fmla="*/ 192161 h 4702754"/>
              <a:gd name="connsiteX5792" fmla="*/ 5196632 w 13442696"/>
              <a:gd name="connsiteY5792" fmla="*/ 181774 h 4702754"/>
              <a:gd name="connsiteX5793" fmla="*/ 5268893 w 13442696"/>
              <a:gd name="connsiteY5793" fmla="*/ 186968 h 4702754"/>
              <a:gd name="connsiteX5794" fmla="*/ 5275087 w 13442696"/>
              <a:gd name="connsiteY5794" fmla="*/ 176581 h 4702754"/>
              <a:gd name="connsiteX5795" fmla="*/ 5322573 w 13442696"/>
              <a:gd name="connsiteY5795" fmla="*/ 166194 h 4702754"/>
              <a:gd name="connsiteX5796" fmla="*/ 5357671 w 13442696"/>
              <a:gd name="connsiteY5796" fmla="*/ 163597 h 4702754"/>
              <a:gd name="connsiteX5797" fmla="*/ 5365929 w 13442696"/>
              <a:gd name="connsiteY5797" fmla="*/ 179177 h 4702754"/>
              <a:gd name="connsiteX5798" fmla="*/ 5409287 w 13442696"/>
              <a:gd name="connsiteY5798" fmla="*/ 168790 h 4702754"/>
              <a:gd name="connsiteX5799" fmla="*/ 5438191 w 13442696"/>
              <a:gd name="connsiteY5799" fmla="*/ 181774 h 4702754"/>
              <a:gd name="connsiteX5800" fmla="*/ 5460902 w 13442696"/>
              <a:gd name="connsiteY5800" fmla="*/ 179177 h 4702754"/>
              <a:gd name="connsiteX5801" fmla="*/ 5481548 w 13442696"/>
              <a:gd name="connsiteY5801" fmla="*/ 155806 h 4702754"/>
              <a:gd name="connsiteX5802" fmla="*/ 5506324 w 13442696"/>
              <a:gd name="connsiteY5802" fmla="*/ 161000 h 4702754"/>
              <a:gd name="connsiteX5803" fmla="*/ 5498065 w 13442696"/>
              <a:gd name="connsiteY5803" fmla="*/ 148016 h 4702754"/>
              <a:gd name="connsiteX5804" fmla="*/ 5506324 w 13442696"/>
              <a:gd name="connsiteY5804" fmla="*/ 153210 h 4702754"/>
              <a:gd name="connsiteX5805" fmla="*/ 5514582 w 13442696"/>
              <a:gd name="connsiteY5805" fmla="*/ 153210 h 4702754"/>
              <a:gd name="connsiteX5806" fmla="*/ 5526969 w 13442696"/>
              <a:gd name="connsiteY5806" fmla="*/ 142823 h 4702754"/>
              <a:gd name="connsiteX5807" fmla="*/ 5487742 w 13442696"/>
              <a:gd name="connsiteY5807" fmla="*/ 132436 h 4702754"/>
              <a:gd name="connsiteX5808" fmla="*/ 5454708 w 13442696"/>
              <a:gd name="connsiteY5808" fmla="*/ 137629 h 4702754"/>
              <a:gd name="connsiteX5809" fmla="*/ 5460902 w 13442696"/>
              <a:gd name="connsiteY5809" fmla="*/ 124645 h 4702754"/>
              <a:gd name="connsiteX5810" fmla="*/ 5454708 w 13442696"/>
              <a:gd name="connsiteY5810" fmla="*/ 119452 h 4702754"/>
              <a:gd name="connsiteX5811" fmla="*/ 5442320 w 13442696"/>
              <a:gd name="connsiteY5811" fmla="*/ 111661 h 4702754"/>
              <a:gd name="connsiteX5812" fmla="*/ 5411351 w 13442696"/>
              <a:gd name="connsiteY5812" fmla="*/ 106468 h 4702754"/>
              <a:gd name="connsiteX5813" fmla="*/ 5417545 w 13442696"/>
              <a:gd name="connsiteY5813" fmla="*/ 101274 h 4702754"/>
              <a:gd name="connsiteX5814" fmla="*/ 5460902 w 13442696"/>
              <a:gd name="connsiteY5814" fmla="*/ 114258 h 4702754"/>
              <a:gd name="connsiteX5815" fmla="*/ 5473289 w 13442696"/>
              <a:gd name="connsiteY5815" fmla="*/ 111661 h 4702754"/>
              <a:gd name="connsiteX5816" fmla="*/ 5475354 w 13442696"/>
              <a:gd name="connsiteY5816" fmla="*/ 106468 h 4702754"/>
              <a:gd name="connsiteX5817" fmla="*/ 5454708 w 13442696"/>
              <a:gd name="connsiteY5817" fmla="*/ 93484 h 4702754"/>
              <a:gd name="connsiteX5818" fmla="*/ 5409287 w 13442696"/>
              <a:gd name="connsiteY5818" fmla="*/ 93484 h 4702754"/>
              <a:gd name="connsiteX5819" fmla="*/ 5386576 w 13442696"/>
              <a:gd name="connsiteY5819" fmla="*/ 109065 h 4702754"/>
              <a:gd name="connsiteX5820" fmla="*/ 5370059 w 13442696"/>
              <a:gd name="connsiteY5820" fmla="*/ 109065 h 4702754"/>
              <a:gd name="connsiteX5821" fmla="*/ 5345284 w 13442696"/>
              <a:gd name="connsiteY5821" fmla="*/ 114258 h 4702754"/>
              <a:gd name="connsiteX5822" fmla="*/ 5322573 w 13442696"/>
              <a:gd name="connsiteY5822" fmla="*/ 106468 h 4702754"/>
              <a:gd name="connsiteX5823" fmla="*/ 5341154 w 13442696"/>
              <a:gd name="connsiteY5823" fmla="*/ 98677 h 4702754"/>
              <a:gd name="connsiteX5824" fmla="*/ 5386576 w 13442696"/>
              <a:gd name="connsiteY5824" fmla="*/ 90887 h 4702754"/>
              <a:gd name="connsiteX5825" fmla="*/ 5386576 w 13442696"/>
              <a:gd name="connsiteY5825" fmla="*/ 88290 h 4702754"/>
              <a:gd name="connsiteX5826" fmla="*/ 5357671 w 13442696"/>
              <a:gd name="connsiteY5826" fmla="*/ 85694 h 4702754"/>
              <a:gd name="connsiteX5827" fmla="*/ 5349413 w 13442696"/>
              <a:gd name="connsiteY5827" fmla="*/ 80500 h 4702754"/>
              <a:gd name="connsiteX5828" fmla="*/ 5359736 w 13442696"/>
              <a:gd name="connsiteY5828" fmla="*/ 77903 h 4702754"/>
              <a:gd name="connsiteX5829" fmla="*/ 5423739 w 13442696"/>
              <a:gd name="connsiteY5829" fmla="*/ 80500 h 4702754"/>
              <a:gd name="connsiteX5830" fmla="*/ 5462966 w 13442696"/>
              <a:gd name="connsiteY5830" fmla="*/ 70113 h 4702754"/>
              <a:gd name="connsiteX5831" fmla="*/ 5467095 w 13442696"/>
              <a:gd name="connsiteY5831" fmla="*/ 85694 h 4702754"/>
              <a:gd name="connsiteX5832" fmla="*/ 5518711 w 13442696"/>
              <a:gd name="connsiteY5832" fmla="*/ 75306 h 4702754"/>
              <a:gd name="connsiteX5833" fmla="*/ 5570327 w 13442696"/>
              <a:gd name="connsiteY5833" fmla="*/ 75306 h 4702754"/>
              <a:gd name="connsiteX5834" fmla="*/ 5578585 w 13442696"/>
              <a:gd name="connsiteY5834" fmla="*/ 85694 h 4702754"/>
              <a:gd name="connsiteX5835" fmla="*/ 5611618 w 13442696"/>
              <a:gd name="connsiteY5835" fmla="*/ 77903 h 4702754"/>
              <a:gd name="connsiteX5836" fmla="*/ 5630200 w 13442696"/>
              <a:gd name="connsiteY5836" fmla="*/ 70113 h 4702754"/>
              <a:gd name="connsiteX5837" fmla="*/ 5611618 w 13442696"/>
              <a:gd name="connsiteY5837" fmla="*/ 88290 h 4702754"/>
              <a:gd name="connsiteX5838" fmla="*/ 5599231 w 13442696"/>
              <a:gd name="connsiteY5838" fmla="*/ 98677 h 4702754"/>
              <a:gd name="connsiteX5839" fmla="*/ 5609554 w 13442696"/>
              <a:gd name="connsiteY5839" fmla="*/ 103871 h 4702754"/>
              <a:gd name="connsiteX5840" fmla="*/ 5560003 w 13442696"/>
              <a:gd name="connsiteY5840" fmla="*/ 111661 h 4702754"/>
              <a:gd name="connsiteX5841" fmla="*/ 5582714 w 13442696"/>
              <a:gd name="connsiteY5841" fmla="*/ 116855 h 4702754"/>
              <a:gd name="connsiteX5842" fmla="*/ 5580650 w 13442696"/>
              <a:gd name="connsiteY5842" fmla="*/ 116855 h 4702754"/>
              <a:gd name="connsiteX5843" fmla="*/ 5526969 w 13442696"/>
              <a:gd name="connsiteY5843" fmla="*/ 122048 h 4702754"/>
              <a:gd name="connsiteX5844" fmla="*/ 5535228 w 13442696"/>
              <a:gd name="connsiteY5844" fmla="*/ 142823 h 4702754"/>
              <a:gd name="connsiteX5845" fmla="*/ 5545551 w 13442696"/>
              <a:gd name="connsiteY5845" fmla="*/ 148016 h 4702754"/>
              <a:gd name="connsiteX5846" fmla="*/ 5557939 w 13442696"/>
              <a:gd name="connsiteY5846" fmla="*/ 142823 h 4702754"/>
              <a:gd name="connsiteX5847" fmla="*/ 5551745 w 13442696"/>
              <a:gd name="connsiteY5847" fmla="*/ 150613 h 4702754"/>
              <a:gd name="connsiteX5848" fmla="*/ 5518711 w 13442696"/>
              <a:gd name="connsiteY5848" fmla="*/ 166194 h 4702754"/>
              <a:gd name="connsiteX5849" fmla="*/ 5510452 w 13442696"/>
              <a:gd name="connsiteY5849" fmla="*/ 166194 h 4702754"/>
              <a:gd name="connsiteX5850" fmla="*/ 5498065 w 13442696"/>
              <a:gd name="connsiteY5850" fmla="*/ 171387 h 4702754"/>
              <a:gd name="connsiteX5851" fmla="*/ 5506324 w 13442696"/>
              <a:gd name="connsiteY5851" fmla="*/ 176581 h 4702754"/>
              <a:gd name="connsiteX5852" fmla="*/ 5475354 w 13442696"/>
              <a:gd name="connsiteY5852" fmla="*/ 186968 h 4702754"/>
              <a:gd name="connsiteX5853" fmla="*/ 5475354 w 13442696"/>
              <a:gd name="connsiteY5853" fmla="*/ 192161 h 4702754"/>
              <a:gd name="connsiteX5854" fmla="*/ 5442320 w 13442696"/>
              <a:gd name="connsiteY5854" fmla="*/ 186968 h 4702754"/>
              <a:gd name="connsiteX5855" fmla="*/ 5423739 w 13442696"/>
              <a:gd name="connsiteY5855" fmla="*/ 202548 h 4702754"/>
              <a:gd name="connsiteX5856" fmla="*/ 5398963 w 13442696"/>
              <a:gd name="connsiteY5856" fmla="*/ 205145 h 4702754"/>
              <a:gd name="connsiteX5857" fmla="*/ 5450579 w 13442696"/>
              <a:gd name="connsiteY5857" fmla="*/ 210339 h 4702754"/>
              <a:gd name="connsiteX5858" fmla="*/ 5446450 w 13442696"/>
              <a:gd name="connsiteY5858" fmla="*/ 220726 h 4702754"/>
              <a:gd name="connsiteX5859" fmla="*/ 5446450 w 13442696"/>
              <a:gd name="connsiteY5859" fmla="*/ 223322 h 4702754"/>
              <a:gd name="connsiteX5860" fmla="*/ 5444385 w 13442696"/>
              <a:gd name="connsiteY5860" fmla="*/ 223322 h 4702754"/>
              <a:gd name="connsiteX5861" fmla="*/ 5378317 w 13442696"/>
              <a:gd name="connsiteY5861" fmla="*/ 231113 h 4702754"/>
              <a:gd name="connsiteX5862" fmla="*/ 5409287 w 13442696"/>
              <a:gd name="connsiteY5862" fmla="*/ 236306 h 4702754"/>
              <a:gd name="connsiteX5863" fmla="*/ 5378317 w 13442696"/>
              <a:gd name="connsiteY5863" fmla="*/ 241500 h 4702754"/>
              <a:gd name="connsiteX5864" fmla="*/ 5394835 w 13442696"/>
              <a:gd name="connsiteY5864" fmla="*/ 241500 h 4702754"/>
              <a:gd name="connsiteX5865" fmla="*/ 5367994 w 13442696"/>
              <a:gd name="connsiteY5865" fmla="*/ 251887 h 4702754"/>
              <a:gd name="connsiteX5866" fmla="*/ 5355606 w 13442696"/>
              <a:gd name="connsiteY5866" fmla="*/ 249290 h 4702754"/>
              <a:gd name="connsiteX5867" fmla="*/ 5339089 w 13442696"/>
              <a:gd name="connsiteY5867" fmla="*/ 259677 h 4702754"/>
              <a:gd name="connsiteX5868" fmla="*/ 5396899 w 13442696"/>
              <a:gd name="connsiteY5868" fmla="*/ 259677 h 4702754"/>
              <a:gd name="connsiteX5869" fmla="*/ 5359736 w 13442696"/>
              <a:gd name="connsiteY5869" fmla="*/ 275258 h 4702754"/>
              <a:gd name="connsiteX5870" fmla="*/ 5359736 w 13442696"/>
              <a:gd name="connsiteY5870" fmla="*/ 285645 h 4702754"/>
              <a:gd name="connsiteX5871" fmla="*/ 5446450 w 13442696"/>
              <a:gd name="connsiteY5871" fmla="*/ 277855 h 4702754"/>
              <a:gd name="connsiteX5872" fmla="*/ 5483613 w 13442696"/>
              <a:gd name="connsiteY5872" fmla="*/ 288242 h 4702754"/>
              <a:gd name="connsiteX5873" fmla="*/ 5460902 w 13442696"/>
              <a:gd name="connsiteY5873" fmla="*/ 293435 h 4702754"/>
              <a:gd name="connsiteX5874" fmla="*/ 5460902 w 13442696"/>
              <a:gd name="connsiteY5874" fmla="*/ 296032 h 4702754"/>
              <a:gd name="connsiteX5875" fmla="*/ 5411351 w 13442696"/>
              <a:gd name="connsiteY5875" fmla="*/ 298629 h 4702754"/>
              <a:gd name="connsiteX5876" fmla="*/ 5423739 w 13442696"/>
              <a:gd name="connsiteY5876" fmla="*/ 303823 h 4702754"/>
              <a:gd name="connsiteX5877" fmla="*/ 5417545 w 13442696"/>
              <a:gd name="connsiteY5877" fmla="*/ 306419 h 4702754"/>
              <a:gd name="connsiteX5878" fmla="*/ 5398963 w 13442696"/>
              <a:gd name="connsiteY5878" fmla="*/ 290839 h 4702754"/>
              <a:gd name="connsiteX5879" fmla="*/ 5332896 w 13442696"/>
              <a:gd name="connsiteY5879" fmla="*/ 298629 h 4702754"/>
              <a:gd name="connsiteX5880" fmla="*/ 5339089 w 13442696"/>
              <a:gd name="connsiteY5880" fmla="*/ 306419 h 4702754"/>
              <a:gd name="connsiteX5881" fmla="*/ 5314314 w 13442696"/>
              <a:gd name="connsiteY5881" fmla="*/ 306419 h 4702754"/>
              <a:gd name="connsiteX5882" fmla="*/ 5314314 w 13442696"/>
              <a:gd name="connsiteY5882" fmla="*/ 301226 h 4702754"/>
              <a:gd name="connsiteX5883" fmla="*/ 5254440 w 13442696"/>
              <a:gd name="connsiteY5883" fmla="*/ 314210 h 4702754"/>
              <a:gd name="connsiteX5884" fmla="*/ 5254440 w 13442696"/>
              <a:gd name="connsiteY5884" fmla="*/ 319403 h 4702754"/>
              <a:gd name="connsiteX5885" fmla="*/ 5310185 w 13442696"/>
              <a:gd name="connsiteY5885" fmla="*/ 324597 h 4702754"/>
              <a:gd name="connsiteX5886" fmla="*/ 5250311 w 13442696"/>
              <a:gd name="connsiteY5886" fmla="*/ 332387 h 4702754"/>
              <a:gd name="connsiteX5887" fmla="*/ 5266828 w 13442696"/>
              <a:gd name="connsiteY5887" fmla="*/ 342774 h 4702754"/>
              <a:gd name="connsiteX5888" fmla="*/ 5268893 w 13442696"/>
              <a:gd name="connsiteY5888" fmla="*/ 342774 h 4702754"/>
              <a:gd name="connsiteX5889" fmla="*/ 5285410 w 13442696"/>
              <a:gd name="connsiteY5889" fmla="*/ 342774 h 4702754"/>
              <a:gd name="connsiteX5890" fmla="*/ 5258570 w 13442696"/>
              <a:gd name="connsiteY5890" fmla="*/ 345371 h 4702754"/>
              <a:gd name="connsiteX5891" fmla="*/ 5242053 w 13442696"/>
              <a:gd name="connsiteY5891" fmla="*/ 345371 h 4702754"/>
              <a:gd name="connsiteX5892" fmla="*/ 5254440 w 13442696"/>
              <a:gd name="connsiteY5892" fmla="*/ 340177 h 4702754"/>
              <a:gd name="connsiteX5893" fmla="*/ 5217277 w 13442696"/>
              <a:gd name="connsiteY5893" fmla="*/ 332387 h 4702754"/>
              <a:gd name="connsiteX5894" fmla="*/ 5217277 w 13442696"/>
              <a:gd name="connsiteY5894" fmla="*/ 342774 h 4702754"/>
              <a:gd name="connsiteX5895" fmla="*/ 5217277 w 13442696"/>
              <a:gd name="connsiteY5895" fmla="*/ 353161 h 4702754"/>
              <a:gd name="connsiteX5896" fmla="*/ 5196632 w 13442696"/>
              <a:gd name="connsiteY5896" fmla="*/ 347968 h 4702754"/>
              <a:gd name="connsiteX5897" fmla="*/ 5192502 w 13442696"/>
              <a:gd name="connsiteY5897" fmla="*/ 342774 h 4702754"/>
              <a:gd name="connsiteX5898" fmla="*/ 5105788 w 13442696"/>
              <a:gd name="connsiteY5898" fmla="*/ 342774 h 4702754"/>
              <a:gd name="connsiteX5899" fmla="*/ 5114047 w 13442696"/>
              <a:gd name="connsiteY5899" fmla="*/ 363548 h 4702754"/>
              <a:gd name="connsiteX5900" fmla="*/ 5093401 w 13442696"/>
              <a:gd name="connsiteY5900" fmla="*/ 366145 h 4702754"/>
              <a:gd name="connsiteX5901" fmla="*/ 5093401 w 13442696"/>
              <a:gd name="connsiteY5901" fmla="*/ 371338 h 4702754"/>
              <a:gd name="connsiteX5902" fmla="*/ 5103724 w 13442696"/>
              <a:gd name="connsiteY5902" fmla="*/ 376532 h 4702754"/>
              <a:gd name="connsiteX5903" fmla="*/ 5105788 w 13442696"/>
              <a:gd name="connsiteY5903" fmla="*/ 376532 h 4702754"/>
              <a:gd name="connsiteX5904" fmla="*/ 5107853 w 13442696"/>
              <a:gd name="connsiteY5904" fmla="*/ 379129 h 4702754"/>
              <a:gd name="connsiteX5905" fmla="*/ 5173921 w 13442696"/>
              <a:gd name="connsiteY5905" fmla="*/ 353161 h 4702754"/>
              <a:gd name="connsiteX5906" fmla="*/ 5184243 w 13442696"/>
              <a:gd name="connsiteY5906" fmla="*/ 353161 h 4702754"/>
              <a:gd name="connsiteX5907" fmla="*/ 5173921 w 13442696"/>
              <a:gd name="connsiteY5907" fmla="*/ 363548 h 4702754"/>
              <a:gd name="connsiteX5908" fmla="*/ 5198696 w 13442696"/>
              <a:gd name="connsiteY5908" fmla="*/ 368742 h 4702754"/>
              <a:gd name="connsiteX5909" fmla="*/ 5221407 w 13442696"/>
              <a:gd name="connsiteY5909" fmla="*/ 366145 h 4702754"/>
              <a:gd name="connsiteX5910" fmla="*/ 5237924 w 13442696"/>
              <a:gd name="connsiteY5910" fmla="*/ 358355 h 4702754"/>
              <a:gd name="connsiteX5911" fmla="*/ 5254440 w 13442696"/>
              <a:gd name="connsiteY5911" fmla="*/ 363548 h 4702754"/>
              <a:gd name="connsiteX5912" fmla="*/ 5287474 w 13442696"/>
              <a:gd name="connsiteY5912" fmla="*/ 360951 h 4702754"/>
              <a:gd name="connsiteX5913" fmla="*/ 5293668 w 13442696"/>
              <a:gd name="connsiteY5913" fmla="*/ 353161 h 4702754"/>
              <a:gd name="connsiteX5914" fmla="*/ 5339089 w 13442696"/>
              <a:gd name="connsiteY5914" fmla="*/ 353161 h 4702754"/>
              <a:gd name="connsiteX5915" fmla="*/ 5411351 w 13442696"/>
              <a:gd name="connsiteY5915" fmla="*/ 334984 h 4702754"/>
              <a:gd name="connsiteX5916" fmla="*/ 5421674 w 13442696"/>
              <a:gd name="connsiteY5916" fmla="*/ 319403 h 4702754"/>
              <a:gd name="connsiteX5917" fmla="*/ 5462966 w 13442696"/>
              <a:gd name="connsiteY5917" fmla="*/ 327193 h 4702754"/>
              <a:gd name="connsiteX5918" fmla="*/ 5498065 w 13442696"/>
              <a:gd name="connsiteY5918" fmla="*/ 316806 h 4702754"/>
              <a:gd name="connsiteX5919" fmla="*/ 5498065 w 13442696"/>
              <a:gd name="connsiteY5919" fmla="*/ 319403 h 4702754"/>
              <a:gd name="connsiteX5920" fmla="*/ 5506324 w 13442696"/>
              <a:gd name="connsiteY5920" fmla="*/ 314210 h 4702754"/>
              <a:gd name="connsiteX5921" fmla="*/ 5498065 w 13442696"/>
              <a:gd name="connsiteY5921" fmla="*/ 298629 h 4702754"/>
              <a:gd name="connsiteX5922" fmla="*/ 5514582 w 13442696"/>
              <a:gd name="connsiteY5922" fmla="*/ 296032 h 4702754"/>
              <a:gd name="connsiteX5923" fmla="*/ 5526969 w 13442696"/>
              <a:gd name="connsiteY5923" fmla="*/ 296032 h 4702754"/>
              <a:gd name="connsiteX5924" fmla="*/ 5514582 w 13442696"/>
              <a:gd name="connsiteY5924" fmla="*/ 303823 h 4702754"/>
              <a:gd name="connsiteX5925" fmla="*/ 5566197 w 13442696"/>
              <a:gd name="connsiteY5925" fmla="*/ 314210 h 4702754"/>
              <a:gd name="connsiteX5926" fmla="*/ 5572391 w 13442696"/>
              <a:gd name="connsiteY5926" fmla="*/ 319403 h 4702754"/>
              <a:gd name="connsiteX5927" fmla="*/ 5603360 w 13442696"/>
              <a:gd name="connsiteY5927" fmla="*/ 316806 h 4702754"/>
              <a:gd name="connsiteX5928" fmla="*/ 5642588 w 13442696"/>
              <a:gd name="connsiteY5928" fmla="*/ 296032 h 4702754"/>
              <a:gd name="connsiteX5929" fmla="*/ 5654976 w 13442696"/>
              <a:gd name="connsiteY5929" fmla="*/ 298629 h 4702754"/>
              <a:gd name="connsiteX5930" fmla="*/ 5671492 w 13442696"/>
              <a:gd name="connsiteY5930" fmla="*/ 288242 h 4702754"/>
              <a:gd name="connsiteX5931" fmla="*/ 5706591 w 13442696"/>
              <a:gd name="connsiteY5931" fmla="*/ 298629 h 4702754"/>
              <a:gd name="connsiteX5932" fmla="*/ 5727237 w 13442696"/>
              <a:gd name="connsiteY5932" fmla="*/ 298629 h 4702754"/>
              <a:gd name="connsiteX5933" fmla="*/ 5758206 w 13442696"/>
              <a:gd name="connsiteY5933" fmla="*/ 280452 h 4702754"/>
              <a:gd name="connsiteX5934" fmla="*/ 5758206 w 13442696"/>
              <a:gd name="connsiteY5934" fmla="*/ 275258 h 4702754"/>
              <a:gd name="connsiteX5935" fmla="*/ 5782981 w 13442696"/>
              <a:gd name="connsiteY5935" fmla="*/ 272661 h 4702754"/>
              <a:gd name="connsiteX5936" fmla="*/ 5785046 w 13442696"/>
              <a:gd name="connsiteY5936" fmla="*/ 272661 h 4702754"/>
              <a:gd name="connsiteX5937" fmla="*/ 5772658 w 13442696"/>
              <a:gd name="connsiteY5937" fmla="*/ 259677 h 4702754"/>
              <a:gd name="connsiteX5938" fmla="*/ 5799498 w 13442696"/>
              <a:gd name="connsiteY5938" fmla="*/ 259677 h 4702754"/>
              <a:gd name="connsiteX5939" fmla="*/ 5836661 w 13442696"/>
              <a:gd name="connsiteY5939" fmla="*/ 241500 h 4702754"/>
              <a:gd name="connsiteX5940" fmla="*/ 5871760 w 13442696"/>
              <a:gd name="connsiteY5940" fmla="*/ 236306 h 4702754"/>
              <a:gd name="connsiteX5941" fmla="*/ 5892406 w 13442696"/>
              <a:gd name="connsiteY5941" fmla="*/ 218129 h 4702754"/>
              <a:gd name="connsiteX5942" fmla="*/ 5908923 w 13442696"/>
              <a:gd name="connsiteY5942" fmla="*/ 215532 h 4702754"/>
              <a:gd name="connsiteX5943" fmla="*/ 5908923 w 13442696"/>
              <a:gd name="connsiteY5943" fmla="*/ 225919 h 4702754"/>
              <a:gd name="connsiteX5944" fmla="*/ 5892406 w 13442696"/>
              <a:gd name="connsiteY5944" fmla="*/ 233710 h 4702754"/>
              <a:gd name="connsiteX5945" fmla="*/ 5921310 w 13442696"/>
              <a:gd name="connsiteY5945" fmla="*/ 244097 h 4702754"/>
              <a:gd name="connsiteX5946" fmla="*/ 5956409 w 13442696"/>
              <a:gd name="connsiteY5946" fmla="*/ 233710 h 4702754"/>
              <a:gd name="connsiteX5947" fmla="*/ 5952280 w 13442696"/>
              <a:gd name="connsiteY5947" fmla="*/ 241500 h 4702754"/>
              <a:gd name="connsiteX5948" fmla="*/ 5983249 w 13442696"/>
              <a:gd name="connsiteY5948" fmla="*/ 259677 h 4702754"/>
              <a:gd name="connsiteX5949" fmla="*/ 6012153 w 13442696"/>
              <a:gd name="connsiteY5949" fmla="*/ 272661 h 4702754"/>
              <a:gd name="connsiteX5950" fmla="*/ 6020412 w 13442696"/>
              <a:gd name="connsiteY5950" fmla="*/ 264871 h 4702754"/>
              <a:gd name="connsiteX5951" fmla="*/ 6032800 w 13442696"/>
              <a:gd name="connsiteY5951" fmla="*/ 275258 h 4702754"/>
              <a:gd name="connsiteX5952" fmla="*/ 6055510 w 13442696"/>
              <a:gd name="connsiteY5952" fmla="*/ 259677 h 4702754"/>
              <a:gd name="connsiteX5953" fmla="*/ 6055510 w 13442696"/>
              <a:gd name="connsiteY5953" fmla="*/ 244097 h 4702754"/>
              <a:gd name="connsiteX5954" fmla="*/ 6028670 w 13442696"/>
              <a:gd name="connsiteY5954" fmla="*/ 244097 h 4702754"/>
              <a:gd name="connsiteX5955" fmla="*/ 6041058 w 13442696"/>
              <a:gd name="connsiteY5955" fmla="*/ 236306 h 4702754"/>
              <a:gd name="connsiteX5956" fmla="*/ 5991507 w 13442696"/>
              <a:gd name="connsiteY5956" fmla="*/ 231113 h 4702754"/>
              <a:gd name="connsiteX5957" fmla="*/ 5983249 w 13442696"/>
              <a:gd name="connsiteY5957" fmla="*/ 225919 h 4702754"/>
              <a:gd name="connsiteX5958" fmla="*/ 5983249 w 13442696"/>
              <a:gd name="connsiteY5958" fmla="*/ 218129 h 4702754"/>
              <a:gd name="connsiteX5959" fmla="*/ 6016283 w 13442696"/>
              <a:gd name="connsiteY5959" fmla="*/ 207742 h 4702754"/>
              <a:gd name="connsiteX5960" fmla="*/ 6032800 w 13442696"/>
              <a:gd name="connsiteY5960" fmla="*/ 194758 h 4702754"/>
              <a:gd name="connsiteX5961" fmla="*/ 6045187 w 13442696"/>
              <a:gd name="connsiteY5961" fmla="*/ 192161 h 4702754"/>
              <a:gd name="connsiteX5962" fmla="*/ 6164935 w 13442696"/>
              <a:gd name="connsiteY5962" fmla="*/ 140226 h 4702754"/>
              <a:gd name="connsiteX5963" fmla="*/ 6241325 w 13442696"/>
              <a:gd name="connsiteY5963" fmla="*/ 109065 h 4702754"/>
              <a:gd name="connsiteX5964" fmla="*/ 6245455 w 13442696"/>
              <a:gd name="connsiteY5964" fmla="*/ 111661 h 4702754"/>
              <a:gd name="connsiteX5965" fmla="*/ 6224809 w 13442696"/>
              <a:gd name="connsiteY5965" fmla="*/ 127242 h 4702754"/>
              <a:gd name="connsiteX5966" fmla="*/ 6214486 w 13442696"/>
              <a:gd name="connsiteY5966" fmla="*/ 129839 h 4702754"/>
              <a:gd name="connsiteX5967" fmla="*/ 6245455 w 13442696"/>
              <a:gd name="connsiteY5967" fmla="*/ 129839 h 4702754"/>
              <a:gd name="connsiteX5968" fmla="*/ 6261972 w 13442696"/>
              <a:gd name="connsiteY5968" fmla="*/ 132436 h 4702754"/>
              <a:gd name="connsiteX5969" fmla="*/ 6261972 w 13442696"/>
              <a:gd name="connsiteY5969" fmla="*/ 122048 h 4702754"/>
              <a:gd name="connsiteX5970" fmla="*/ 6305328 w 13442696"/>
              <a:gd name="connsiteY5970" fmla="*/ 122048 h 4702754"/>
              <a:gd name="connsiteX5971" fmla="*/ 6301199 w 13442696"/>
              <a:gd name="connsiteY5971" fmla="*/ 116855 h 4702754"/>
              <a:gd name="connsiteX5972" fmla="*/ 6288812 w 13442696"/>
              <a:gd name="connsiteY5972" fmla="*/ 109065 h 4702754"/>
              <a:gd name="connsiteX5973" fmla="*/ 6356944 w 13442696"/>
              <a:gd name="connsiteY5973" fmla="*/ 88290 h 4702754"/>
              <a:gd name="connsiteX5974" fmla="*/ 6356944 w 13442696"/>
              <a:gd name="connsiteY5974" fmla="*/ 75306 h 4702754"/>
              <a:gd name="connsiteX5975" fmla="*/ 6398236 w 13442696"/>
              <a:gd name="connsiteY5975" fmla="*/ 64919 h 4702754"/>
              <a:gd name="connsiteX5976" fmla="*/ 6402365 w 13442696"/>
              <a:gd name="connsiteY5976" fmla="*/ 57129 h 4702754"/>
              <a:gd name="connsiteX5977" fmla="*/ 6513854 w 13442696"/>
              <a:gd name="connsiteY5977" fmla="*/ 20774 h 4702754"/>
              <a:gd name="connsiteX5978" fmla="*/ 6517984 w 13442696"/>
              <a:gd name="connsiteY5978" fmla="*/ 23371 h 4702754"/>
              <a:gd name="connsiteX5979" fmla="*/ 6590245 w 13442696"/>
              <a:gd name="connsiteY5979" fmla="*/ 0 h 4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</a:cxnLst>
            <a:rect l="l" t="t" r="r" b="b"/>
            <a:pathLst>
              <a:path w="13442696" h="4702754">
                <a:moveTo>
                  <a:pt x="2174038" y="3949690"/>
                </a:moveTo>
                <a:lnTo>
                  <a:pt x="2174991" y="3950290"/>
                </a:lnTo>
                <a:lnTo>
                  <a:pt x="2174038" y="3950664"/>
                </a:lnTo>
                <a:cubicBezTo>
                  <a:pt x="2169908" y="3952287"/>
                  <a:pt x="2169908" y="3952287"/>
                  <a:pt x="2169908" y="3952287"/>
                </a:cubicBezTo>
                <a:lnTo>
                  <a:pt x="2169145" y="3952174"/>
                </a:lnTo>
                <a:close/>
                <a:moveTo>
                  <a:pt x="2137953" y="3947559"/>
                </a:moveTo>
                <a:lnTo>
                  <a:pt x="2139197" y="3947743"/>
                </a:lnTo>
                <a:lnTo>
                  <a:pt x="2169145" y="3952174"/>
                </a:lnTo>
                <a:lnTo>
                  <a:pt x="2159972" y="3956831"/>
                </a:lnTo>
                <a:cubicBezTo>
                  <a:pt x="2151456" y="3955858"/>
                  <a:pt x="2153391" y="3937356"/>
                  <a:pt x="2110035" y="3962674"/>
                </a:cubicBezTo>
                <a:cubicBezTo>
                  <a:pt x="2110035" y="3962674"/>
                  <a:pt x="2110035" y="3962674"/>
                  <a:pt x="2105905" y="3962674"/>
                </a:cubicBezTo>
                <a:cubicBezTo>
                  <a:pt x="2105905" y="3962674"/>
                  <a:pt x="2105905" y="3962674"/>
                  <a:pt x="2110035" y="3960727"/>
                </a:cubicBezTo>
                <a:close/>
                <a:moveTo>
                  <a:pt x="2134810" y="3947094"/>
                </a:moveTo>
                <a:cubicBezTo>
                  <a:pt x="2138939" y="3947094"/>
                  <a:pt x="2138939" y="3947094"/>
                  <a:pt x="2138939" y="3947094"/>
                </a:cubicBezTo>
                <a:lnTo>
                  <a:pt x="2137953" y="3947559"/>
                </a:lnTo>
                <a:close/>
                <a:moveTo>
                  <a:pt x="2347465" y="3744545"/>
                </a:moveTo>
                <a:lnTo>
                  <a:pt x="2346901" y="3744866"/>
                </a:lnTo>
                <a:lnTo>
                  <a:pt x="2341271" y="3747142"/>
                </a:lnTo>
                <a:cubicBezTo>
                  <a:pt x="2343336" y="3747142"/>
                  <a:pt x="2347465" y="3744545"/>
                  <a:pt x="2347465" y="3744545"/>
                </a:cubicBezTo>
                <a:close/>
                <a:moveTo>
                  <a:pt x="2122422" y="3445917"/>
                </a:moveTo>
                <a:lnTo>
                  <a:pt x="2122603" y="3446011"/>
                </a:lnTo>
                <a:lnTo>
                  <a:pt x="2121648" y="3446566"/>
                </a:lnTo>
                <a:cubicBezTo>
                  <a:pt x="2118293" y="3448513"/>
                  <a:pt x="2118293" y="3448513"/>
                  <a:pt x="2118293" y="3448513"/>
                </a:cubicBezTo>
                <a:cubicBezTo>
                  <a:pt x="2122422" y="3445917"/>
                  <a:pt x="2122422" y="3445917"/>
                  <a:pt x="2122422" y="3445917"/>
                </a:cubicBezTo>
                <a:close/>
                <a:moveTo>
                  <a:pt x="123877" y="2825288"/>
                </a:moveTo>
                <a:cubicBezTo>
                  <a:pt x="128006" y="2825288"/>
                  <a:pt x="134200" y="2825288"/>
                  <a:pt x="140393" y="2825288"/>
                </a:cubicBezTo>
                <a:cubicBezTo>
                  <a:pt x="138329" y="2825288"/>
                  <a:pt x="134200" y="2827885"/>
                  <a:pt x="130070" y="2830482"/>
                </a:cubicBezTo>
                <a:cubicBezTo>
                  <a:pt x="130070" y="2827885"/>
                  <a:pt x="125941" y="2825288"/>
                  <a:pt x="123877" y="2825288"/>
                </a:cubicBezTo>
                <a:close/>
                <a:moveTo>
                  <a:pt x="10569627" y="2539172"/>
                </a:moveTo>
                <a:lnTo>
                  <a:pt x="10567109" y="2539603"/>
                </a:lnTo>
                <a:cubicBezTo>
                  <a:pt x="10558625" y="2541023"/>
                  <a:pt x="10559593" y="2540779"/>
                  <a:pt x="10564367" y="2539968"/>
                </a:cubicBezTo>
                <a:close/>
                <a:moveTo>
                  <a:pt x="302724" y="2531204"/>
                </a:moveTo>
                <a:cubicBezTo>
                  <a:pt x="304530" y="2530555"/>
                  <a:pt x="306595" y="2530555"/>
                  <a:pt x="307627" y="2531853"/>
                </a:cubicBezTo>
                <a:cubicBezTo>
                  <a:pt x="309692" y="2531853"/>
                  <a:pt x="309692" y="2534450"/>
                  <a:pt x="311756" y="2537046"/>
                </a:cubicBezTo>
                <a:cubicBezTo>
                  <a:pt x="311756" y="2537046"/>
                  <a:pt x="311756" y="2537046"/>
                  <a:pt x="305562" y="2565611"/>
                </a:cubicBezTo>
                <a:cubicBezTo>
                  <a:pt x="299369" y="2565611"/>
                  <a:pt x="291110" y="2565611"/>
                  <a:pt x="282852" y="2565611"/>
                </a:cubicBezTo>
                <a:cubicBezTo>
                  <a:pt x="284916" y="2563014"/>
                  <a:pt x="324144" y="2560417"/>
                  <a:pt x="282852" y="2550030"/>
                </a:cubicBezTo>
                <a:cubicBezTo>
                  <a:pt x="282852" y="2550030"/>
                  <a:pt x="282852" y="2550030"/>
                  <a:pt x="268400" y="2550030"/>
                </a:cubicBezTo>
                <a:cubicBezTo>
                  <a:pt x="268400" y="2550030"/>
                  <a:pt x="268400" y="2550030"/>
                  <a:pt x="299369" y="2534450"/>
                </a:cubicBezTo>
                <a:cubicBezTo>
                  <a:pt x="299369" y="2533151"/>
                  <a:pt x="300917" y="2531853"/>
                  <a:pt x="302724" y="2531204"/>
                </a:cubicBezTo>
                <a:close/>
                <a:moveTo>
                  <a:pt x="11431763" y="2399418"/>
                </a:moveTo>
                <a:cubicBezTo>
                  <a:pt x="11431763" y="2399418"/>
                  <a:pt x="11431763" y="2399418"/>
                  <a:pt x="11434860" y="2399418"/>
                </a:cubicBezTo>
                <a:lnTo>
                  <a:pt x="11448280" y="2399418"/>
                </a:lnTo>
                <a:cubicBezTo>
                  <a:pt x="11448280" y="2399418"/>
                  <a:pt x="11448280" y="2399418"/>
                  <a:pt x="11431763" y="2407208"/>
                </a:cubicBezTo>
                <a:cubicBezTo>
                  <a:pt x="11431763" y="2407208"/>
                  <a:pt x="11431763" y="2407208"/>
                  <a:pt x="11431763" y="2399418"/>
                </a:cubicBezTo>
                <a:close/>
                <a:moveTo>
                  <a:pt x="12476310" y="2099120"/>
                </a:moveTo>
                <a:lnTo>
                  <a:pt x="12476199" y="2099815"/>
                </a:lnTo>
                <a:cubicBezTo>
                  <a:pt x="12475941" y="2101438"/>
                  <a:pt x="12475425" y="2104684"/>
                  <a:pt x="12474392" y="2111176"/>
                </a:cubicBezTo>
                <a:cubicBezTo>
                  <a:pt x="12474392" y="2111176"/>
                  <a:pt x="12474392" y="2111176"/>
                  <a:pt x="12464069" y="2111176"/>
                </a:cubicBezTo>
                <a:cubicBezTo>
                  <a:pt x="12464069" y="2111176"/>
                  <a:pt x="12464069" y="2111176"/>
                  <a:pt x="12459940" y="2105982"/>
                </a:cubicBezTo>
                <a:cubicBezTo>
                  <a:pt x="12459940" y="2105982"/>
                  <a:pt x="12459940" y="2105982"/>
                  <a:pt x="12466908" y="2103061"/>
                </a:cubicBezTo>
                <a:close/>
                <a:moveTo>
                  <a:pt x="12479554" y="2097759"/>
                </a:moveTo>
                <a:lnTo>
                  <a:pt x="12476310" y="2099120"/>
                </a:lnTo>
                <a:lnTo>
                  <a:pt x="12476457" y="2098192"/>
                </a:lnTo>
                <a:close/>
                <a:moveTo>
                  <a:pt x="677451" y="2066057"/>
                </a:moveTo>
                <a:cubicBezTo>
                  <a:pt x="676161" y="2065732"/>
                  <a:pt x="670999" y="2065732"/>
                  <a:pt x="666870" y="2067031"/>
                </a:cubicBezTo>
                <a:lnTo>
                  <a:pt x="667539" y="2066820"/>
                </a:lnTo>
                <a:close/>
                <a:moveTo>
                  <a:pt x="12497222" y="2046760"/>
                </a:moveTo>
                <a:lnTo>
                  <a:pt x="12494038" y="2048326"/>
                </a:lnTo>
                <a:cubicBezTo>
                  <a:pt x="12488070" y="2050963"/>
                  <a:pt x="12483683" y="2052749"/>
                  <a:pt x="12486780" y="2051450"/>
                </a:cubicBezTo>
                <a:close/>
                <a:moveTo>
                  <a:pt x="255638" y="1919933"/>
                </a:moveTo>
                <a:lnTo>
                  <a:pt x="256012" y="1919989"/>
                </a:lnTo>
                <a:lnTo>
                  <a:pt x="255359" y="1919972"/>
                </a:lnTo>
                <a:close/>
                <a:moveTo>
                  <a:pt x="244979" y="1919705"/>
                </a:moveTo>
                <a:lnTo>
                  <a:pt x="255359" y="1919972"/>
                </a:lnTo>
                <a:lnTo>
                  <a:pt x="243624" y="1921612"/>
                </a:lnTo>
                <a:cubicBezTo>
                  <a:pt x="240011" y="1920313"/>
                  <a:pt x="241689" y="1919826"/>
                  <a:pt x="244979" y="1919705"/>
                </a:cubicBezTo>
                <a:close/>
                <a:moveTo>
                  <a:pt x="12484715" y="1893047"/>
                </a:moveTo>
                <a:cubicBezTo>
                  <a:pt x="12488845" y="1890450"/>
                  <a:pt x="12490909" y="1890450"/>
                  <a:pt x="12486780" y="1893047"/>
                </a:cubicBezTo>
                <a:cubicBezTo>
                  <a:pt x="12486780" y="1893047"/>
                  <a:pt x="12486780" y="1893047"/>
                  <a:pt x="12488845" y="1895644"/>
                </a:cubicBezTo>
                <a:cubicBezTo>
                  <a:pt x="12488845" y="1895644"/>
                  <a:pt x="12488845" y="1895644"/>
                  <a:pt x="12484715" y="1893047"/>
                </a:cubicBezTo>
                <a:close/>
                <a:moveTo>
                  <a:pt x="9747038" y="1077661"/>
                </a:moveTo>
                <a:cubicBezTo>
                  <a:pt x="9747038" y="1077661"/>
                  <a:pt x="9747038" y="1077661"/>
                  <a:pt x="9778008" y="1088048"/>
                </a:cubicBezTo>
                <a:cubicBezTo>
                  <a:pt x="9780072" y="1082854"/>
                  <a:pt x="9788331" y="1085451"/>
                  <a:pt x="9796589" y="1088048"/>
                </a:cubicBezTo>
                <a:cubicBezTo>
                  <a:pt x="9796589" y="1088048"/>
                  <a:pt x="9796589" y="1088048"/>
                  <a:pt x="9759426" y="1095838"/>
                </a:cubicBezTo>
                <a:cubicBezTo>
                  <a:pt x="9759426" y="1095838"/>
                  <a:pt x="9759426" y="1095838"/>
                  <a:pt x="9738780" y="1095838"/>
                </a:cubicBezTo>
                <a:cubicBezTo>
                  <a:pt x="9738780" y="1095838"/>
                  <a:pt x="9738780" y="1095838"/>
                  <a:pt x="9747038" y="1082854"/>
                </a:cubicBezTo>
                <a:cubicBezTo>
                  <a:pt x="9747038" y="1082854"/>
                  <a:pt x="9747038" y="1082854"/>
                  <a:pt x="9747038" y="1077661"/>
                </a:cubicBezTo>
                <a:close/>
                <a:moveTo>
                  <a:pt x="8023087" y="797209"/>
                </a:moveTo>
                <a:cubicBezTo>
                  <a:pt x="8023087" y="797209"/>
                  <a:pt x="8023087" y="797209"/>
                  <a:pt x="8025151" y="797209"/>
                </a:cubicBezTo>
                <a:cubicBezTo>
                  <a:pt x="8025151" y="799806"/>
                  <a:pt x="8027216" y="799806"/>
                  <a:pt x="8031345" y="802403"/>
                </a:cubicBezTo>
                <a:lnTo>
                  <a:pt x="8023087" y="802403"/>
                </a:lnTo>
                <a:cubicBezTo>
                  <a:pt x="8023087" y="802403"/>
                  <a:pt x="8023087" y="802403"/>
                  <a:pt x="8023087" y="797209"/>
                </a:cubicBezTo>
                <a:close/>
                <a:moveTo>
                  <a:pt x="9288694" y="768645"/>
                </a:moveTo>
                <a:lnTo>
                  <a:pt x="9288694" y="768645"/>
                </a:lnTo>
                <a:lnTo>
                  <a:pt x="9288694" y="768645"/>
                </a:lnTo>
                <a:close/>
                <a:moveTo>
                  <a:pt x="9292823" y="763451"/>
                </a:moveTo>
                <a:cubicBezTo>
                  <a:pt x="9292823" y="763451"/>
                  <a:pt x="9292823" y="763451"/>
                  <a:pt x="9292823" y="768645"/>
                </a:cubicBezTo>
                <a:lnTo>
                  <a:pt x="9288694" y="768645"/>
                </a:lnTo>
                <a:close/>
                <a:moveTo>
                  <a:pt x="6410971" y="173851"/>
                </a:moveTo>
                <a:lnTo>
                  <a:pt x="6408560" y="176581"/>
                </a:lnTo>
                <a:cubicBezTo>
                  <a:pt x="6408560" y="173984"/>
                  <a:pt x="6410624" y="173984"/>
                  <a:pt x="6410624" y="173984"/>
                </a:cubicBezTo>
                <a:close/>
                <a:moveTo>
                  <a:pt x="5114047" y="54532"/>
                </a:moveTo>
                <a:lnTo>
                  <a:pt x="5112797" y="55318"/>
                </a:lnTo>
                <a:lnTo>
                  <a:pt x="5113015" y="55181"/>
                </a:lnTo>
                <a:cubicBezTo>
                  <a:pt x="5114047" y="54532"/>
                  <a:pt x="5114047" y="54532"/>
                  <a:pt x="5114047" y="54532"/>
                </a:cubicBezTo>
                <a:close/>
                <a:moveTo>
                  <a:pt x="6590245" y="0"/>
                </a:moveTo>
                <a:cubicBezTo>
                  <a:pt x="6590245" y="0"/>
                  <a:pt x="6590245" y="0"/>
                  <a:pt x="6586116" y="23371"/>
                </a:cubicBezTo>
                <a:cubicBezTo>
                  <a:pt x="6586116" y="23371"/>
                  <a:pt x="6586116" y="23371"/>
                  <a:pt x="6610891" y="38952"/>
                </a:cubicBezTo>
                <a:cubicBezTo>
                  <a:pt x="6610891" y="38952"/>
                  <a:pt x="6610891" y="38952"/>
                  <a:pt x="6577857" y="41548"/>
                </a:cubicBezTo>
                <a:cubicBezTo>
                  <a:pt x="6577857" y="41548"/>
                  <a:pt x="6577857" y="41548"/>
                  <a:pt x="6569599" y="46742"/>
                </a:cubicBezTo>
                <a:cubicBezTo>
                  <a:pt x="6569599" y="46742"/>
                  <a:pt x="6569599" y="46742"/>
                  <a:pt x="6559276" y="41548"/>
                </a:cubicBezTo>
                <a:cubicBezTo>
                  <a:pt x="6559276" y="41548"/>
                  <a:pt x="6559276" y="41548"/>
                  <a:pt x="6522113" y="59726"/>
                </a:cubicBezTo>
                <a:cubicBezTo>
                  <a:pt x="6522113" y="62323"/>
                  <a:pt x="6522113" y="62323"/>
                  <a:pt x="6522113" y="62323"/>
                </a:cubicBezTo>
                <a:cubicBezTo>
                  <a:pt x="6517984" y="62323"/>
                  <a:pt x="6509725" y="62323"/>
                  <a:pt x="6501467" y="64919"/>
                </a:cubicBezTo>
                <a:cubicBezTo>
                  <a:pt x="6501467" y="64919"/>
                  <a:pt x="6501467" y="64919"/>
                  <a:pt x="6544824" y="72710"/>
                </a:cubicBezTo>
                <a:cubicBezTo>
                  <a:pt x="6544824" y="72710"/>
                  <a:pt x="6544824" y="72710"/>
                  <a:pt x="6513854" y="80500"/>
                </a:cubicBezTo>
                <a:cubicBezTo>
                  <a:pt x="6515919" y="80500"/>
                  <a:pt x="6515919" y="80500"/>
                  <a:pt x="6511790" y="80500"/>
                </a:cubicBezTo>
                <a:cubicBezTo>
                  <a:pt x="6511790" y="80500"/>
                  <a:pt x="6511790" y="80500"/>
                  <a:pt x="6480821" y="88290"/>
                </a:cubicBezTo>
                <a:cubicBezTo>
                  <a:pt x="6480821" y="88290"/>
                  <a:pt x="6480821" y="88290"/>
                  <a:pt x="6495273" y="77903"/>
                </a:cubicBezTo>
                <a:cubicBezTo>
                  <a:pt x="6489079" y="75306"/>
                  <a:pt x="6480821" y="72710"/>
                  <a:pt x="6470498" y="70113"/>
                </a:cubicBezTo>
                <a:cubicBezTo>
                  <a:pt x="6470498" y="70113"/>
                  <a:pt x="6470498" y="70113"/>
                  <a:pt x="6458110" y="83097"/>
                </a:cubicBezTo>
                <a:cubicBezTo>
                  <a:pt x="6449851" y="80500"/>
                  <a:pt x="6456045" y="101274"/>
                  <a:pt x="6441593" y="77903"/>
                </a:cubicBezTo>
                <a:cubicBezTo>
                  <a:pt x="6441593" y="77903"/>
                  <a:pt x="6441593" y="77903"/>
                  <a:pt x="6431270" y="83097"/>
                </a:cubicBezTo>
                <a:cubicBezTo>
                  <a:pt x="6431270" y="83097"/>
                  <a:pt x="6431270" y="83097"/>
                  <a:pt x="6458110" y="96081"/>
                </a:cubicBezTo>
                <a:cubicBezTo>
                  <a:pt x="6458110" y="96081"/>
                  <a:pt x="6458110" y="96081"/>
                  <a:pt x="6429205" y="111661"/>
                </a:cubicBezTo>
                <a:cubicBezTo>
                  <a:pt x="6429205" y="111661"/>
                  <a:pt x="6429205" y="111661"/>
                  <a:pt x="6480821" y="122048"/>
                </a:cubicBezTo>
                <a:cubicBezTo>
                  <a:pt x="6480821" y="122048"/>
                  <a:pt x="6480821" y="122048"/>
                  <a:pt x="6493208" y="122048"/>
                </a:cubicBezTo>
                <a:cubicBezTo>
                  <a:pt x="6501467" y="124645"/>
                  <a:pt x="6466368" y="142823"/>
                  <a:pt x="6503531" y="132436"/>
                </a:cubicBezTo>
                <a:cubicBezTo>
                  <a:pt x="6497338" y="135032"/>
                  <a:pt x="6497338" y="140226"/>
                  <a:pt x="6513854" y="148016"/>
                </a:cubicBezTo>
                <a:cubicBezTo>
                  <a:pt x="6505596" y="148016"/>
                  <a:pt x="6480821" y="150613"/>
                  <a:pt x="6513854" y="166194"/>
                </a:cubicBezTo>
                <a:cubicBezTo>
                  <a:pt x="6513854" y="166194"/>
                  <a:pt x="6513854" y="166194"/>
                  <a:pt x="6513854" y="171387"/>
                </a:cubicBezTo>
                <a:cubicBezTo>
                  <a:pt x="6513854" y="171387"/>
                  <a:pt x="6513854" y="171387"/>
                  <a:pt x="6505596" y="176581"/>
                </a:cubicBezTo>
                <a:cubicBezTo>
                  <a:pt x="6505596" y="176581"/>
                  <a:pt x="6505596" y="176581"/>
                  <a:pt x="6493208" y="163597"/>
                </a:cubicBezTo>
                <a:cubicBezTo>
                  <a:pt x="6493208" y="163597"/>
                  <a:pt x="6493208" y="163597"/>
                  <a:pt x="6458110" y="155806"/>
                </a:cubicBezTo>
                <a:cubicBezTo>
                  <a:pt x="6458110" y="155806"/>
                  <a:pt x="6458110" y="155806"/>
                  <a:pt x="6452174" y="158079"/>
                </a:cubicBezTo>
                <a:lnTo>
                  <a:pt x="6410971" y="173851"/>
                </a:lnTo>
                <a:lnTo>
                  <a:pt x="6411140" y="173659"/>
                </a:lnTo>
                <a:cubicBezTo>
                  <a:pt x="6413721" y="170738"/>
                  <a:pt x="6418882" y="164895"/>
                  <a:pt x="6429205" y="153210"/>
                </a:cubicBezTo>
                <a:cubicBezTo>
                  <a:pt x="6429205" y="153210"/>
                  <a:pt x="6429205" y="153210"/>
                  <a:pt x="6377590" y="161000"/>
                </a:cubicBezTo>
                <a:cubicBezTo>
                  <a:pt x="6377590" y="161000"/>
                  <a:pt x="6377590" y="161000"/>
                  <a:pt x="6359009" y="176581"/>
                </a:cubicBezTo>
                <a:cubicBezTo>
                  <a:pt x="6348686" y="171387"/>
                  <a:pt x="6344557" y="186968"/>
                  <a:pt x="6334234" y="179177"/>
                </a:cubicBezTo>
                <a:cubicBezTo>
                  <a:pt x="6334234" y="179177"/>
                  <a:pt x="6334234" y="179177"/>
                  <a:pt x="6332168" y="197355"/>
                </a:cubicBezTo>
                <a:cubicBezTo>
                  <a:pt x="6332168" y="197355"/>
                  <a:pt x="6332168" y="197355"/>
                  <a:pt x="6245455" y="215532"/>
                </a:cubicBezTo>
                <a:cubicBezTo>
                  <a:pt x="6245455" y="215532"/>
                  <a:pt x="6245455" y="215532"/>
                  <a:pt x="6220679" y="238903"/>
                </a:cubicBezTo>
                <a:cubicBezTo>
                  <a:pt x="6220679" y="238903"/>
                  <a:pt x="6220679" y="238903"/>
                  <a:pt x="6156676" y="254484"/>
                </a:cubicBezTo>
                <a:cubicBezTo>
                  <a:pt x="6156676" y="254484"/>
                  <a:pt x="6156676" y="254484"/>
                  <a:pt x="6140159" y="275258"/>
                </a:cubicBezTo>
                <a:cubicBezTo>
                  <a:pt x="6140159" y="275258"/>
                  <a:pt x="6140159" y="275258"/>
                  <a:pt x="6105061" y="288242"/>
                </a:cubicBezTo>
                <a:cubicBezTo>
                  <a:pt x="6105061" y="288242"/>
                  <a:pt x="6105061" y="288242"/>
                  <a:pt x="6088545" y="285645"/>
                </a:cubicBezTo>
                <a:cubicBezTo>
                  <a:pt x="6088545" y="285645"/>
                  <a:pt x="6088545" y="285645"/>
                  <a:pt x="6080286" y="288242"/>
                </a:cubicBezTo>
                <a:cubicBezTo>
                  <a:pt x="6080286" y="288242"/>
                  <a:pt x="6080286" y="288242"/>
                  <a:pt x="6067898" y="306419"/>
                </a:cubicBezTo>
                <a:cubicBezTo>
                  <a:pt x="6067898" y="306419"/>
                  <a:pt x="6067898" y="306419"/>
                  <a:pt x="6049316" y="319403"/>
                </a:cubicBezTo>
                <a:cubicBezTo>
                  <a:pt x="6049316" y="319403"/>
                  <a:pt x="6049316" y="319403"/>
                  <a:pt x="6008024" y="319403"/>
                </a:cubicBezTo>
                <a:cubicBezTo>
                  <a:pt x="5993572" y="322000"/>
                  <a:pt x="6003895" y="329790"/>
                  <a:pt x="5977055" y="337580"/>
                </a:cubicBezTo>
                <a:cubicBezTo>
                  <a:pt x="5977055" y="337580"/>
                  <a:pt x="5977055" y="337580"/>
                  <a:pt x="5985313" y="353161"/>
                </a:cubicBezTo>
                <a:cubicBezTo>
                  <a:pt x="5985313" y="353161"/>
                  <a:pt x="5985313" y="353161"/>
                  <a:pt x="5956409" y="360951"/>
                </a:cubicBezTo>
                <a:cubicBezTo>
                  <a:pt x="5956409" y="360951"/>
                  <a:pt x="5956409" y="360951"/>
                  <a:pt x="5900665" y="397306"/>
                </a:cubicBezTo>
                <a:cubicBezTo>
                  <a:pt x="5900665" y="397306"/>
                  <a:pt x="5900665" y="397306"/>
                  <a:pt x="5884147" y="399903"/>
                </a:cubicBezTo>
                <a:cubicBezTo>
                  <a:pt x="5884147" y="399903"/>
                  <a:pt x="5884147" y="399903"/>
                  <a:pt x="5875889" y="415484"/>
                </a:cubicBezTo>
                <a:cubicBezTo>
                  <a:pt x="5880018" y="418080"/>
                  <a:pt x="5884147" y="402500"/>
                  <a:pt x="5888277" y="420677"/>
                </a:cubicBezTo>
                <a:cubicBezTo>
                  <a:pt x="5896535" y="420677"/>
                  <a:pt x="5902729" y="407693"/>
                  <a:pt x="5913052" y="423274"/>
                </a:cubicBezTo>
                <a:cubicBezTo>
                  <a:pt x="5913052" y="423274"/>
                  <a:pt x="5913052" y="423274"/>
                  <a:pt x="5900665" y="428468"/>
                </a:cubicBezTo>
                <a:cubicBezTo>
                  <a:pt x="5913052" y="425871"/>
                  <a:pt x="5917181" y="425871"/>
                  <a:pt x="5871760" y="444048"/>
                </a:cubicBezTo>
                <a:cubicBezTo>
                  <a:pt x="5871760" y="444048"/>
                  <a:pt x="5871760" y="444048"/>
                  <a:pt x="5859372" y="457032"/>
                </a:cubicBezTo>
                <a:cubicBezTo>
                  <a:pt x="5851114" y="457032"/>
                  <a:pt x="5849049" y="457032"/>
                  <a:pt x="5849049" y="454435"/>
                </a:cubicBezTo>
                <a:cubicBezTo>
                  <a:pt x="5840791" y="459629"/>
                  <a:pt x="5828403" y="464822"/>
                  <a:pt x="5811886" y="472613"/>
                </a:cubicBezTo>
                <a:cubicBezTo>
                  <a:pt x="5811886" y="472613"/>
                  <a:pt x="5811886" y="472613"/>
                  <a:pt x="5791240" y="470016"/>
                </a:cubicBezTo>
                <a:cubicBezTo>
                  <a:pt x="5785046" y="467419"/>
                  <a:pt x="5820144" y="470016"/>
                  <a:pt x="5778853" y="467419"/>
                </a:cubicBezTo>
                <a:cubicBezTo>
                  <a:pt x="5778853" y="467419"/>
                  <a:pt x="5778853" y="467419"/>
                  <a:pt x="5764400" y="485596"/>
                </a:cubicBezTo>
                <a:cubicBezTo>
                  <a:pt x="5764400" y="485596"/>
                  <a:pt x="5764400" y="485596"/>
                  <a:pt x="5795369" y="480403"/>
                </a:cubicBezTo>
                <a:cubicBezTo>
                  <a:pt x="5795369" y="480403"/>
                  <a:pt x="5795369" y="480403"/>
                  <a:pt x="5799498" y="485596"/>
                </a:cubicBezTo>
                <a:cubicBezTo>
                  <a:pt x="5799498" y="485596"/>
                  <a:pt x="5799498" y="485596"/>
                  <a:pt x="5807757" y="490790"/>
                </a:cubicBezTo>
                <a:cubicBezTo>
                  <a:pt x="5807757" y="490790"/>
                  <a:pt x="5807757" y="490790"/>
                  <a:pt x="5791240" y="498580"/>
                </a:cubicBezTo>
                <a:cubicBezTo>
                  <a:pt x="5791240" y="498580"/>
                  <a:pt x="5791240" y="498580"/>
                  <a:pt x="5807757" y="503774"/>
                </a:cubicBezTo>
                <a:cubicBezTo>
                  <a:pt x="5807757" y="503774"/>
                  <a:pt x="5807757" y="503774"/>
                  <a:pt x="5799498" y="511564"/>
                </a:cubicBezTo>
                <a:cubicBezTo>
                  <a:pt x="5799498" y="511564"/>
                  <a:pt x="5799498" y="511564"/>
                  <a:pt x="5828403" y="506371"/>
                </a:cubicBezTo>
                <a:cubicBezTo>
                  <a:pt x="5828403" y="506371"/>
                  <a:pt x="5828403" y="506371"/>
                  <a:pt x="5836661" y="503774"/>
                </a:cubicBezTo>
                <a:cubicBezTo>
                  <a:pt x="5836661" y="503774"/>
                  <a:pt x="5836661" y="503774"/>
                  <a:pt x="5842855" y="503774"/>
                </a:cubicBezTo>
                <a:cubicBezTo>
                  <a:pt x="5842855" y="503774"/>
                  <a:pt x="5842855" y="503774"/>
                  <a:pt x="5824274" y="514161"/>
                </a:cubicBezTo>
                <a:cubicBezTo>
                  <a:pt x="5824274" y="514161"/>
                  <a:pt x="5824274" y="514161"/>
                  <a:pt x="5832532" y="519354"/>
                </a:cubicBezTo>
                <a:cubicBezTo>
                  <a:pt x="5832532" y="519354"/>
                  <a:pt x="5832532" y="519354"/>
                  <a:pt x="5811886" y="527145"/>
                </a:cubicBezTo>
                <a:cubicBezTo>
                  <a:pt x="5813951" y="529742"/>
                  <a:pt x="5822209" y="519354"/>
                  <a:pt x="5816016" y="532338"/>
                </a:cubicBezTo>
                <a:cubicBezTo>
                  <a:pt x="5816016" y="532338"/>
                  <a:pt x="5816016" y="532338"/>
                  <a:pt x="5795369" y="521951"/>
                </a:cubicBezTo>
                <a:cubicBezTo>
                  <a:pt x="5795369" y="521951"/>
                  <a:pt x="5795369" y="521951"/>
                  <a:pt x="5795369" y="540129"/>
                </a:cubicBezTo>
                <a:cubicBezTo>
                  <a:pt x="5795369" y="540129"/>
                  <a:pt x="5795369" y="540129"/>
                  <a:pt x="5758206" y="550516"/>
                </a:cubicBezTo>
                <a:cubicBezTo>
                  <a:pt x="5758206" y="550516"/>
                  <a:pt x="5758206" y="550516"/>
                  <a:pt x="5735495" y="547919"/>
                </a:cubicBezTo>
                <a:cubicBezTo>
                  <a:pt x="5735495" y="547919"/>
                  <a:pt x="5735495" y="547919"/>
                  <a:pt x="5696268" y="566096"/>
                </a:cubicBezTo>
                <a:cubicBezTo>
                  <a:pt x="5696268" y="566096"/>
                  <a:pt x="5696268" y="566096"/>
                  <a:pt x="5696268" y="576484"/>
                </a:cubicBezTo>
                <a:cubicBezTo>
                  <a:pt x="5696268" y="576484"/>
                  <a:pt x="5696268" y="576484"/>
                  <a:pt x="5654976" y="581677"/>
                </a:cubicBezTo>
                <a:cubicBezTo>
                  <a:pt x="5654976" y="581677"/>
                  <a:pt x="5654976" y="581677"/>
                  <a:pt x="5642588" y="592064"/>
                </a:cubicBezTo>
                <a:cubicBezTo>
                  <a:pt x="5642588" y="592064"/>
                  <a:pt x="5642588" y="592064"/>
                  <a:pt x="5650846" y="597258"/>
                </a:cubicBezTo>
                <a:cubicBezTo>
                  <a:pt x="5650846" y="597258"/>
                  <a:pt x="5650846" y="597258"/>
                  <a:pt x="5595102" y="620629"/>
                </a:cubicBezTo>
                <a:cubicBezTo>
                  <a:pt x="5595102" y="620629"/>
                  <a:pt x="5595102" y="620629"/>
                  <a:pt x="5566197" y="607645"/>
                </a:cubicBezTo>
                <a:cubicBezTo>
                  <a:pt x="5566197" y="607645"/>
                  <a:pt x="5566197" y="607645"/>
                  <a:pt x="5526969" y="628419"/>
                </a:cubicBezTo>
                <a:cubicBezTo>
                  <a:pt x="5526969" y="628419"/>
                  <a:pt x="5526969" y="628419"/>
                  <a:pt x="5539357" y="636209"/>
                </a:cubicBezTo>
                <a:cubicBezTo>
                  <a:pt x="5539357" y="636209"/>
                  <a:pt x="5539357" y="636209"/>
                  <a:pt x="5549680" y="641403"/>
                </a:cubicBezTo>
                <a:cubicBezTo>
                  <a:pt x="5549680" y="641403"/>
                  <a:pt x="5549680" y="641403"/>
                  <a:pt x="5535228" y="644000"/>
                </a:cubicBezTo>
                <a:cubicBezTo>
                  <a:pt x="5526969" y="641403"/>
                  <a:pt x="5531099" y="638806"/>
                  <a:pt x="5537292" y="636209"/>
                </a:cubicBezTo>
                <a:cubicBezTo>
                  <a:pt x="5533164" y="636209"/>
                  <a:pt x="5526969" y="638806"/>
                  <a:pt x="5518711" y="638806"/>
                </a:cubicBezTo>
                <a:cubicBezTo>
                  <a:pt x="5518711" y="638806"/>
                  <a:pt x="5520776" y="638806"/>
                  <a:pt x="5522840" y="636209"/>
                </a:cubicBezTo>
                <a:cubicBezTo>
                  <a:pt x="5522840" y="636209"/>
                  <a:pt x="5522840" y="636209"/>
                  <a:pt x="5514582" y="633613"/>
                </a:cubicBezTo>
                <a:cubicBezTo>
                  <a:pt x="5514582" y="633613"/>
                  <a:pt x="5514582" y="633613"/>
                  <a:pt x="5498065" y="641403"/>
                </a:cubicBezTo>
                <a:cubicBezTo>
                  <a:pt x="5498065" y="641403"/>
                  <a:pt x="5498065" y="641403"/>
                  <a:pt x="5498065" y="646596"/>
                </a:cubicBezTo>
                <a:cubicBezTo>
                  <a:pt x="5498065" y="646596"/>
                  <a:pt x="5498065" y="646596"/>
                  <a:pt x="5518711" y="649193"/>
                </a:cubicBezTo>
                <a:cubicBezTo>
                  <a:pt x="5518711" y="649193"/>
                  <a:pt x="5518711" y="649193"/>
                  <a:pt x="5498065" y="651790"/>
                </a:cubicBezTo>
                <a:cubicBezTo>
                  <a:pt x="5498065" y="651790"/>
                  <a:pt x="5498065" y="651790"/>
                  <a:pt x="5502194" y="656983"/>
                </a:cubicBezTo>
                <a:cubicBezTo>
                  <a:pt x="5502194" y="656983"/>
                  <a:pt x="5502194" y="656983"/>
                  <a:pt x="5481548" y="662177"/>
                </a:cubicBezTo>
                <a:cubicBezTo>
                  <a:pt x="5481548" y="662177"/>
                  <a:pt x="5481548" y="662177"/>
                  <a:pt x="5481548" y="667371"/>
                </a:cubicBezTo>
                <a:cubicBezTo>
                  <a:pt x="5481548" y="667371"/>
                  <a:pt x="5481548" y="667371"/>
                  <a:pt x="5510452" y="667371"/>
                </a:cubicBezTo>
                <a:cubicBezTo>
                  <a:pt x="5510452" y="667371"/>
                  <a:pt x="5510452" y="667371"/>
                  <a:pt x="5557939" y="646596"/>
                </a:cubicBezTo>
                <a:cubicBezTo>
                  <a:pt x="5557939" y="646596"/>
                  <a:pt x="5557939" y="646596"/>
                  <a:pt x="5590972" y="646596"/>
                </a:cubicBezTo>
                <a:cubicBezTo>
                  <a:pt x="5590972" y="646596"/>
                  <a:pt x="5590972" y="646596"/>
                  <a:pt x="5659105" y="620629"/>
                </a:cubicBezTo>
                <a:cubicBezTo>
                  <a:pt x="5659105" y="620629"/>
                  <a:pt x="5659105" y="620629"/>
                  <a:pt x="5688009" y="628419"/>
                </a:cubicBezTo>
                <a:cubicBezTo>
                  <a:pt x="5688009" y="628419"/>
                  <a:pt x="5688009" y="628419"/>
                  <a:pt x="5721043" y="610242"/>
                </a:cubicBezTo>
                <a:cubicBezTo>
                  <a:pt x="5721043" y="610242"/>
                  <a:pt x="5721043" y="610242"/>
                  <a:pt x="5770594" y="615435"/>
                </a:cubicBezTo>
                <a:cubicBezTo>
                  <a:pt x="5778853" y="615435"/>
                  <a:pt x="5797434" y="612838"/>
                  <a:pt x="5770594" y="602451"/>
                </a:cubicBezTo>
                <a:cubicBezTo>
                  <a:pt x="5770594" y="602451"/>
                  <a:pt x="5770594" y="602451"/>
                  <a:pt x="5770594" y="594661"/>
                </a:cubicBezTo>
                <a:cubicBezTo>
                  <a:pt x="5770594" y="594661"/>
                  <a:pt x="5770594" y="594661"/>
                  <a:pt x="5849049" y="568693"/>
                </a:cubicBezTo>
                <a:cubicBezTo>
                  <a:pt x="5882083" y="568693"/>
                  <a:pt x="5836661" y="542725"/>
                  <a:pt x="5896535" y="550516"/>
                </a:cubicBezTo>
                <a:cubicBezTo>
                  <a:pt x="5896535" y="550516"/>
                  <a:pt x="5896535" y="550516"/>
                  <a:pt x="5908923" y="545322"/>
                </a:cubicBezTo>
                <a:cubicBezTo>
                  <a:pt x="5908923" y="545322"/>
                  <a:pt x="5908923" y="545322"/>
                  <a:pt x="5896535" y="540129"/>
                </a:cubicBezTo>
                <a:cubicBezTo>
                  <a:pt x="5896535" y="540129"/>
                  <a:pt x="5896535" y="540129"/>
                  <a:pt x="5921310" y="527145"/>
                </a:cubicBezTo>
                <a:cubicBezTo>
                  <a:pt x="5921310" y="527145"/>
                  <a:pt x="5921310" y="527145"/>
                  <a:pt x="5948150" y="527145"/>
                </a:cubicBezTo>
                <a:cubicBezTo>
                  <a:pt x="5948150" y="527145"/>
                  <a:pt x="5948150" y="527145"/>
                  <a:pt x="5972926" y="511564"/>
                </a:cubicBezTo>
                <a:cubicBezTo>
                  <a:pt x="5972926" y="511564"/>
                  <a:pt x="5972926" y="511564"/>
                  <a:pt x="6055510" y="470016"/>
                </a:cubicBezTo>
                <a:cubicBezTo>
                  <a:pt x="6055510" y="470016"/>
                  <a:pt x="6055510" y="470016"/>
                  <a:pt x="6067898" y="467419"/>
                </a:cubicBezTo>
                <a:cubicBezTo>
                  <a:pt x="6067898" y="467419"/>
                  <a:pt x="6067898" y="467419"/>
                  <a:pt x="6109190" y="438855"/>
                </a:cubicBezTo>
                <a:cubicBezTo>
                  <a:pt x="6109190" y="438855"/>
                  <a:pt x="6109190" y="438855"/>
                  <a:pt x="6133966" y="433661"/>
                </a:cubicBezTo>
                <a:cubicBezTo>
                  <a:pt x="6133966" y="433661"/>
                  <a:pt x="6133966" y="433661"/>
                  <a:pt x="6142224" y="423274"/>
                </a:cubicBezTo>
                <a:cubicBezTo>
                  <a:pt x="6142224" y="423274"/>
                  <a:pt x="6142224" y="423274"/>
                  <a:pt x="6121578" y="412887"/>
                </a:cubicBezTo>
                <a:cubicBezTo>
                  <a:pt x="6131901" y="399903"/>
                  <a:pt x="6131901" y="420677"/>
                  <a:pt x="6156676" y="410290"/>
                </a:cubicBezTo>
                <a:cubicBezTo>
                  <a:pt x="6156676" y="410290"/>
                  <a:pt x="6156676" y="410290"/>
                  <a:pt x="6146353" y="397306"/>
                </a:cubicBezTo>
                <a:cubicBezTo>
                  <a:pt x="6146353" y="397306"/>
                  <a:pt x="6146353" y="397306"/>
                  <a:pt x="6160806" y="384322"/>
                </a:cubicBezTo>
                <a:cubicBezTo>
                  <a:pt x="6160806" y="384322"/>
                  <a:pt x="6160806" y="384322"/>
                  <a:pt x="6224809" y="384322"/>
                </a:cubicBezTo>
                <a:cubicBezTo>
                  <a:pt x="6224809" y="384322"/>
                  <a:pt x="6224809" y="384322"/>
                  <a:pt x="6233067" y="381726"/>
                </a:cubicBezTo>
                <a:cubicBezTo>
                  <a:pt x="6233067" y="381726"/>
                  <a:pt x="6233067" y="381726"/>
                  <a:pt x="6224809" y="376532"/>
                </a:cubicBezTo>
                <a:cubicBezTo>
                  <a:pt x="6224809" y="376532"/>
                  <a:pt x="6224809" y="376532"/>
                  <a:pt x="6249584" y="381726"/>
                </a:cubicBezTo>
                <a:cubicBezTo>
                  <a:pt x="6249584" y="381726"/>
                  <a:pt x="6249584" y="381726"/>
                  <a:pt x="6266101" y="376532"/>
                </a:cubicBezTo>
                <a:cubicBezTo>
                  <a:pt x="6259907" y="376532"/>
                  <a:pt x="6257842" y="371338"/>
                  <a:pt x="6288812" y="376532"/>
                </a:cubicBezTo>
                <a:cubicBezTo>
                  <a:pt x="6288812" y="376532"/>
                  <a:pt x="6288812" y="376532"/>
                  <a:pt x="6280553" y="353161"/>
                </a:cubicBezTo>
                <a:cubicBezTo>
                  <a:pt x="6274360" y="353161"/>
                  <a:pt x="6309458" y="345371"/>
                  <a:pt x="6268165" y="353161"/>
                </a:cubicBezTo>
                <a:cubicBezTo>
                  <a:pt x="6268165" y="353161"/>
                  <a:pt x="6268165" y="353161"/>
                  <a:pt x="6317716" y="332387"/>
                </a:cubicBezTo>
                <a:cubicBezTo>
                  <a:pt x="6317716" y="332387"/>
                  <a:pt x="6317716" y="332387"/>
                  <a:pt x="6410624" y="303823"/>
                </a:cubicBezTo>
                <a:cubicBezTo>
                  <a:pt x="6410624" y="303823"/>
                  <a:pt x="6410624" y="303823"/>
                  <a:pt x="6437464" y="311613"/>
                </a:cubicBezTo>
                <a:cubicBezTo>
                  <a:pt x="6437464" y="311613"/>
                  <a:pt x="6437464" y="311613"/>
                  <a:pt x="6462239" y="332387"/>
                </a:cubicBezTo>
                <a:cubicBezTo>
                  <a:pt x="6462239" y="332387"/>
                  <a:pt x="6462239" y="332387"/>
                  <a:pt x="6474627" y="332387"/>
                </a:cubicBezTo>
                <a:cubicBezTo>
                  <a:pt x="6470498" y="309016"/>
                  <a:pt x="6503531" y="324597"/>
                  <a:pt x="6534501" y="303823"/>
                </a:cubicBezTo>
                <a:cubicBezTo>
                  <a:pt x="6534501" y="303823"/>
                  <a:pt x="6534501" y="303823"/>
                  <a:pt x="6546889" y="311613"/>
                </a:cubicBezTo>
                <a:cubicBezTo>
                  <a:pt x="6546889" y="311613"/>
                  <a:pt x="6546889" y="311613"/>
                  <a:pt x="6534501" y="322000"/>
                </a:cubicBezTo>
                <a:cubicBezTo>
                  <a:pt x="6534501" y="322000"/>
                  <a:pt x="6534501" y="322000"/>
                  <a:pt x="6586116" y="316806"/>
                </a:cubicBezTo>
                <a:cubicBezTo>
                  <a:pt x="6586116" y="316806"/>
                  <a:pt x="6586116" y="316806"/>
                  <a:pt x="6590245" y="306419"/>
                </a:cubicBezTo>
                <a:cubicBezTo>
                  <a:pt x="6590245" y="306419"/>
                  <a:pt x="6590245" y="306419"/>
                  <a:pt x="6635667" y="290839"/>
                </a:cubicBezTo>
                <a:cubicBezTo>
                  <a:pt x="6635667" y="290839"/>
                  <a:pt x="6635667" y="290839"/>
                  <a:pt x="6707928" y="259677"/>
                </a:cubicBezTo>
                <a:cubicBezTo>
                  <a:pt x="6707928" y="259677"/>
                  <a:pt x="6707928" y="259677"/>
                  <a:pt x="6778125" y="246693"/>
                </a:cubicBezTo>
                <a:cubicBezTo>
                  <a:pt x="6778125" y="246693"/>
                  <a:pt x="6778125" y="246693"/>
                  <a:pt x="6844193" y="249290"/>
                </a:cubicBezTo>
                <a:cubicBezTo>
                  <a:pt x="6844193" y="249290"/>
                  <a:pt x="6844193" y="249290"/>
                  <a:pt x="6854516" y="254484"/>
                </a:cubicBezTo>
                <a:cubicBezTo>
                  <a:pt x="6854516" y="254484"/>
                  <a:pt x="6854516" y="254484"/>
                  <a:pt x="6792578" y="275258"/>
                </a:cubicBezTo>
                <a:cubicBezTo>
                  <a:pt x="6792578" y="275258"/>
                  <a:pt x="6792578" y="275258"/>
                  <a:pt x="6835934" y="275258"/>
                </a:cubicBezTo>
                <a:cubicBezTo>
                  <a:pt x="6835934" y="275258"/>
                  <a:pt x="6835934" y="275258"/>
                  <a:pt x="6823546" y="277855"/>
                </a:cubicBezTo>
                <a:cubicBezTo>
                  <a:pt x="6823546" y="277855"/>
                  <a:pt x="6823546" y="277855"/>
                  <a:pt x="6868968" y="288242"/>
                </a:cubicBezTo>
                <a:cubicBezTo>
                  <a:pt x="6868968" y="288242"/>
                  <a:pt x="6868968" y="288242"/>
                  <a:pt x="6866903" y="303823"/>
                </a:cubicBezTo>
                <a:cubicBezTo>
                  <a:pt x="6866903" y="303823"/>
                  <a:pt x="6866903" y="303823"/>
                  <a:pt x="6823546" y="309016"/>
                </a:cubicBezTo>
                <a:cubicBezTo>
                  <a:pt x="6823546" y="309016"/>
                  <a:pt x="6823546" y="309016"/>
                  <a:pt x="6802901" y="324597"/>
                </a:cubicBezTo>
                <a:cubicBezTo>
                  <a:pt x="6802901" y="324597"/>
                  <a:pt x="6802901" y="324597"/>
                  <a:pt x="6790513" y="319403"/>
                </a:cubicBezTo>
                <a:cubicBezTo>
                  <a:pt x="6790513" y="319403"/>
                  <a:pt x="6790513" y="319403"/>
                  <a:pt x="6743027" y="332387"/>
                </a:cubicBezTo>
                <a:cubicBezTo>
                  <a:pt x="6743027" y="334984"/>
                  <a:pt x="6753350" y="337580"/>
                  <a:pt x="6747156" y="337580"/>
                </a:cubicBezTo>
                <a:cubicBezTo>
                  <a:pt x="6747156" y="337580"/>
                  <a:pt x="6747156" y="337580"/>
                  <a:pt x="6695541" y="342774"/>
                </a:cubicBezTo>
                <a:cubicBezTo>
                  <a:pt x="6693476" y="340177"/>
                  <a:pt x="6681089" y="340177"/>
                  <a:pt x="6687282" y="353161"/>
                </a:cubicBezTo>
                <a:cubicBezTo>
                  <a:pt x="6687282" y="353161"/>
                  <a:pt x="6687282" y="353161"/>
                  <a:pt x="6707928" y="353161"/>
                </a:cubicBezTo>
                <a:cubicBezTo>
                  <a:pt x="6707928" y="353161"/>
                  <a:pt x="6707928" y="353161"/>
                  <a:pt x="6695541" y="358355"/>
                </a:cubicBezTo>
                <a:cubicBezTo>
                  <a:pt x="6695541" y="358355"/>
                  <a:pt x="6695541" y="358355"/>
                  <a:pt x="6670765" y="358355"/>
                </a:cubicBezTo>
                <a:cubicBezTo>
                  <a:pt x="6670765" y="358355"/>
                  <a:pt x="6670765" y="358355"/>
                  <a:pt x="6598504" y="381726"/>
                </a:cubicBezTo>
                <a:cubicBezTo>
                  <a:pt x="6598504" y="381726"/>
                  <a:pt x="6598504" y="381726"/>
                  <a:pt x="6513854" y="423274"/>
                </a:cubicBezTo>
                <a:cubicBezTo>
                  <a:pt x="6513854" y="423274"/>
                  <a:pt x="6513854" y="423274"/>
                  <a:pt x="6530371" y="428468"/>
                </a:cubicBezTo>
                <a:cubicBezTo>
                  <a:pt x="6530371" y="428468"/>
                  <a:pt x="6530371" y="428468"/>
                  <a:pt x="6544824" y="425871"/>
                </a:cubicBezTo>
                <a:cubicBezTo>
                  <a:pt x="6544824" y="425871"/>
                  <a:pt x="6544824" y="425871"/>
                  <a:pt x="6501467" y="446645"/>
                </a:cubicBezTo>
                <a:cubicBezTo>
                  <a:pt x="6501467" y="446645"/>
                  <a:pt x="6501467" y="446645"/>
                  <a:pt x="6501467" y="451839"/>
                </a:cubicBezTo>
                <a:cubicBezTo>
                  <a:pt x="6501467" y="451839"/>
                  <a:pt x="6501467" y="451839"/>
                  <a:pt x="6474627" y="438855"/>
                </a:cubicBezTo>
                <a:cubicBezTo>
                  <a:pt x="6474627" y="438855"/>
                  <a:pt x="6474627" y="438855"/>
                  <a:pt x="6453981" y="449242"/>
                </a:cubicBezTo>
                <a:cubicBezTo>
                  <a:pt x="6453981" y="449242"/>
                  <a:pt x="6453981" y="449242"/>
                  <a:pt x="6474627" y="457032"/>
                </a:cubicBezTo>
                <a:cubicBezTo>
                  <a:pt x="6468433" y="457032"/>
                  <a:pt x="6462239" y="459629"/>
                  <a:pt x="6462239" y="467419"/>
                </a:cubicBezTo>
                <a:cubicBezTo>
                  <a:pt x="6462239" y="467419"/>
                  <a:pt x="6462239" y="467419"/>
                  <a:pt x="6487014" y="477806"/>
                </a:cubicBezTo>
                <a:cubicBezTo>
                  <a:pt x="6460175" y="503774"/>
                  <a:pt x="6410624" y="516758"/>
                  <a:pt x="6377590" y="529742"/>
                </a:cubicBezTo>
                <a:cubicBezTo>
                  <a:pt x="6377590" y="529742"/>
                  <a:pt x="6377590" y="529742"/>
                  <a:pt x="6292941" y="563500"/>
                </a:cubicBezTo>
                <a:cubicBezTo>
                  <a:pt x="6292941" y="563500"/>
                  <a:pt x="6292941" y="563500"/>
                  <a:pt x="6359009" y="527145"/>
                </a:cubicBezTo>
                <a:cubicBezTo>
                  <a:pt x="6367267" y="519354"/>
                  <a:pt x="6414753" y="529742"/>
                  <a:pt x="6373461" y="511564"/>
                </a:cubicBezTo>
                <a:cubicBezTo>
                  <a:pt x="6373461" y="511564"/>
                  <a:pt x="6373461" y="511564"/>
                  <a:pt x="6305328" y="537532"/>
                </a:cubicBezTo>
                <a:cubicBezTo>
                  <a:pt x="6305328" y="537532"/>
                  <a:pt x="6305328" y="537532"/>
                  <a:pt x="6259907" y="573887"/>
                </a:cubicBezTo>
                <a:cubicBezTo>
                  <a:pt x="6259907" y="573887"/>
                  <a:pt x="6259907" y="573887"/>
                  <a:pt x="6274360" y="573887"/>
                </a:cubicBezTo>
                <a:cubicBezTo>
                  <a:pt x="6278488" y="571290"/>
                  <a:pt x="6377590" y="550516"/>
                  <a:pt x="6249584" y="589467"/>
                </a:cubicBezTo>
                <a:cubicBezTo>
                  <a:pt x="6249584" y="589467"/>
                  <a:pt x="6249584" y="589467"/>
                  <a:pt x="6245455" y="576484"/>
                </a:cubicBezTo>
                <a:cubicBezTo>
                  <a:pt x="6245455" y="576484"/>
                  <a:pt x="6245455" y="576484"/>
                  <a:pt x="6220679" y="592064"/>
                </a:cubicBezTo>
                <a:cubicBezTo>
                  <a:pt x="6220679" y="592064"/>
                  <a:pt x="6220679" y="592064"/>
                  <a:pt x="6228938" y="597258"/>
                </a:cubicBezTo>
                <a:cubicBezTo>
                  <a:pt x="6228938" y="597258"/>
                  <a:pt x="6228938" y="597258"/>
                  <a:pt x="6237197" y="592064"/>
                </a:cubicBezTo>
                <a:cubicBezTo>
                  <a:pt x="6237197" y="592064"/>
                  <a:pt x="6237197" y="592064"/>
                  <a:pt x="6226873" y="599855"/>
                </a:cubicBezTo>
                <a:cubicBezTo>
                  <a:pt x="6226873" y="599855"/>
                  <a:pt x="6226873" y="599855"/>
                  <a:pt x="6224809" y="599855"/>
                </a:cubicBezTo>
                <a:cubicBezTo>
                  <a:pt x="6224809" y="599855"/>
                  <a:pt x="6224809" y="599855"/>
                  <a:pt x="6208292" y="599855"/>
                </a:cubicBezTo>
                <a:cubicBezTo>
                  <a:pt x="6208292" y="599855"/>
                  <a:pt x="6208292" y="599855"/>
                  <a:pt x="6204162" y="610242"/>
                </a:cubicBezTo>
                <a:cubicBezTo>
                  <a:pt x="6204162" y="610242"/>
                  <a:pt x="6204162" y="610242"/>
                  <a:pt x="6100932" y="675161"/>
                </a:cubicBezTo>
                <a:cubicBezTo>
                  <a:pt x="6100932" y="675161"/>
                  <a:pt x="6100932" y="675161"/>
                  <a:pt x="6072027" y="685548"/>
                </a:cubicBezTo>
                <a:cubicBezTo>
                  <a:pt x="6072027" y="685548"/>
                  <a:pt x="6072027" y="685548"/>
                  <a:pt x="6067898" y="695935"/>
                </a:cubicBezTo>
                <a:cubicBezTo>
                  <a:pt x="6067898" y="695935"/>
                  <a:pt x="6067898" y="695935"/>
                  <a:pt x="6051382" y="703725"/>
                </a:cubicBezTo>
                <a:cubicBezTo>
                  <a:pt x="6049316" y="703725"/>
                  <a:pt x="6041058" y="703725"/>
                  <a:pt x="6024542" y="701129"/>
                </a:cubicBezTo>
                <a:cubicBezTo>
                  <a:pt x="6024542" y="701129"/>
                  <a:pt x="6024542" y="701129"/>
                  <a:pt x="6024542" y="714112"/>
                </a:cubicBezTo>
                <a:cubicBezTo>
                  <a:pt x="6030735" y="719306"/>
                  <a:pt x="6034864" y="721903"/>
                  <a:pt x="6038994" y="721903"/>
                </a:cubicBezTo>
                <a:cubicBezTo>
                  <a:pt x="6036929" y="727096"/>
                  <a:pt x="6032800" y="734887"/>
                  <a:pt x="6028670" y="742677"/>
                </a:cubicBezTo>
                <a:cubicBezTo>
                  <a:pt x="6028670" y="742677"/>
                  <a:pt x="6028670" y="742677"/>
                  <a:pt x="5964668" y="742677"/>
                </a:cubicBezTo>
                <a:cubicBezTo>
                  <a:pt x="5964668" y="742677"/>
                  <a:pt x="5964668" y="742677"/>
                  <a:pt x="5939892" y="742677"/>
                </a:cubicBezTo>
                <a:cubicBezTo>
                  <a:pt x="5939892" y="742677"/>
                  <a:pt x="5939892" y="742677"/>
                  <a:pt x="5931633" y="753064"/>
                </a:cubicBezTo>
                <a:cubicBezTo>
                  <a:pt x="5931633" y="753064"/>
                  <a:pt x="5931633" y="753064"/>
                  <a:pt x="5919246" y="747871"/>
                </a:cubicBezTo>
                <a:cubicBezTo>
                  <a:pt x="5919246" y="747871"/>
                  <a:pt x="5919246" y="747871"/>
                  <a:pt x="5900665" y="763451"/>
                </a:cubicBezTo>
                <a:cubicBezTo>
                  <a:pt x="5900665" y="763451"/>
                  <a:pt x="5900665" y="763451"/>
                  <a:pt x="5944021" y="784225"/>
                </a:cubicBezTo>
                <a:cubicBezTo>
                  <a:pt x="5944021" y="784225"/>
                  <a:pt x="5944021" y="784225"/>
                  <a:pt x="5972926" y="773838"/>
                </a:cubicBezTo>
                <a:cubicBezTo>
                  <a:pt x="5972926" y="773838"/>
                  <a:pt x="5972926" y="773838"/>
                  <a:pt x="5972926" y="786822"/>
                </a:cubicBezTo>
                <a:cubicBezTo>
                  <a:pt x="5972926" y="786822"/>
                  <a:pt x="5972926" y="786822"/>
                  <a:pt x="5952280" y="797209"/>
                </a:cubicBezTo>
                <a:cubicBezTo>
                  <a:pt x="5952280" y="797209"/>
                  <a:pt x="5952280" y="797209"/>
                  <a:pt x="5964668" y="807596"/>
                </a:cubicBezTo>
                <a:cubicBezTo>
                  <a:pt x="5964668" y="802403"/>
                  <a:pt x="5981184" y="802403"/>
                  <a:pt x="5985313" y="786822"/>
                </a:cubicBezTo>
                <a:cubicBezTo>
                  <a:pt x="5985313" y="786822"/>
                  <a:pt x="5985313" y="786822"/>
                  <a:pt x="5995636" y="792016"/>
                </a:cubicBezTo>
                <a:cubicBezTo>
                  <a:pt x="5995636" y="792016"/>
                  <a:pt x="5995636" y="792016"/>
                  <a:pt x="6008024" y="786822"/>
                </a:cubicBezTo>
                <a:cubicBezTo>
                  <a:pt x="6008024" y="786822"/>
                  <a:pt x="6008024" y="786822"/>
                  <a:pt x="6008024" y="773838"/>
                </a:cubicBezTo>
                <a:cubicBezTo>
                  <a:pt x="6008024" y="773838"/>
                  <a:pt x="6008024" y="773838"/>
                  <a:pt x="5995636" y="768645"/>
                </a:cubicBezTo>
                <a:cubicBezTo>
                  <a:pt x="5995636" y="768645"/>
                  <a:pt x="5995636" y="768645"/>
                  <a:pt x="6003895" y="750467"/>
                </a:cubicBezTo>
                <a:cubicBezTo>
                  <a:pt x="6003895" y="750467"/>
                  <a:pt x="6003895" y="750467"/>
                  <a:pt x="6036929" y="753064"/>
                </a:cubicBezTo>
                <a:cubicBezTo>
                  <a:pt x="6036929" y="753064"/>
                  <a:pt x="6036929" y="753064"/>
                  <a:pt x="6016283" y="776435"/>
                </a:cubicBezTo>
                <a:cubicBezTo>
                  <a:pt x="6016283" y="776435"/>
                  <a:pt x="6016283" y="776435"/>
                  <a:pt x="6036929" y="773838"/>
                </a:cubicBezTo>
                <a:cubicBezTo>
                  <a:pt x="6041058" y="768645"/>
                  <a:pt x="6084415" y="758258"/>
                  <a:pt x="6049316" y="750467"/>
                </a:cubicBezTo>
                <a:cubicBezTo>
                  <a:pt x="6049316" y="750467"/>
                  <a:pt x="6049316" y="750467"/>
                  <a:pt x="6100932" y="734887"/>
                </a:cubicBezTo>
                <a:cubicBezTo>
                  <a:pt x="6107126" y="740080"/>
                  <a:pt x="6076157" y="740080"/>
                  <a:pt x="6109190" y="742677"/>
                </a:cubicBezTo>
                <a:cubicBezTo>
                  <a:pt x="6109190" y="742677"/>
                  <a:pt x="6109190" y="742677"/>
                  <a:pt x="6119513" y="737483"/>
                </a:cubicBezTo>
                <a:cubicBezTo>
                  <a:pt x="6119513" y="737483"/>
                  <a:pt x="6119513" y="737483"/>
                  <a:pt x="6107126" y="732290"/>
                </a:cubicBezTo>
                <a:cubicBezTo>
                  <a:pt x="6117449" y="732290"/>
                  <a:pt x="6136031" y="727096"/>
                  <a:pt x="6169064" y="719306"/>
                </a:cubicBezTo>
                <a:cubicBezTo>
                  <a:pt x="6169064" y="719306"/>
                  <a:pt x="6169064" y="719306"/>
                  <a:pt x="6173194" y="703725"/>
                </a:cubicBezTo>
                <a:cubicBezTo>
                  <a:pt x="6173194" y="703725"/>
                  <a:pt x="6173194" y="703725"/>
                  <a:pt x="6189710" y="698532"/>
                </a:cubicBezTo>
                <a:cubicBezTo>
                  <a:pt x="6189710" y="698532"/>
                  <a:pt x="6189710" y="698532"/>
                  <a:pt x="6216550" y="695935"/>
                </a:cubicBezTo>
                <a:cubicBezTo>
                  <a:pt x="6216550" y="695935"/>
                  <a:pt x="6216550" y="695935"/>
                  <a:pt x="6224809" y="680354"/>
                </a:cubicBezTo>
                <a:cubicBezTo>
                  <a:pt x="6224809" y="680354"/>
                  <a:pt x="6224809" y="680354"/>
                  <a:pt x="6259907" y="675161"/>
                </a:cubicBezTo>
                <a:cubicBezTo>
                  <a:pt x="6259907" y="675161"/>
                  <a:pt x="6259907" y="675161"/>
                  <a:pt x="6274360" y="656983"/>
                </a:cubicBezTo>
                <a:cubicBezTo>
                  <a:pt x="6274360" y="656983"/>
                  <a:pt x="6274360" y="656983"/>
                  <a:pt x="6288812" y="654387"/>
                </a:cubicBezTo>
                <a:cubicBezTo>
                  <a:pt x="6288812" y="654387"/>
                  <a:pt x="6288812" y="654387"/>
                  <a:pt x="6295005" y="641403"/>
                </a:cubicBezTo>
                <a:cubicBezTo>
                  <a:pt x="6295005" y="641403"/>
                  <a:pt x="6295005" y="641403"/>
                  <a:pt x="6305328" y="646596"/>
                </a:cubicBezTo>
                <a:cubicBezTo>
                  <a:pt x="6305328" y="646596"/>
                  <a:pt x="6305328" y="646596"/>
                  <a:pt x="6338362" y="633613"/>
                </a:cubicBezTo>
                <a:cubicBezTo>
                  <a:pt x="6338362" y="633613"/>
                  <a:pt x="6338362" y="633613"/>
                  <a:pt x="6340427" y="631016"/>
                </a:cubicBezTo>
                <a:cubicBezTo>
                  <a:pt x="6340427" y="631016"/>
                  <a:pt x="6340427" y="631016"/>
                  <a:pt x="6346621" y="628419"/>
                </a:cubicBezTo>
                <a:cubicBezTo>
                  <a:pt x="6346621" y="628419"/>
                  <a:pt x="6344557" y="628419"/>
                  <a:pt x="6344557" y="628419"/>
                </a:cubicBezTo>
                <a:cubicBezTo>
                  <a:pt x="6346621" y="625822"/>
                  <a:pt x="6348686" y="623225"/>
                  <a:pt x="6352815" y="620629"/>
                </a:cubicBezTo>
                <a:cubicBezTo>
                  <a:pt x="6352815" y="620629"/>
                  <a:pt x="6352815" y="620629"/>
                  <a:pt x="6365202" y="620629"/>
                </a:cubicBezTo>
                <a:cubicBezTo>
                  <a:pt x="6365202" y="620629"/>
                  <a:pt x="6365202" y="620629"/>
                  <a:pt x="6377590" y="605048"/>
                </a:cubicBezTo>
                <a:cubicBezTo>
                  <a:pt x="6377590" y="605048"/>
                  <a:pt x="6377590" y="605048"/>
                  <a:pt x="6398236" y="599855"/>
                </a:cubicBezTo>
                <a:cubicBezTo>
                  <a:pt x="6398236" y="599855"/>
                  <a:pt x="6398236" y="599855"/>
                  <a:pt x="6410624" y="586871"/>
                </a:cubicBezTo>
                <a:cubicBezTo>
                  <a:pt x="6410624" y="586871"/>
                  <a:pt x="6410624" y="586871"/>
                  <a:pt x="6445723" y="579080"/>
                </a:cubicBezTo>
                <a:cubicBezTo>
                  <a:pt x="6445723" y="579080"/>
                  <a:pt x="6445723" y="579080"/>
                  <a:pt x="6449851" y="568693"/>
                </a:cubicBezTo>
                <a:cubicBezTo>
                  <a:pt x="6449851" y="568693"/>
                  <a:pt x="6449851" y="568693"/>
                  <a:pt x="6480821" y="566096"/>
                </a:cubicBezTo>
                <a:cubicBezTo>
                  <a:pt x="6480821" y="566096"/>
                  <a:pt x="6480821" y="566096"/>
                  <a:pt x="6489079" y="560903"/>
                </a:cubicBezTo>
                <a:cubicBezTo>
                  <a:pt x="6495273" y="558306"/>
                  <a:pt x="6507661" y="555709"/>
                  <a:pt x="6530371" y="550516"/>
                </a:cubicBezTo>
                <a:cubicBezTo>
                  <a:pt x="6530371" y="550516"/>
                  <a:pt x="6546889" y="550516"/>
                  <a:pt x="6526242" y="547919"/>
                </a:cubicBezTo>
                <a:cubicBezTo>
                  <a:pt x="6526242" y="547919"/>
                  <a:pt x="6526242" y="547919"/>
                  <a:pt x="6544824" y="529742"/>
                </a:cubicBezTo>
                <a:cubicBezTo>
                  <a:pt x="6544824" y="529742"/>
                  <a:pt x="6544824" y="529742"/>
                  <a:pt x="6571664" y="521951"/>
                </a:cubicBezTo>
                <a:cubicBezTo>
                  <a:pt x="6571664" y="521951"/>
                  <a:pt x="6571664" y="521951"/>
                  <a:pt x="6602633" y="503774"/>
                </a:cubicBezTo>
                <a:cubicBezTo>
                  <a:pt x="6602633" y="503774"/>
                  <a:pt x="6602633" y="503774"/>
                  <a:pt x="6606762" y="498580"/>
                </a:cubicBezTo>
                <a:cubicBezTo>
                  <a:pt x="6606762" y="498580"/>
                  <a:pt x="6606762" y="498580"/>
                  <a:pt x="6654249" y="483000"/>
                </a:cubicBezTo>
                <a:cubicBezTo>
                  <a:pt x="6654249" y="483000"/>
                  <a:pt x="6654249" y="483000"/>
                  <a:pt x="6666636" y="467419"/>
                </a:cubicBezTo>
                <a:cubicBezTo>
                  <a:pt x="6666636" y="467419"/>
                  <a:pt x="6666636" y="467419"/>
                  <a:pt x="6720316" y="446645"/>
                </a:cubicBezTo>
                <a:cubicBezTo>
                  <a:pt x="6720316" y="446645"/>
                  <a:pt x="6720316" y="446645"/>
                  <a:pt x="6720316" y="436258"/>
                </a:cubicBezTo>
                <a:cubicBezTo>
                  <a:pt x="6720316" y="436258"/>
                  <a:pt x="6720316" y="436258"/>
                  <a:pt x="6747156" y="436258"/>
                </a:cubicBezTo>
                <a:cubicBezTo>
                  <a:pt x="6747156" y="436258"/>
                  <a:pt x="6747156" y="436258"/>
                  <a:pt x="6778125" y="420677"/>
                </a:cubicBezTo>
                <a:cubicBezTo>
                  <a:pt x="6778125" y="420677"/>
                  <a:pt x="6778125" y="420677"/>
                  <a:pt x="6792578" y="420677"/>
                </a:cubicBezTo>
                <a:cubicBezTo>
                  <a:pt x="6792578" y="420677"/>
                  <a:pt x="6792578" y="420677"/>
                  <a:pt x="6792578" y="410290"/>
                </a:cubicBezTo>
                <a:cubicBezTo>
                  <a:pt x="6792578" y="410290"/>
                  <a:pt x="6792578" y="410290"/>
                  <a:pt x="6798771" y="410290"/>
                </a:cubicBezTo>
                <a:cubicBezTo>
                  <a:pt x="6800836" y="412887"/>
                  <a:pt x="6807030" y="407693"/>
                  <a:pt x="6802901" y="415484"/>
                </a:cubicBezTo>
                <a:cubicBezTo>
                  <a:pt x="6802901" y="415484"/>
                  <a:pt x="6802901" y="415484"/>
                  <a:pt x="6811159" y="410290"/>
                </a:cubicBezTo>
                <a:cubicBezTo>
                  <a:pt x="6811159" y="410290"/>
                  <a:pt x="6811159" y="410290"/>
                  <a:pt x="6802901" y="407693"/>
                </a:cubicBezTo>
                <a:cubicBezTo>
                  <a:pt x="6802901" y="407693"/>
                  <a:pt x="6802901" y="407693"/>
                  <a:pt x="6848322" y="392113"/>
                </a:cubicBezTo>
                <a:cubicBezTo>
                  <a:pt x="6848322" y="392113"/>
                  <a:pt x="6848322" y="392113"/>
                  <a:pt x="6866903" y="394709"/>
                </a:cubicBezTo>
                <a:cubicBezTo>
                  <a:pt x="6864839" y="410290"/>
                  <a:pt x="6895808" y="376532"/>
                  <a:pt x="6866903" y="410290"/>
                </a:cubicBezTo>
                <a:cubicBezTo>
                  <a:pt x="6866903" y="410290"/>
                  <a:pt x="6866903" y="410290"/>
                  <a:pt x="6891679" y="425871"/>
                </a:cubicBezTo>
                <a:cubicBezTo>
                  <a:pt x="6891679" y="425871"/>
                  <a:pt x="6891679" y="425871"/>
                  <a:pt x="6883420" y="425871"/>
                </a:cubicBezTo>
                <a:cubicBezTo>
                  <a:pt x="6883420" y="425871"/>
                  <a:pt x="6883420" y="425871"/>
                  <a:pt x="6883420" y="436258"/>
                </a:cubicBezTo>
                <a:cubicBezTo>
                  <a:pt x="6883420" y="436258"/>
                  <a:pt x="6883420" y="436258"/>
                  <a:pt x="6854516" y="431064"/>
                </a:cubicBezTo>
                <a:cubicBezTo>
                  <a:pt x="6854516" y="431064"/>
                  <a:pt x="6854516" y="431064"/>
                  <a:pt x="6807030" y="454435"/>
                </a:cubicBezTo>
                <a:cubicBezTo>
                  <a:pt x="6807030" y="454435"/>
                  <a:pt x="6807030" y="454435"/>
                  <a:pt x="6784319" y="444048"/>
                </a:cubicBezTo>
                <a:cubicBezTo>
                  <a:pt x="6784319" y="444048"/>
                  <a:pt x="6784319" y="444048"/>
                  <a:pt x="6780190" y="444048"/>
                </a:cubicBezTo>
                <a:cubicBezTo>
                  <a:pt x="6780190" y="444048"/>
                  <a:pt x="6780190" y="444048"/>
                  <a:pt x="6780190" y="457032"/>
                </a:cubicBezTo>
                <a:cubicBezTo>
                  <a:pt x="6771931" y="459629"/>
                  <a:pt x="6763673" y="454435"/>
                  <a:pt x="6755415" y="459629"/>
                </a:cubicBezTo>
                <a:cubicBezTo>
                  <a:pt x="6755415" y="459629"/>
                  <a:pt x="6755415" y="459629"/>
                  <a:pt x="6784319" y="470016"/>
                </a:cubicBezTo>
                <a:cubicBezTo>
                  <a:pt x="6784319" y="470016"/>
                  <a:pt x="6784319" y="470016"/>
                  <a:pt x="6804965" y="462226"/>
                </a:cubicBezTo>
                <a:cubicBezTo>
                  <a:pt x="6804965" y="462226"/>
                  <a:pt x="6804965" y="462226"/>
                  <a:pt x="6815288" y="459629"/>
                </a:cubicBezTo>
                <a:cubicBezTo>
                  <a:pt x="6833869" y="467419"/>
                  <a:pt x="6819417" y="464822"/>
                  <a:pt x="6809094" y="464822"/>
                </a:cubicBezTo>
                <a:cubicBezTo>
                  <a:pt x="6819417" y="464822"/>
                  <a:pt x="6840064" y="470016"/>
                  <a:pt x="6875162" y="475209"/>
                </a:cubicBezTo>
                <a:cubicBezTo>
                  <a:pt x="6875162" y="475209"/>
                  <a:pt x="6875162" y="475209"/>
                  <a:pt x="6891679" y="454435"/>
                </a:cubicBezTo>
                <a:cubicBezTo>
                  <a:pt x="6891679" y="454435"/>
                  <a:pt x="6891679" y="454435"/>
                  <a:pt x="6904066" y="472613"/>
                </a:cubicBezTo>
                <a:cubicBezTo>
                  <a:pt x="6891679" y="498580"/>
                  <a:pt x="6891679" y="472613"/>
                  <a:pt x="6811159" y="488193"/>
                </a:cubicBezTo>
                <a:cubicBezTo>
                  <a:pt x="6811159" y="488193"/>
                  <a:pt x="6811159" y="488193"/>
                  <a:pt x="6730639" y="527145"/>
                </a:cubicBezTo>
                <a:cubicBezTo>
                  <a:pt x="6730639" y="527145"/>
                  <a:pt x="6730639" y="527145"/>
                  <a:pt x="6718252" y="534935"/>
                </a:cubicBezTo>
                <a:cubicBezTo>
                  <a:pt x="6718252" y="534935"/>
                  <a:pt x="6718252" y="534935"/>
                  <a:pt x="6683153" y="547919"/>
                </a:cubicBezTo>
                <a:cubicBezTo>
                  <a:pt x="6683153" y="547919"/>
                  <a:pt x="6683153" y="547919"/>
                  <a:pt x="6679023" y="563500"/>
                </a:cubicBezTo>
                <a:cubicBezTo>
                  <a:pt x="6679023" y="563500"/>
                  <a:pt x="6679023" y="563500"/>
                  <a:pt x="6631538" y="576484"/>
                </a:cubicBezTo>
                <a:cubicBezTo>
                  <a:pt x="6631538" y="576484"/>
                  <a:pt x="6631538" y="576484"/>
                  <a:pt x="6615020" y="597258"/>
                </a:cubicBezTo>
                <a:cubicBezTo>
                  <a:pt x="6615020" y="597258"/>
                  <a:pt x="6615020" y="597258"/>
                  <a:pt x="6555147" y="615435"/>
                </a:cubicBezTo>
                <a:cubicBezTo>
                  <a:pt x="6555147" y="615435"/>
                  <a:pt x="6555147" y="615435"/>
                  <a:pt x="6546889" y="625822"/>
                </a:cubicBezTo>
                <a:cubicBezTo>
                  <a:pt x="6546889" y="625822"/>
                  <a:pt x="6546889" y="625822"/>
                  <a:pt x="6544824" y="623225"/>
                </a:cubicBezTo>
                <a:cubicBezTo>
                  <a:pt x="6544824" y="623225"/>
                  <a:pt x="6544824" y="623225"/>
                  <a:pt x="6462239" y="659580"/>
                </a:cubicBezTo>
                <a:cubicBezTo>
                  <a:pt x="6462239" y="659580"/>
                  <a:pt x="6462239" y="659580"/>
                  <a:pt x="6453981" y="659580"/>
                </a:cubicBezTo>
                <a:cubicBezTo>
                  <a:pt x="6453981" y="659580"/>
                  <a:pt x="6453981" y="659580"/>
                  <a:pt x="6453981" y="667371"/>
                </a:cubicBezTo>
                <a:cubicBezTo>
                  <a:pt x="6443658" y="672564"/>
                  <a:pt x="6408560" y="677758"/>
                  <a:pt x="6418882" y="685548"/>
                </a:cubicBezTo>
                <a:cubicBezTo>
                  <a:pt x="6418882" y="685548"/>
                  <a:pt x="6418882" y="685548"/>
                  <a:pt x="6359009" y="708919"/>
                </a:cubicBezTo>
                <a:cubicBezTo>
                  <a:pt x="6338362" y="716709"/>
                  <a:pt x="6328039" y="719306"/>
                  <a:pt x="6305328" y="740080"/>
                </a:cubicBezTo>
                <a:cubicBezTo>
                  <a:pt x="6305328" y="740080"/>
                  <a:pt x="6305328" y="740080"/>
                  <a:pt x="6344557" y="740080"/>
                </a:cubicBezTo>
                <a:cubicBezTo>
                  <a:pt x="6344557" y="740080"/>
                  <a:pt x="6344557" y="740080"/>
                  <a:pt x="6408560" y="721903"/>
                </a:cubicBezTo>
                <a:cubicBezTo>
                  <a:pt x="6412688" y="719306"/>
                  <a:pt x="6414753" y="721903"/>
                  <a:pt x="6416818" y="727096"/>
                </a:cubicBezTo>
                <a:cubicBezTo>
                  <a:pt x="6416818" y="727096"/>
                  <a:pt x="6416818" y="727096"/>
                  <a:pt x="6402365" y="734887"/>
                </a:cubicBezTo>
                <a:cubicBezTo>
                  <a:pt x="6402365" y="734887"/>
                  <a:pt x="6402365" y="734887"/>
                  <a:pt x="6377590" y="742677"/>
                </a:cubicBezTo>
                <a:cubicBezTo>
                  <a:pt x="6377590" y="742677"/>
                  <a:pt x="6377590" y="742677"/>
                  <a:pt x="6369331" y="771241"/>
                </a:cubicBezTo>
                <a:cubicBezTo>
                  <a:pt x="6369331" y="771241"/>
                  <a:pt x="6369331" y="771241"/>
                  <a:pt x="6338362" y="773838"/>
                </a:cubicBezTo>
                <a:cubicBezTo>
                  <a:pt x="6338362" y="773838"/>
                  <a:pt x="6338362" y="773838"/>
                  <a:pt x="6173194" y="864725"/>
                </a:cubicBezTo>
                <a:cubicBezTo>
                  <a:pt x="6173194" y="864725"/>
                  <a:pt x="6173194" y="864725"/>
                  <a:pt x="6160806" y="867322"/>
                </a:cubicBezTo>
                <a:cubicBezTo>
                  <a:pt x="6160806" y="867322"/>
                  <a:pt x="6160806" y="867322"/>
                  <a:pt x="6160806" y="872516"/>
                </a:cubicBezTo>
                <a:cubicBezTo>
                  <a:pt x="6160806" y="872516"/>
                  <a:pt x="6160806" y="872516"/>
                  <a:pt x="6169064" y="877709"/>
                </a:cubicBezTo>
                <a:cubicBezTo>
                  <a:pt x="6169064" y="877709"/>
                  <a:pt x="6169064" y="877709"/>
                  <a:pt x="6228938" y="856935"/>
                </a:cubicBezTo>
                <a:cubicBezTo>
                  <a:pt x="6228938" y="856935"/>
                  <a:pt x="6228938" y="856935"/>
                  <a:pt x="6245455" y="843951"/>
                </a:cubicBezTo>
                <a:cubicBezTo>
                  <a:pt x="6245455" y="843951"/>
                  <a:pt x="6245455" y="843951"/>
                  <a:pt x="6292941" y="823177"/>
                </a:cubicBezTo>
                <a:cubicBezTo>
                  <a:pt x="6292941" y="823177"/>
                  <a:pt x="6292941" y="823177"/>
                  <a:pt x="6313587" y="807596"/>
                </a:cubicBezTo>
                <a:cubicBezTo>
                  <a:pt x="6321846" y="804999"/>
                  <a:pt x="6336298" y="802403"/>
                  <a:pt x="6344557" y="807596"/>
                </a:cubicBezTo>
                <a:cubicBezTo>
                  <a:pt x="6344557" y="807596"/>
                  <a:pt x="6344557" y="807596"/>
                  <a:pt x="6313587" y="825774"/>
                </a:cubicBezTo>
                <a:cubicBezTo>
                  <a:pt x="6311523" y="825774"/>
                  <a:pt x="6284683" y="815387"/>
                  <a:pt x="6301199" y="836161"/>
                </a:cubicBezTo>
                <a:cubicBezTo>
                  <a:pt x="6301199" y="836161"/>
                  <a:pt x="6301199" y="836161"/>
                  <a:pt x="6268165" y="843951"/>
                </a:cubicBezTo>
                <a:cubicBezTo>
                  <a:pt x="6268165" y="843951"/>
                  <a:pt x="6268165" y="843951"/>
                  <a:pt x="6189710" y="880306"/>
                </a:cubicBezTo>
                <a:cubicBezTo>
                  <a:pt x="6187646" y="885499"/>
                  <a:pt x="6247520" y="851741"/>
                  <a:pt x="6183516" y="895887"/>
                </a:cubicBezTo>
                <a:cubicBezTo>
                  <a:pt x="6183516" y="895887"/>
                  <a:pt x="6183516" y="895887"/>
                  <a:pt x="6164935" y="888096"/>
                </a:cubicBezTo>
                <a:cubicBezTo>
                  <a:pt x="6164935" y="888096"/>
                  <a:pt x="6164935" y="888096"/>
                  <a:pt x="6133966" y="898483"/>
                </a:cubicBezTo>
                <a:cubicBezTo>
                  <a:pt x="6133966" y="898483"/>
                  <a:pt x="6133966" y="898483"/>
                  <a:pt x="6140159" y="906274"/>
                </a:cubicBezTo>
                <a:cubicBezTo>
                  <a:pt x="6140159" y="906274"/>
                  <a:pt x="6140159" y="906274"/>
                  <a:pt x="6117449" y="914064"/>
                </a:cubicBezTo>
                <a:cubicBezTo>
                  <a:pt x="6115384" y="908870"/>
                  <a:pt x="6098868" y="906274"/>
                  <a:pt x="6055510" y="919257"/>
                </a:cubicBezTo>
                <a:cubicBezTo>
                  <a:pt x="6055510" y="919257"/>
                  <a:pt x="6055510" y="919257"/>
                  <a:pt x="6045187" y="937435"/>
                </a:cubicBezTo>
                <a:cubicBezTo>
                  <a:pt x="6045187" y="937435"/>
                  <a:pt x="6045187" y="937435"/>
                  <a:pt x="5995636" y="958209"/>
                </a:cubicBezTo>
                <a:cubicBezTo>
                  <a:pt x="5995636" y="958209"/>
                  <a:pt x="5995636" y="958209"/>
                  <a:pt x="5799498" y="1038709"/>
                </a:cubicBezTo>
                <a:cubicBezTo>
                  <a:pt x="5799498" y="1038709"/>
                  <a:pt x="5799498" y="1038709"/>
                  <a:pt x="5727237" y="1067274"/>
                </a:cubicBezTo>
                <a:cubicBezTo>
                  <a:pt x="5727237" y="1067274"/>
                  <a:pt x="5727237" y="1067274"/>
                  <a:pt x="5595102" y="1124402"/>
                </a:cubicBezTo>
                <a:cubicBezTo>
                  <a:pt x="5595102" y="1124402"/>
                  <a:pt x="5595102" y="1124402"/>
                  <a:pt x="5551745" y="1134789"/>
                </a:cubicBezTo>
                <a:cubicBezTo>
                  <a:pt x="5551745" y="1134789"/>
                  <a:pt x="5551745" y="1134789"/>
                  <a:pt x="5516646" y="1147773"/>
                </a:cubicBezTo>
                <a:cubicBezTo>
                  <a:pt x="5524905" y="1147773"/>
                  <a:pt x="5520776" y="1150370"/>
                  <a:pt x="5467095" y="1165951"/>
                </a:cubicBezTo>
                <a:cubicBezTo>
                  <a:pt x="5467095" y="1165951"/>
                  <a:pt x="5467095" y="1165951"/>
                  <a:pt x="5442320" y="1178935"/>
                </a:cubicBezTo>
                <a:cubicBezTo>
                  <a:pt x="5442320" y="1178935"/>
                  <a:pt x="5442320" y="1178935"/>
                  <a:pt x="5456773" y="1178935"/>
                </a:cubicBezTo>
                <a:cubicBezTo>
                  <a:pt x="5452643" y="1181531"/>
                  <a:pt x="5450579" y="1189322"/>
                  <a:pt x="5434062" y="1191919"/>
                </a:cubicBezTo>
                <a:cubicBezTo>
                  <a:pt x="5434062" y="1191919"/>
                  <a:pt x="5434062" y="1191919"/>
                  <a:pt x="5423739" y="1184128"/>
                </a:cubicBezTo>
                <a:cubicBezTo>
                  <a:pt x="5423739" y="1184128"/>
                  <a:pt x="5423739" y="1184128"/>
                  <a:pt x="5382447" y="1210096"/>
                </a:cubicBezTo>
                <a:cubicBezTo>
                  <a:pt x="5370059" y="1212693"/>
                  <a:pt x="5376253" y="1189322"/>
                  <a:pt x="5345284" y="1228273"/>
                </a:cubicBezTo>
                <a:cubicBezTo>
                  <a:pt x="5345284" y="1228273"/>
                  <a:pt x="5345284" y="1228273"/>
                  <a:pt x="5349413" y="1233467"/>
                </a:cubicBezTo>
                <a:cubicBezTo>
                  <a:pt x="5349413" y="1233467"/>
                  <a:pt x="5349413" y="1233467"/>
                  <a:pt x="5318443" y="1246451"/>
                </a:cubicBezTo>
                <a:cubicBezTo>
                  <a:pt x="5318443" y="1246451"/>
                  <a:pt x="5318443" y="1246451"/>
                  <a:pt x="5326702" y="1228273"/>
                </a:cubicBezTo>
                <a:cubicBezTo>
                  <a:pt x="5326702" y="1228273"/>
                  <a:pt x="5326702" y="1228273"/>
                  <a:pt x="5310185" y="1228273"/>
                </a:cubicBezTo>
                <a:cubicBezTo>
                  <a:pt x="5310185" y="1228273"/>
                  <a:pt x="5310185" y="1228273"/>
                  <a:pt x="5293668" y="1246451"/>
                </a:cubicBezTo>
                <a:cubicBezTo>
                  <a:pt x="5293668" y="1246451"/>
                  <a:pt x="5293668" y="1246451"/>
                  <a:pt x="5301926" y="1262031"/>
                </a:cubicBezTo>
                <a:cubicBezTo>
                  <a:pt x="5301926" y="1262031"/>
                  <a:pt x="5301926" y="1262031"/>
                  <a:pt x="5275087" y="1267225"/>
                </a:cubicBezTo>
                <a:cubicBezTo>
                  <a:pt x="5275087" y="1267225"/>
                  <a:pt x="5275087" y="1267225"/>
                  <a:pt x="5254440" y="1275015"/>
                </a:cubicBezTo>
                <a:cubicBezTo>
                  <a:pt x="5254440" y="1275015"/>
                  <a:pt x="5254440" y="1275015"/>
                  <a:pt x="5140887" y="1319160"/>
                </a:cubicBezTo>
                <a:cubicBezTo>
                  <a:pt x="5140887" y="1319160"/>
                  <a:pt x="5140887" y="1319160"/>
                  <a:pt x="5126435" y="1324354"/>
                </a:cubicBezTo>
                <a:cubicBezTo>
                  <a:pt x="5126435" y="1324354"/>
                  <a:pt x="5126435" y="1324354"/>
                  <a:pt x="5161533" y="1319160"/>
                </a:cubicBezTo>
                <a:cubicBezTo>
                  <a:pt x="5161533" y="1319160"/>
                  <a:pt x="5161533" y="1319160"/>
                  <a:pt x="5248247" y="1295789"/>
                </a:cubicBezTo>
                <a:cubicBezTo>
                  <a:pt x="5248247" y="1295789"/>
                  <a:pt x="5248247" y="1295789"/>
                  <a:pt x="5254440" y="1285402"/>
                </a:cubicBezTo>
                <a:cubicBezTo>
                  <a:pt x="5254440" y="1285402"/>
                  <a:pt x="5254440" y="1285402"/>
                  <a:pt x="5297798" y="1275015"/>
                </a:cubicBezTo>
                <a:cubicBezTo>
                  <a:pt x="5297798" y="1275015"/>
                  <a:pt x="5297798" y="1275015"/>
                  <a:pt x="5334961" y="1272419"/>
                </a:cubicBezTo>
                <a:cubicBezTo>
                  <a:pt x="5334961" y="1272419"/>
                  <a:pt x="5334961" y="1272419"/>
                  <a:pt x="5390705" y="1254241"/>
                </a:cubicBezTo>
                <a:cubicBezTo>
                  <a:pt x="5390705" y="1254241"/>
                  <a:pt x="5390705" y="1254241"/>
                  <a:pt x="5421674" y="1249047"/>
                </a:cubicBezTo>
                <a:cubicBezTo>
                  <a:pt x="5421674" y="1249047"/>
                  <a:pt x="5421674" y="1249047"/>
                  <a:pt x="5423739" y="1236064"/>
                </a:cubicBezTo>
                <a:cubicBezTo>
                  <a:pt x="5423739" y="1236064"/>
                  <a:pt x="5423739" y="1236064"/>
                  <a:pt x="5483613" y="1223080"/>
                </a:cubicBezTo>
                <a:cubicBezTo>
                  <a:pt x="5483613" y="1223080"/>
                  <a:pt x="5483613" y="1223080"/>
                  <a:pt x="5514582" y="1207499"/>
                </a:cubicBezTo>
                <a:cubicBezTo>
                  <a:pt x="5516646" y="1202306"/>
                  <a:pt x="5475354" y="1228273"/>
                  <a:pt x="5522840" y="1197112"/>
                </a:cubicBezTo>
                <a:cubicBezTo>
                  <a:pt x="5522840" y="1197112"/>
                  <a:pt x="5522840" y="1197112"/>
                  <a:pt x="5545551" y="1207499"/>
                </a:cubicBezTo>
                <a:cubicBezTo>
                  <a:pt x="5545551" y="1207499"/>
                  <a:pt x="5545551" y="1207499"/>
                  <a:pt x="5560003" y="1197112"/>
                </a:cubicBezTo>
                <a:cubicBezTo>
                  <a:pt x="5560003" y="1197112"/>
                  <a:pt x="5560003" y="1197112"/>
                  <a:pt x="5539357" y="1194515"/>
                </a:cubicBezTo>
                <a:cubicBezTo>
                  <a:pt x="5539357" y="1194515"/>
                  <a:pt x="5539357" y="1194515"/>
                  <a:pt x="5557939" y="1184128"/>
                </a:cubicBezTo>
                <a:cubicBezTo>
                  <a:pt x="5557939" y="1184128"/>
                  <a:pt x="5557939" y="1184128"/>
                  <a:pt x="5566197" y="1197112"/>
                </a:cubicBezTo>
                <a:cubicBezTo>
                  <a:pt x="5566197" y="1197112"/>
                  <a:pt x="5566197" y="1197112"/>
                  <a:pt x="5599231" y="1186725"/>
                </a:cubicBezTo>
                <a:cubicBezTo>
                  <a:pt x="5599231" y="1186725"/>
                  <a:pt x="5599231" y="1186725"/>
                  <a:pt x="5624006" y="1168548"/>
                </a:cubicBezTo>
                <a:cubicBezTo>
                  <a:pt x="5624006" y="1168548"/>
                  <a:pt x="5624006" y="1168548"/>
                  <a:pt x="5646717" y="1168548"/>
                </a:cubicBezTo>
                <a:cubicBezTo>
                  <a:pt x="5646717" y="1168548"/>
                  <a:pt x="5646717" y="1168548"/>
                  <a:pt x="5659105" y="1152967"/>
                </a:cubicBezTo>
                <a:cubicBezTo>
                  <a:pt x="5659105" y="1152967"/>
                  <a:pt x="5659105" y="1152967"/>
                  <a:pt x="5700397" y="1145177"/>
                </a:cubicBezTo>
                <a:cubicBezTo>
                  <a:pt x="5700397" y="1145177"/>
                  <a:pt x="5700397" y="1145177"/>
                  <a:pt x="5710720" y="1137386"/>
                </a:cubicBezTo>
                <a:cubicBezTo>
                  <a:pt x="5710720" y="1137386"/>
                  <a:pt x="5710720" y="1137386"/>
                  <a:pt x="5764400" y="1121806"/>
                </a:cubicBezTo>
                <a:cubicBezTo>
                  <a:pt x="5764400" y="1121806"/>
                  <a:pt x="5764400" y="1121806"/>
                  <a:pt x="5793305" y="1108822"/>
                </a:cubicBezTo>
                <a:cubicBezTo>
                  <a:pt x="5787111" y="1114015"/>
                  <a:pt x="5791240" y="1114015"/>
                  <a:pt x="5846984" y="1090644"/>
                </a:cubicBezTo>
                <a:cubicBezTo>
                  <a:pt x="5846984" y="1090644"/>
                  <a:pt x="5846984" y="1090644"/>
                  <a:pt x="5836661" y="1103628"/>
                </a:cubicBezTo>
                <a:cubicBezTo>
                  <a:pt x="5836661" y="1103628"/>
                  <a:pt x="5836661" y="1103628"/>
                  <a:pt x="5846984" y="1108822"/>
                </a:cubicBezTo>
                <a:cubicBezTo>
                  <a:pt x="5846984" y="1108822"/>
                  <a:pt x="5846984" y="1108822"/>
                  <a:pt x="5855243" y="1098435"/>
                </a:cubicBezTo>
                <a:cubicBezTo>
                  <a:pt x="5855243" y="1098435"/>
                  <a:pt x="5855243" y="1098435"/>
                  <a:pt x="5888277" y="1106225"/>
                </a:cubicBezTo>
                <a:cubicBezTo>
                  <a:pt x="5888277" y="1106225"/>
                  <a:pt x="5888277" y="1106225"/>
                  <a:pt x="5888277" y="1090644"/>
                </a:cubicBezTo>
                <a:cubicBezTo>
                  <a:pt x="5888277" y="1090644"/>
                  <a:pt x="5888277" y="1090644"/>
                  <a:pt x="5871760" y="1082854"/>
                </a:cubicBezTo>
                <a:cubicBezTo>
                  <a:pt x="5871760" y="1082854"/>
                  <a:pt x="5871760" y="1082854"/>
                  <a:pt x="5869695" y="1082854"/>
                </a:cubicBezTo>
                <a:cubicBezTo>
                  <a:pt x="5875889" y="1080257"/>
                  <a:pt x="5882083" y="1077661"/>
                  <a:pt x="5888277" y="1075064"/>
                </a:cubicBezTo>
                <a:cubicBezTo>
                  <a:pt x="5888277" y="1075064"/>
                  <a:pt x="5888277" y="1075064"/>
                  <a:pt x="5964668" y="1036112"/>
                </a:cubicBezTo>
                <a:cubicBezTo>
                  <a:pt x="5964668" y="1036112"/>
                  <a:pt x="5964668" y="1036112"/>
                  <a:pt x="5995636" y="1033515"/>
                </a:cubicBezTo>
                <a:cubicBezTo>
                  <a:pt x="5995636" y="1033515"/>
                  <a:pt x="5995636" y="1033515"/>
                  <a:pt x="6016283" y="1017935"/>
                </a:cubicBezTo>
                <a:cubicBezTo>
                  <a:pt x="6016283" y="1017935"/>
                  <a:pt x="6016283" y="1017935"/>
                  <a:pt x="6036929" y="1015338"/>
                </a:cubicBezTo>
                <a:cubicBezTo>
                  <a:pt x="6036929" y="1015338"/>
                  <a:pt x="6036929" y="1015338"/>
                  <a:pt x="6041058" y="1004951"/>
                </a:cubicBezTo>
                <a:cubicBezTo>
                  <a:pt x="6045187" y="986773"/>
                  <a:pt x="6094738" y="1023128"/>
                  <a:pt x="6096803" y="989370"/>
                </a:cubicBezTo>
                <a:cubicBezTo>
                  <a:pt x="6096803" y="989370"/>
                  <a:pt x="6096803" y="989370"/>
                  <a:pt x="6100932" y="978983"/>
                </a:cubicBezTo>
                <a:cubicBezTo>
                  <a:pt x="6100932" y="978983"/>
                  <a:pt x="6100932" y="978983"/>
                  <a:pt x="6121578" y="976386"/>
                </a:cubicBezTo>
                <a:cubicBezTo>
                  <a:pt x="6121578" y="976386"/>
                  <a:pt x="6121578" y="976386"/>
                  <a:pt x="6119513" y="978983"/>
                </a:cubicBezTo>
                <a:cubicBezTo>
                  <a:pt x="6119513" y="978983"/>
                  <a:pt x="6121578" y="981580"/>
                  <a:pt x="6125708" y="984177"/>
                </a:cubicBezTo>
                <a:cubicBezTo>
                  <a:pt x="6125708" y="984177"/>
                  <a:pt x="6125708" y="984177"/>
                  <a:pt x="6140159" y="976386"/>
                </a:cubicBezTo>
                <a:cubicBezTo>
                  <a:pt x="6140159" y="976386"/>
                  <a:pt x="6140159" y="976386"/>
                  <a:pt x="6131901" y="973790"/>
                </a:cubicBezTo>
                <a:cubicBezTo>
                  <a:pt x="6131901" y="973790"/>
                  <a:pt x="6131901" y="973790"/>
                  <a:pt x="6195904" y="942628"/>
                </a:cubicBezTo>
                <a:cubicBezTo>
                  <a:pt x="6195904" y="942628"/>
                  <a:pt x="6195904" y="942628"/>
                  <a:pt x="6216550" y="937435"/>
                </a:cubicBezTo>
                <a:cubicBezTo>
                  <a:pt x="6216550" y="937435"/>
                  <a:pt x="6216550" y="937435"/>
                  <a:pt x="6228938" y="924451"/>
                </a:cubicBezTo>
                <a:cubicBezTo>
                  <a:pt x="6245455" y="929645"/>
                  <a:pt x="6270231" y="908870"/>
                  <a:pt x="6280553" y="924451"/>
                </a:cubicBezTo>
                <a:cubicBezTo>
                  <a:pt x="6280553" y="924451"/>
                  <a:pt x="6280553" y="924451"/>
                  <a:pt x="6280553" y="895887"/>
                </a:cubicBezTo>
                <a:cubicBezTo>
                  <a:pt x="6290876" y="882903"/>
                  <a:pt x="6295005" y="919257"/>
                  <a:pt x="6332168" y="882903"/>
                </a:cubicBezTo>
                <a:cubicBezTo>
                  <a:pt x="6332168" y="882903"/>
                  <a:pt x="6332168" y="882903"/>
                  <a:pt x="6344557" y="885499"/>
                </a:cubicBezTo>
                <a:cubicBezTo>
                  <a:pt x="6344557" y="885499"/>
                  <a:pt x="6344557" y="885499"/>
                  <a:pt x="6346621" y="888096"/>
                </a:cubicBezTo>
                <a:cubicBezTo>
                  <a:pt x="6346621" y="888096"/>
                  <a:pt x="6346621" y="888096"/>
                  <a:pt x="6356944" y="882903"/>
                </a:cubicBezTo>
                <a:cubicBezTo>
                  <a:pt x="6356944" y="882903"/>
                  <a:pt x="6356944" y="882903"/>
                  <a:pt x="6344557" y="877709"/>
                </a:cubicBezTo>
                <a:cubicBezTo>
                  <a:pt x="6344557" y="877709"/>
                  <a:pt x="6344557" y="877709"/>
                  <a:pt x="6346621" y="867322"/>
                </a:cubicBezTo>
                <a:cubicBezTo>
                  <a:pt x="6346621" y="867322"/>
                  <a:pt x="6346621" y="867322"/>
                  <a:pt x="6381720" y="862128"/>
                </a:cubicBezTo>
                <a:cubicBezTo>
                  <a:pt x="6381720" y="862128"/>
                  <a:pt x="6381720" y="862128"/>
                  <a:pt x="6381720" y="854338"/>
                </a:cubicBezTo>
                <a:cubicBezTo>
                  <a:pt x="6381720" y="854338"/>
                  <a:pt x="6381720" y="854338"/>
                  <a:pt x="6416818" y="862128"/>
                </a:cubicBezTo>
                <a:cubicBezTo>
                  <a:pt x="6425076" y="862128"/>
                  <a:pt x="6392042" y="877709"/>
                  <a:pt x="6431270" y="856935"/>
                </a:cubicBezTo>
                <a:cubicBezTo>
                  <a:pt x="6431270" y="856935"/>
                  <a:pt x="6431270" y="856935"/>
                  <a:pt x="6410624" y="846548"/>
                </a:cubicBezTo>
                <a:cubicBezTo>
                  <a:pt x="6410624" y="846548"/>
                  <a:pt x="6410624" y="846548"/>
                  <a:pt x="6482886" y="823177"/>
                </a:cubicBezTo>
                <a:cubicBezTo>
                  <a:pt x="6482886" y="823177"/>
                  <a:pt x="6482886" y="823177"/>
                  <a:pt x="6482886" y="807596"/>
                </a:cubicBezTo>
                <a:cubicBezTo>
                  <a:pt x="6482886" y="807596"/>
                  <a:pt x="6482886" y="807596"/>
                  <a:pt x="6522113" y="797209"/>
                </a:cubicBezTo>
                <a:cubicBezTo>
                  <a:pt x="6522113" y="797209"/>
                  <a:pt x="6522113" y="797209"/>
                  <a:pt x="6534501" y="784225"/>
                </a:cubicBezTo>
                <a:cubicBezTo>
                  <a:pt x="6534501" y="784225"/>
                  <a:pt x="6534501" y="784225"/>
                  <a:pt x="6579923" y="771241"/>
                </a:cubicBezTo>
                <a:cubicBezTo>
                  <a:pt x="6579923" y="771241"/>
                  <a:pt x="6579923" y="771241"/>
                  <a:pt x="6631538" y="773838"/>
                </a:cubicBezTo>
                <a:cubicBezTo>
                  <a:pt x="6631538" y="773838"/>
                  <a:pt x="6631538" y="773838"/>
                  <a:pt x="6635667" y="776435"/>
                </a:cubicBezTo>
                <a:cubicBezTo>
                  <a:pt x="6635667" y="776435"/>
                  <a:pt x="6635667" y="776435"/>
                  <a:pt x="6631538" y="786822"/>
                </a:cubicBezTo>
                <a:cubicBezTo>
                  <a:pt x="6631538" y="786822"/>
                  <a:pt x="6631538" y="786822"/>
                  <a:pt x="6598504" y="784225"/>
                </a:cubicBezTo>
                <a:cubicBezTo>
                  <a:pt x="6598504" y="784225"/>
                  <a:pt x="6598504" y="784225"/>
                  <a:pt x="6579923" y="794612"/>
                </a:cubicBezTo>
                <a:cubicBezTo>
                  <a:pt x="6592310" y="820580"/>
                  <a:pt x="6571664" y="786822"/>
                  <a:pt x="6631538" y="797209"/>
                </a:cubicBezTo>
                <a:cubicBezTo>
                  <a:pt x="6631538" y="797209"/>
                  <a:pt x="6631538" y="797209"/>
                  <a:pt x="6629473" y="802403"/>
                </a:cubicBezTo>
                <a:cubicBezTo>
                  <a:pt x="6629473" y="802403"/>
                  <a:pt x="6629473" y="802403"/>
                  <a:pt x="6641860" y="807596"/>
                </a:cubicBezTo>
                <a:cubicBezTo>
                  <a:pt x="6643926" y="804999"/>
                  <a:pt x="6691412" y="828370"/>
                  <a:pt x="6656313" y="794612"/>
                </a:cubicBezTo>
                <a:cubicBezTo>
                  <a:pt x="6656313" y="794612"/>
                  <a:pt x="6656313" y="794612"/>
                  <a:pt x="6693476" y="794612"/>
                </a:cubicBezTo>
                <a:cubicBezTo>
                  <a:pt x="6693476" y="794612"/>
                  <a:pt x="6693476" y="794612"/>
                  <a:pt x="6679023" y="799806"/>
                </a:cubicBezTo>
                <a:cubicBezTo>
                  <a:pt x="6679023" y="799806"/>
                  <a:pt x="6679023" y="799806"/>
                  <a:pt x="6666636" y="817983"/>
                </a:cubicBezTo>
                <a:cubicBezTo>
                  <a:pt x="6664571" y="815387"/>
                  <a:pt x="6660442" y="815387"/>
                  <a:pt x="6656313" y="815387"/>
                </a:cubicBezTo>
                <a:cubicBezTo>
                  <a:pt x="6656313" y="815387"/>
                  <a:pt x="6656313" y="815387"/>
                  <a:pt x="6650119" y="820580"/>
                </a:cubicBezTo>
                <a:cubicBezTo>
                  <a:pt x="6650119" y="820580"/>
                  <a:pt x="6650119" y="820580"/>
                  <a:pt x="6656313" y="833564"/>
                </a:cubicBezTo>
                <a:cubicBezTo>
                  <a:pt x="6656313" y="833564"/>
                  <a:pt x="6656313" y="833564"/>
                  <a:pt x="6654249" y="849145"/>
                </a:cubicBezTo>
                <a:cubicBezTo>
                  <a:pt x="6654249" y="849145"/>
                  <a:pt x="6654249" y="849145"/>
                  <a:pt x="6643926" y="849145"/>
                </a:cubicBezTo>
                <a:cubicBezTo>
                  <a:pt x="6643926" y="849145"/>
                  <a:pt x="6643926" y="849145"/>
                  <a:pt x="6643926" y="859532"/>
                </a:cubicBezTo>
                <a:cubicBezTo>
                  <a:pt x="6643926" y="859532"/>
                  <a:pt x="6643926" y="859532"/>
                  <a:pt x="6662507" y="867322"/>
                </a:cubicBezTo>
                <a:cubicBezTo>
                  <a:pt x="6662507" y="867322"/>
                  <a:pt x="6662507" y="867322"/>
                  <a:pt x="6687282" y="843951"/>
                </a:cubicBezTo>
                <a:cubicBezTo>
                  <a:pt x="6687282" y="843951"/>
                  <a:pt x="6687282" y="843951"/>
                  <a:pt x="6726510" y="851741"/>
                </a:cubicBezTo>
                <a:cubicBezTo>
                  <a:pt x="6726510" y="851741"/>
                  <a:pt x="6726510" y="851741"/>
                  <a:pt x="6705864" y="864725"/>
                </a:cubicBezTo>
                <a:cubicBezTo>
                  <a:pt x="6705864" y="864725"/>
                  <a:pt x="6705864" y="864725"/>
                  <a:pt x="6674894" y="864725"/>
                </a:cubicBezTo>
                <a:cubicBezTo>
                  <a:pt x="6672830" y="867322"/>
                  <a:pt x="6670765" y="869919"/>
                  <a:pt x="6666636" y="872516"/>
                </a:cubicBezTo>
                <a:cubicBezTo>
                  <a:pt x="6666636" y="872516"/>
                  <a:pt x="6666636" y="872516"/>
                  <a:pt x="6654249" y="864725"/>
                </a:cubicBezTo>
                <a:cubicBezTo>
                  <a:pt x="6654249" y="864725"/>
                  <a:pt x="6654249" y="864725"/>
                  <a:pt x="6610891" y="877709"/>
                </a:cubicBezTo>
                <a:cubicBezTo>
                  <a:pt x="6610891" y="877709"/>
                  <a:pt x="6610891" y="877709"/>
                  <a:pt x="6586116" y="877709"/>
                </a:cubicBezTo>
                <a:cubicBezTo>
                  <a:pt x="6586116" y="877709"/>
                  <a:pt x="6586116" y="877709"/>
                  <a:pt x="6586116" y="893290"/>
                </a:cubicBezTo>
                <a:cubicBezTo>
                  <a:pt x="6586116" y="893290"/>
                  <a:pt x="6586116" y="893290"/>
                  <a:pt x="6555147" y="898483"/>
                </a:cubicBezTo>
                <a:cubicBezTo>
                  <a:pt x="6555147" y="898483"/>
                  <a:pt x="6555147" y="898483"/>
                  <a:pt x="6544824" y="908870"/>
                </a:cubicBezTo>
                <a:cubicBezTo>
                  <a:pt x="6544824" y="908870"/>
                  <a:pt x="6544824" y="908870"/>
                  <a:pt x="6495273" y="911467"/>
                </a:cubicBezTo>
                <a:cubicBezTo>
                  <a:pt x="6495273" y="911467"/>
                  <a:pt x="6495273" y="911467"/>
                  <a:pt x="6493208" y="921854"/>
                </a:cubicBezTo>
                <a:cubicBezTo>
                  <a:pt x="6493208" y="921854"/>
                  <a:pt x="6493208" y="921854"/>
                  <a:pt x="6429205" y="942628"/>
                </a:cubicBezTo>
                <a:cubicBezTo>
                  <a:pt x="6429205" y="942628"/>
                  <a:pt x="6429205" y="942628"/>
                  <a:pt x="6437464" y="934838"/>
                </a:cubicBezTo>
                <a:cubicBezTo>
                  <a:pt x="6441593" y="934838"/>
                  <a:pt x="6443658" y="934838"/>
                  <a:pt x="6439528" y="932241"/>
                </a:cubicBezTo>
                <a:cubicBezTo>
                  <a:pt x="6437464" y="927048"/>
                  <a:pt x="6431270" y="921854"/>
                  <a:pt x="6418882" y="914064"/>
                </a:cubicBezTo>
                <a:cubicBezTo>
                  <a:pt x="6418882" y="914064"/>
                  <a:pt x="6418882" y="914064"/>
                  <a:pt x="6381720" y="924451"/>
                </a:cubicBezTo>
                <a:cubicBezTo>
                  <a:pt x="6381720" y="924451"/>
                  <a:pt x="6381720" y="924451"/>
                  <a:pt x="6373461" y="929645"/>
                </a:cubicBezTo>
                <a:cubicBezTo>
                  <a:pt x="6373461" y="929645"/>
                  <a:pt x="6373461" y="929645"/>
                  <a:pt x="6416818" y="934838"/>
                </a:cubicBezTo>
                <a:cubicBezTo>
                  <a:pt x="6416818" y="934838"/>
                  <a:pt x="6416818" y="934838"/>
                  <a:pt x="6389978" y="955612"/>
                </a:cubicBezTo>
                <a:cubicBezTo>
                  <a:pt x="6389978" y="955612"/>
                  <a:pt x="6389978" y="955612"/>
                  <a:pt x="6389978" y="965999"/>
                </a:cubicBezTo>
                <a:cubicBezTo>
                  <a:pt x="6389978" y="965999"/>
                  <a:pt x="6389978" y="965999"/>
                  <a:pt x="6418882" y="958209"/>
                </a:cubicBezTo>
                <a:cubicBezTo>
                  <a:pt x="6418882" y="958209"/>
                  <a:pt x="6418882" y="958209"/>
                  <a:pt x="6394107" y="973790"/>
                </a:cubicBezTo>
                <a:cubicBezTo>
                  <a:pt x="6394107" y="973790"/>
                  <a:pt x="6394107" y="973790"/>
                  <a:pt x="6369331" y="978983"/>
                </a:cubicBezTo>
                <a:cubicBezTo>
                  <a:pt x="6369331" y="978983"/>
                  <a:pt x="6369331" y="978983"/>
                  <a:pt x="6344557" y="973790"/>
                </a:cubicBezTo>
                <a:cubicBezTo>
                  <a:pt x="6340427" y="976386"/>
                  <a:pt x="6334234" y="981580"/>
                  <a:pt x="6317716" y="997161"/>
                </a:cubicBezTo>
                <a:cubicBezTo>
                  <a:pt x="6317716" y="997161"/>
                  <a:pt x="6317716" y="997161"/>
                  <a:pt x="6321846" y="999757"/>
                </a:cubicBezTo>
                <a:cubicBezTo>
                  <a:pt x="6321846" y="999757"/>
                  <a:pt x="6321846" y="999757"/>
                  <a:pt x="6317716" y="1010144"/>
                </a:cubicBezTo>
                <a:cubicBezTo>
                  <a:pt x="6317716" y="1010144"/>
                  <a:pt x="6317716" y="1010144"/>
                  <a:pt x="6288812" y="1012741"/>
                </a:cubicBezTo>
                <a:cubicBezTo>
                  <a:pt x="6288812" y="1012741"/>
                  <a:pt x="6288812" y="1012741"/>
                  <a:pt x="6249584" y="1010144"/>
                </a:cubicBezTo>
                <a:cubicBezTo>
                  <a:pt x="6249584" y="1010144"/>
                  <a:pt x="6249584" y="1010144"/>
                  <a:pt x="6241325" y="1015338"/>
                </a:cubicBezTo>
                <a:cubicBezTo>
                  <a:pt x="6241325" y="1015338"/>
                  <a:pt x="6241325" y="1015338"/>
                  <a:pt x="6259907" y="1025725"/>
                </a:cubicBezTo>
                <a:cubicBezTo>
                  <a:pt x="6259907" y="1025725"/>
                  <a:pt x="6259907" y="1025725"/>
                  <a:pt x="6282618" y="1023128"/>
                </a:cubicBezTo>
                <a:cubicBezTo>
                  <a:pt x="6282618" y="1023128"/>
                  <a:pt x="6282618" y="1023128"/>
                  <a:pt x="6208292" y="1038709"/>
                </a:cubicBezTo>
                <a:cubicBezTo>
                  <a:pt x="6208292" y="1038709"/>
                  <a:pt x="6208292" y="1038709"/>
                  <a:pt x="6210357" y="1046499"/>
                </a:cubicBezTo>
                <a:cubicBezTo>
                  <a:pt x="6210357" y="1049096"/>
                  <a:pt x="6210357" y="1049096"/>
                  <a:pt x="6210357" y="1049096"/>
                </a:cubicBezTo>
                <a:cubicBezTo>
                  <a:pt x="6204162" y="1046499"/>
                  <a:pt x="6197969" y="1046499"/>
                  <a:pt x="6189710" y="1046499"/>
                </a:cubicBezTo>
                <a:cubicBezTo>
                  <a:pt x="6189710" y="1046499"/>
                  <a:pt x="6189710" y="1046499"/>
                  <a:pt x="6140159" y="1056886"/>
                </a:cubicBezTo>
                <a:cubicBezTo>
                  <a:pt x="6140159" y="1056886"/>
                  <a:pt x="6140159" y="1056886"/>
                  <a:pt x="6169064" y="1062080"/>
                </a:cubicBezTo>
                <a:cubicBezTo>
                  <a:pt x="6171129" y="1062080"/>
                  <a:pt x="6175258" y="1062080"/>
                  <a:pt x="6173194" y="1067274"/>
                </a:cubicBezTo>
                <a:cubicBezTo>
                  <a:pt x="6169064" y="1064677"/>
                  <a:pt x="6156676" y="1067274"/>
                  <a:pt x="6131901" y="1072467"/>
                </a:cubicBezTo>
                <a:cubicBezTo>
                  <a:pt x="6131901" y="1072467"/>
                  <a:pt x="6131901" y="1072467"/>
                  <a:pt x="6125708" y="1075064"/>
                </a:cubicBezTo>
                <a:cubicBezTo>
                  <a:pt x="6125708" y="1075064"/>
                  <a:pt x="6125708" y="1075064"/>
                  <a:pt x="6142224" y="1082854"/>
                </a:cubicBezTo>
                <a:cubicBezTo>
                  <a:pt x="6142224" y="1082854"/>
                  <a:pt x="6142224" y="1082854"/>
                  <a:pt x="6109190" y="1080257"/>
                </a:cubicBezTo>
                <a:cubicBezTo>
                  <a:pt x="6109190" y="1080257"/>
                  <a:pt x="6109190" y="1080257"/>
                  <a:pt x="6057575" y="1108822"/>
                </a:cubicBezTo>
                <a:cubicBezTo>
                  <a:pt x="6057575" y="1108822"/>
                  <a:pt x="6057575" y="1108822"/>
                  <a:pt x="6057575" y="1114015"/>
                </a:cubicBezTo>
                <a:cubicBezTo>
                  <a:pt x="6057575" y="1114015"/>
                  <a:pt x="6057575" y="1114015"/>
                  <a:pt x="6049316" y="1114015"/>
                </a:cubicBezTo>
                <a:cubicBezTo>
                  <a:pt x="6034864" y="1116612"/>
                  <a:pt x="5995636" y="1114015"/>
                  <a:pt x="6016283" y="1132193"/>
                </a:cubicBezTo>
                <a:cubicBezTo>
                  <a:pt x="6016283" y="1132193"/>
                  <a:pt x="6016283" y="1132193"/>
                  <a:pt x="5995636" y="1139983"/>
                </a:cubicBezTo>
                <a:cubicBezTo>
                  <a:pt x="5995636" y="1139983"/>
                  <a:pt x="5995636" y="1139983"/>
                  <a:pt x="5995636" y="1147773"/>
                </a:cubicBezTo>
                <a:cubicBezTo>
                  <a:pt x="5995636" y="1147773"/>
                  <a:pt x="5995636" y="1147773"/>
                  <a:pt x="5972926" y="1145177"/>
                </a:cubicBezTo>
                <a:cubicBezTo>
                  <a:pt x="5972926" y="1145177"/>
                  <a:pt x="5972926" y="1145177"/>
                  <a:pt x="5968797" y="1152967"/>
                </a:cubicBezTo>
                <a:cubicBezTo>
                  <a:pt x="5968797" y="1152967"/>
                  <a:pt x="5968797" y="1152967"/>
                  <a:pt x="5919246" y="1173741"/>
                </a:cubicBezTo>
                <a:cubicBezTo>
                  <a:pt x="5919246" y="1173741"/>
                  <a:pt x="5919246" y="1173741"/>
                  <a:pt x="5913052" y="1184128"/>
                </a:cubicBezTo>
                <a:cubicBezTo>
                  <a:pt x="5913052" y="1184128"/>
                  <a:pt x="5913052" y="1184128"/>
                  <a:pt x="5855243" y="1202306"/>
                </a:cubicBezTo>
                <a:cubicBezTo>
                  <a:pt x="5855243" y="1202306"/>
                  <a:pt x="5855243" y="1202306"/>
                  <a:pt x="5846984" y="1207499"/>
                </a:cubicBezTo>
                <a:cubicBezTo>
                  <a:pt x="5846984" y="1207499"/>
                  <a:pt x="5846984" y="1207499"/>
                  <a:pt x="5859372" y="1212693"/>
                </a:cubicBezTo>
                <a:cubicBezTo>
                  <a:pt x="5859372" y="1212693"/>
                  <a:pt x="5859372" y="1212693"/>
                  <a:pt x="5846984" y="1212693"/>
                </a:cubicBezTo>
                <a:cubicBezTo>
                  <a:pt x="5846984" y="1212693"/>
                  <a:pt x="5846984" y="1212693"/>
                  <a:pt x="5714850" y="1264628"/>
                </a:cubicBezTo>
                <a:cubicBezTo>
                  <a:pt x="5714850" y="1264628"/>
                  <a:pt x="5714850" y="1264628"/>
                  <a:pt x="5683880" y="1282805"/>
                </a:cubicBezTo>
                <a:cubicBezTo>
                  <a:pt x="5683880" y="1282805"/>
                  <a:pt x="5683880" y="1282805"/>
                  <a:pt x="5630200" y="1300983"/>
                </a:cubicBezTo>
                <a:cubicBezTo>
                  <a:pt x="5630200" y="1300983"/>
                  <a:pt x="5630200" y="1300983"/>
                  <a:pt x="5615748" y="1306177"/>
                </a:cubicBezTo>
                <a:cubicBezTo>
                  <a:pt x="5615748" y="1306177"/>
                  <a:pt x="5615748" y="1306177"/>
                  <a:pt x="5621941" y="1313967"/>
                </a:cubicBezTo>
                <a:cubicBezTo>
                  <a:pt x="5621941" y="1313967"/>
                  <a:pt x="5621941" y="1313967"/>
                  <a:pt x="5634329" y="1306177"/>
                </a:cubicBezTo>
                <a:cubicBezTo>
                  <a:pt x="5634329" y="1306177"/>
                  <a:pt x="5634329" y="1306177"/>
                  <a:pt x="5642588" y="1311370"/>
                </a:cubicBezTo>
                <a:cubicBezTo>
                  <a:pt x="5642588" y="1311370"/>
                  <a:pt x="5642588" y="1311370"/>
                  <a:pt x="5752013" y="1277612"/>
                </a:cubicBezTo>
                <a:cubicBezTo>
                  <a:pt x="5752013" y="1277612"/>
                  <a:pt x="5752013" y="1277612"/>
                  <a:pt x="5778853" y="1277612"/>
                </a:cubicBezTo>
                <a:cubicBezTo>
                  <a:pt x="5778853" y="1277612"/>
                  <a:pt x="5778853" y="1277612"/>
                  <a:pt x="5913052" y="1228273"/>
                </a:cubicBezTo>
                <a:cubicBezTo>
                  <a:pt x="5915117" y="1212693"/>
                  <a:pt x="5937828" y="1236064"/>
                  <a:pt x="5931633" y="1220483"/>
                </a:cubicBezTo>
                <a:cubicBezTo>
                  <a:pt x="5931633" y="1220483"/>
                  <a:pt x="5931633" y="1220483"/>
                  <a:pt x="6049316" y="1184128"/>
                </a:cubicBezTo>
                <a:cubicBezTo>
                  <a:pt x="6049316" y="1184128"/>
                  <a:pt x="6049316" y="1184128"/>
                  <a:pt x="5977055" y="1223080"/>
                </a:cubicBezTo>
                <a:cubicBezTo>
                  <a:pt x="5977055" y="1223080"/>
                  <a:pt x="5977055" y="1223080"/>
                  <a:pt x="5960538" y="1233467"/>
                </a:cubicBezTo>
                <a:cubicBezTo>
                  <a:pt x="5960538" y="1233467"/>
                  <a:pt x="5960538" y="1233467"/>
                  <a:pt x="6028670" y="1230870"/>
                </a:cubicBezTo>
                <a:cubicBezTo>
                  <a:pt x="6030735" y="1225677"/>
                  <a:pt x="6043123" y="1251644"/>
                  <a:pt x="6045187" y="1217886"/>
                </a:cubicBezTo>
                <a:cubicBezTo>
                  <a:pt x="6045187" y="1217886"/>
                  <a:pt x="6045187" y="1217886"/>
                  <a:pt x="6072027" y="1225677"/>
                </a:cubicBezTo>
                <a:cubicBezTo>
                  <a:pt x="6072027" y="1225677"/>
                  <a:pt x="6072027" y="1225677"/>
                  <a:pt x="6012153" y="1246451"/>
                </a:cubicBezTo>
                <a:cubicBezTo>
                  <a:pt x="6012153" y="1246451"/>
                  <a:pt x="6012153" y="1246451"/>
                  <a:pt x="6012153" y="1254241"/>
                </a:cubicBezTo>
                <a:cubicBezTo>
                  <a:pt x="6012153" y="1254241"/>
                  <a:pt x="6012153" y="1254241"/>
                  <a:pt x="5983249" y="1262031"/>
                </a:cubicBezTo>
                <a:cubicBezTo>
                  <a:pt x="5983249" y="1262031"/>
                  <a:pt x="5983249" y="1262031"/>
                  <a:pt x="5983249" y="1269822"/>
                </a:cubicBezTo>
                <a:cubicBezTo>
                  <a:pt x="5983249" y="1269822"/>
                  <a:pt x="5983249" y="1269822"/>
                  <a:pt x="5968797" y="1262031"/>
                </a:cubicBezTo>
                <a:cubicBezTo>
                  <a:pt x="5968797" y="1262031"/>
                  <a:pt x="5968797" y="1262031"/>
                  <a:pt x="5956409" y="1264628"/>
                </a:cubicBezTo>
                <a:cubicBezTo>
                  <a:pt x="5956409" y="1264628"/>
                  <a:pt x="5956409" y="1264628"/>
                  <a:pt x="5948150" y="1272419"/>
                </a:cubicBezTo>
                <a:cubicBezTo>
                  <a:pt x="5948150" y="1272419"/>
                  <a:pt x="5948150" y="1272419"/>
                  <a:pt x="5960538" y="1275015"/>
                </a:cubicBezTo>
                <a:cubicBezTo>
                  <a:pt x="5960538" y="1275015"/>
                  <a:pt x="5960538" y="1275015"/>
                  <a:pt x="5956409" y="1280209"/>
                </a:cubicBezTo>
                <a:cubicBezTo>
                  <a:pt x="5939892" y="1285402"/>
                  <a:pt x="5950215" y="1287999"/>
                  <a:pt x="5958473" y="1290596"/>
                </a:cubicBezTo>
                <a:cubicBezTo>
                  <a:pt x="5952280" y="1287999"/>
                  <a:pt x="5939892" y="1287999"/>
                  <a:pt x="5921310" y="1285402"/>
                </a:cubicBezTo>
                <a:cubicBezTo>
                  <a:pt x="5921310" y="1285402"/>
                  <a:pt x="5921310" y="1285402"/>
                  <a:pt x="5906858" y="1306177"/>
                </a:cubicBezTo>
                <a:cubicBezTo>
                  <a:pt x="5906858" y="1306177"/>
                  <a:pt x="5906858" y="1306177"/>
                  <a:pt x="5913052" y="1311370"/>
                </a:cubicBezTo>
                <a:cubicBezTo>
                  <a:pt x="5921310" y="1311370"/>
                  <a:pt x="5944021" y="1316564"/>
                  <a:pt x="5931633" y="1300983"/>
                </a:cubicBezTo>
                <a:cubicBezTo>
                  <a:pt x="5944021" y="1306177"/>
                  <a:pt x="5956409" y="1300983"/>
                  <a:pt x="5964668" y="1300983"/>
                </a:cubicBezTo>
                <a:cubicBezTo>
                  <a:pt x="5964668" y="1300983"/>
                  <a:pt x="5964668" y="1300983"/>
                  <a:pt x="5956409" y="1295789"/>
                </a:cubicBezTo>
                <a:cubicBezTo>
                  <a:pt x="5962603" y="1295789"/>
                  <a:pt x="5968797" y="1293193"/>
                  <a:pt x="5977055" y="1290596"/>
                </a:cubicBezTo>
                <a:cubicBezTo>
                  <a:pt x="5977055" y="1290596"/>
                  <a:pt x="5977055" y="1290596"/>
                  <a:pt x="5964668" y="1311370"/>
                </a:cubicBezTo>
                <a:cubicBezTo>
                  <a:pt x="5964668" y="1311370"/>
                  <a:pt x="5964668" y="1311370"/>
                  <a:pt x="6010089" y="1316564"/>
                </a:cubicBezTo>
                <a:cubicBezTo>
                  <a:pt x="5995636" y="1316564"/>
                  <a:pt x="6028670" y="1339935"/>
                  <a:pt x="6016283" y="1303580"/>
                </a:cubicBezTo>
                <a:cubicBezTo>
                  <a:pt x="6016283" y="1303580"/>
                  <a:pt x="6016283" y="1303580"/>
                  <a:pt x="5997701" y="1303580"/>
                </a:cubicBezTo>
                <a:cubicBezTo>
                  <a:pt x="6003895" y="1295789"/>
                  <a:pt x="6030735" y="1293193"/>
                  <a:pt x="6041058" y="1306177"/>
                </a:cubicBezTo>
                <a:cubicBezTo>
                  <a:pt x="6041058" y="1306177"/>
                  <a:pt x="6041058" y="1306177"/>
                  <a:pt x="6105061" y="1298386"/>
                </a:cubicBezTo>
                <a:cubicBezTo>
                  <a:pt x="6105061" y="1298386"/>
                  <a:pt x="6105061" y="1298386"/>
                  <a:pt x="6109190" y="1282805"/>
                </a:cubicBezTo>
                <a:cubicBezTo>
                  <a:pt x="6109190" y="1282805"/>
                  <a:pt x="6109190" y="1282805"/>
                  <a:pt x="6109190" y="1290596"/>
                </a:cubicBezTo>
                <a:cubicBezTo>
                  <a:pt x="6109190" y="1290596"/>
                  <a:pt x="6109190" y="1290596"/>
                  <a:pt x="6173194" y="1293193"/>
                </a:cubicBezTo>
                <a:cubicBezTo>
                  <a:pt x="6173194" y="1293193"/>
                  <a:pt x="6173194" y="1293193"/>
                  <a:pt x="6185581" y="1287999"/>
                </a:cubicBezTo>
                <a:cubicBezTo>
                  <a:pt x="6185581" y="1287999"/>
                  <a:pt x="6185581" y="1287999"/>
                  <a:pt x="6216550" y="1287999"/>
                </a:cubicBezTo>
                <a:cubicBezTo>
                  <a:pt x="6216550" y="1287999"/>
                  <a:pt x="6216550" y="1287999"/>
                  <a:pt x="6216550" y="1275015"/>
                </a:cubicBezTo>
                <a:cubicBezTo>
                  <a:pt x="6239261" y="1259435"/>
                  <a:pt x="6220679" y="1285402"/>
                  <a:pt x="6241325" y="1285402"/>
                </a:cubicBezTo>
                <a:cubicBezTo>
                  <a:pt x="6241325" y="1285402"/>
                  <a:pt x="6241325" y="1285402"/>
                  <a:pt x="6249584" y="1280209"/>
                </a:cubicBezTo>
                <a:cubicBezTo>
                  <a:pt x="6249584" y="1280209"/>
                  <a:pt x="6249584" y="1280209"/>
                  <a:pt x="6270231" y="1285402"/>
                </a:cubicBezTo>
                <a:cubicBezTo>
                  <a:pt x="6270231" y="1285402"/>
                  <a:pt x="6270231" y="1285402"/>
                  <a:pt x="6280553" y="1275015"/>
                </a:cubicBezTo>
                <a:cubicBezTo>
                  <a:pt x="6280553" y="1275015"/>
                  <a:pt x="6280553" y="1275015"/>
                  <a:pt x="6365202" y="1269822"/>
                </a:cubicBezTo>
                <a:cubicBezTo>
                  <a:pt x="6365202" y="1269822"/>
                  <a:pt x="6365202" y="1269822"/>
                  <a:pt x="6369331" y="1262031"/>
                </a:cubicBezTo>
                <a:cubicBezTo>
                  <a:pt x="6369331" y="1262031"/>
                  <a:pt x="6369331" y="1262031"/>
                  <a:pt x="6389978" y="1267225"/>
                </a:cubicBezTo>
                <a:cubicBezTo>
                  <a:pt x="6389978" y="1267225"/>
                  <a:pt x="6389978" y="1267225"/>
                  <a:pt x="6418882" y="1262031"/>
                </a:cubicBezTo>
                <a:cubicBezTo>
                  <a:pt x="6418882" y="1262031"/>
                  <a:pt x="6418882" y="1262031"/>
                  <a:pt x="6487014" y="1259435"/>
                </a:cubicBezTo>
                <a:cubicBezTo>
                  <a:pt x="6487014" y="1259435"/>
                  <a:pt x="6487014" y="1259435"/>
                  <a:pt x="6497338" y="1251644"/>
                </a:cubicBezTo>
                <a:cubicBezTo>
                  <a:pt x="6499402" y="1254241"/>
                  <a:pt x="6507661" y="1254241"/>
                  <a:pt x="6526242" y="1251644"/>
                </a:cubicBezTo>
                <a:cubicBezTo>
                  <a:pt x="6526242" y="1251644"/>
                  <a:pt x="6526242" y="1251644"/>
                  <a:pt x="6534501" y="1246451"/>
                </a:cubicBezTo>
                <a:cubicBezTo>
                  <a:pt x="6534501" y="1246451"/>
                  <a:pt x="6534501" y="1246451"/>
                  <a:pt x="6538630" y="1249047"/>
                </a:cubicBezTo>
                <a:cubicBezTo>
                  <a:pt x="6538630" y="1249047"/>
                  <a:pt x="6538630" y="1249047"/>
                  <a:pt x="6507661" y="1262031"/>
                </a:cubicBezTo>
                <a:cubicBezTo>
                  <a:pt x="6507661" y="1262031"/>
                  <a:pt x="6507661" y="1262031"/>
                  <a:pt x="6507661" y="1269822"/>
                </a:cubicBezTo>
                <a:cubicBezTo>
                  <a:pt x="6507661" y="1269822"/>
                  <a:pt x="6507661" y="1269822"/>
                  <a:pt x="6551017" y="1269822"/>
                </a:cubicBezTo>
                <a:cubicBezTo>
                  <a:pt x="6551017" y="1269822"/>
                  <a:pt x="6551017" y="1269822"/>
                  <a:pt x="6571664" y="1254241"/>
                </a:cubicBezTo>
                <a:cubicBezTo>
                  <a:pt x="6571664" y="1254241"/>
                  <a:pt x="6571664" y="1254241"/>
                  <a:pt x="6559276" y="1246451"/>
                </a:cubicBezTo>
                <a:cubicBezTo>
                  <a:pt x="6559276" y="1246451"/>
                  <a:pt x="6559276" y="1246451"/>
                  <a:pt x="6641860" y="1236064"/>
                </a:cubicBezTo>
                <a:cubicBezTo>
                  <a:pt x="6641860" y="1236064"/>
                  <a:pt x="6641860" y="1236064"/>
                  <a:pt x="6635667" y="1233467"/>
                </a:cubicBezTo>
                <a:cubicBezTo>
                  <a:pt x="6635667" y="1233467"/>
                  <a:pt x="6635667" y="1233467"/>
                  <a:pt x="6654249" y="1228273"/>
                </a:cubicBezTo>
                <a:cubicBezTo>
                  <a:pt x="6654249" y="1228273"/>
                  <a:pt x="6654249" y="1228273"/>
                  <a:pt x="6670765" y="1230870"/>
                </a:cubicBezTo>
                <a:cubicBezTo>
                  <a:pt x="6685217" y="1236064"/>
                  <a:pt x="6701734" y="1225677"/>
                  <a:pt x="6718252" y="1228273"/>
                </a:cubicBezTo>
                <a:cubicBezTo>
                  <a:pt x="6716186" y="1233467"/>
                  <a:pt x="6732704" y="1228273"/>
                  <a:pt x="6714122" y="1233467"/>
                </a:cubicBezTo>
                <a:cubicBezTo>
                  <a:pt x="6718252" y="1236064"/>
                  <a:pt x="6720316" y="1233467"/>
                  <a:pt x="6726510" y="1236064"/>
                </a:cubicBezTo>
                <a:cubicBezTo>
                  <a:pt x="6726510" y="1236064"/>
                  <a:pt x="6726510" y="1236064"/>
                  <a:pt x="6730639" y="1223080"/>
                </a:cubicBezTo>
                <a:cubicBezTo>
                  <a:pt x="6730639" y="1223080"/>
                  <a:pt x="6730639" y="1223080"/>
                  <a:pt x="6784319" y="1217886"/>
                </a:cubicBezTo>
                <a:cubicBezTo>
                  <a:pt x="6784319" y="1217886"/>
                  <a:pt x="6784319" y="1217886"/>
                  <a:pt x="6784319" y="1202306"/>
                </a:cubicBezTo>
                <a:cubicBezTo>
                  <a:pt x="6784319" y="1202306"/>
                  <a:pt x="6784319" y="1202306"/>
                  <a:pt x="6819417" y="1212693"/>
                </a:cubicBezTo>
                <a:cubicBezTo>
                  <a:pt x="6819417" y="1212693"/>
                  <a:pt x="6819417" y="1212693"/>
                  <a:pt x="6856580" y="1207499"/>
                </a:cubicBezTo>
                <a:cubicBezTo>
                  <a:pt x="6856580" y="1207499"/>
                  <a:pt x="6856580" y="1207499"/>
                  <a:pt x="6848322" y="1197112"/>
                </a:cubicBezTo>
                <a:cubicBezTo>
                  <a:pt x="6848322" y="1197112"/>
                  <a:pt x="6848322" y="1197112"/>
                  <a:pt x="6875162" y="1181531"/>
                </a:cubicBezTo>
                <a:cubicBezTo>
                  <a:pt x="6875162" y="1181531"/>
                  <a:pt x="6875162" y="1181531"/>
                  <a:pt x="6891679" y="1181531"/>
                </a:cubicBezTo>
                <a:cubicBezTo>
                  <a:pt x="6891679" y="1181531"/>
                  <a:pt x="6891679" y="1181531"/>
                  <a:pt x="6912325" y="1184128"/>
                </a:cubicBezTo>
                <a:cubicBezTo>
                  <a:pt x="6912325" y="1184128"/>
                  <a:pt x="6912325" y="1184128"/>
                  <a:pt x="6943294" y="1168548"/>
                </a:cubicBezTo>
                <a:cubicBezTo>
                  <a:pt x="6943294" y="1168548"/>
                  <a:pt x="6943294" y="1168548"/>
                  <a:pt x="6951552" y="1181531"/>
                </a:cubicBezTo>
                <a:cubicBezTo>
                  <a:pt x="6951552" y="1181531"/>
                  <a:pt x="6951552" y="1181531"/>
                  <a:pt x="6966005" y="1181531"/>
                </a:cubicBezTo>
                <a:cubicBezTo>
                  <a:pt x="6968069" y="1178935"/>
                  <a:pt x="6974263" y="1176338"/>
                  <a:pt x="6990780" y="1168548"/>
                </a:cubicBezTo>
                <a:cubicBezTo>
                  <a:pt x="6990780" y="1168548"/>
                  <a:pt x="6990780" y="1168548"/>
                  <a:pt x="6963940" y="1165951"/>
                </a:cubicBezTo>
                <a:cubicBezTo>
                  <a:pt x="6968069" y="1163354"/>
                  <a:pt x="6939165" y="1171144"/>
                  <a:pt x="6972199" y="1158161"/>
                </a:cubicBezTo>
                <a:cubicBezTo>
                  <a:pt x="6972199" y="1158161"/>
                  <a:pt x="6972199" y="1158161"/>
                  <a:pt x="6943294" y="1160757"/>
                </a:cubicBezTo>
                <a:cubicBezTo>
                  <a:pt x="6943294" y="1160757"/>
                  <a:pt x="6943294" y="1160757"/>
                  <a:pt x="6943294" y="1139983"/>
                </a:cubicBezTo>
                <a:cubicBezTo>
                  <a:pt x="6943294" y="1139983"/>
                  <a:pt x="6943294" y="1139983"/>
                  <a:pt x="6955682" y="1137386"/>
                </a:cubicBezTo>
                <a:cubicBezTo>
                  <a:pt x="6955682" y="1137386"/>
                  <a:pt x="6955682" y="1137386"/>
                  <a:pt x="7005232" y="1139983"/>
                </a:cubicBezTo>
                <a:cubicBezTo>
                  <a:pt x="7005232" y="1139983"/>
                  <a:pt x="7005232" y="1139983"/>
                  <a:pt x="7044460" y="1121806"/>
                </a:cubicBezTo>
                <a:cubicBezTo>
                  <a:pt x="7058912" y="1126999"/>
                  <a:pt x="7073365" y="1116612"/>
                  <a:pt x="7087817" y="1114015"/>
                </a:cubicBezTo>
                <a:cubicBezTo>
                  <a:pt x="7087817" y="1114015"/>
                  <a:pt x="7087817" y="1114015"/>
                  <a:pt x="7096075" y="1119209"/>
                </a:cubicBezTo>
                <a:cubicBezTo>
                  <a:pt x="7096075" y="1119209"/>
                  <a:pt x="7096075" y="1119209"/>
                  <a:pt x="7124980" y="1101031"/>
                </a:cubicBezTo>
                <a:cubicBezTo>
                  <a:pt x="7124980" y="1101031"/>
                  <a:pt x="7124980" y="1101031"/>
                  <a:pt x="7129109" y="1090644"/>
                </a:cubicBezTo>
                <a:cubicBezTo>
                  <a:pt x="7129109" y="1090644"/>
                  <a:pt x="7129109" y="1090644"/>
                  <a:pt x="7145626" y="1080257"/>
                </a:cubicBezTo>
                <a:cubicBezTo>
                  <a:pt x="7145626" y="1080257"/>
                  <a:pt x="7145626" y="1080257"/>
                  <a:pt x="7209629" y="1075064"/>
                </a:cubicBezTo>
                <a:cubicBezTo>
                  <a:pt x="7199306" y="1069870"/>
                  <a:pt x="7224081" y="1056886"/>
                  <a:pt x="7184854" y="1062080"/>
                </a:cubicBezTo>
                <a:cubicBezTo>
                  <a:pt x="7184854" y="1062080"/>
                  <a:pt x="7184854" y="1062080"/>
                  <a:pt x="7224081" y="1049096"/>
                </a:cubicBezTo>
                <a:cubicBezTo>
                  <a:pt x="7224081" y="1049096"/>
                  <a:pt x="7224081" y="1049096"/>
                  <a:pt x="7217887" y="1046499"/>
                </a:cubicBezTo>
                <a:cubicBezTo>
                  <a:pt x="7217887" y="1046499"/>
                  <a:pt x="7217887" y="1046499"/>
                  <a:pt x="7240598" y="1041306"/>
                </a:cubicBezTo>
                <a:cubicBezTo>
                  <a:pt x="7240598" y="1041306"/>
                  <a:pt x="7240598" y="1041306"/>
                  <a:pt x="7308730" y="1002354"/>
                </a:cubicBezTo>
                <a:cubicBezTo>
                  <a:pt x="7306666" y="999757"/>
                  <a:pt x="7281890" y="1007548"/>
                  <a:pt x="7304601" y="991967"/>
                </a:cubicBezTo>
                <a:cubicBezTo>
                  <a:pt x="7304601" y="991967"/>
                  <a:pt x="7304601" y="991967"/>
                  <a:pt x="7343829" y="997161"/>
                </a:cubicBezTo>
                <a:cubicBezTo>
                  <a:pt x="7343829" y="997161"/>
                  <a:pt x="7343829" y="997161"/>
                  <a:pt x="7372733" y="973790"/>
                </a:cubicBezTo>
                <a:cubicBezTo>
                  <a:pt x="7372733" y="973790"/>
                  <a:pt x="7372733" y="973790"/>
                  <a:pt x="7345893" y="968596"/>
                </a:cubicBezTo>
                <a:cubicBezTo>
                  <a:pt x="7345893" y="968596"/>
                  <a:pt x="7370669" y="968596"/>
                  <a:pt x="7337635" y="960806"/>
                </a:cubicBezTo>
                <a:cubicBezTo>
                  <a:pt x="7337635" y="960806"/>
                  <a:pt x="7337635" y="960806"/>
                  <a:pt x="7405767" y="924451"/>
                </a:cubicBezTo>
                <a:cubicBezTo>
                  <a:pt x="7405767" y="924451"/>
                  <a:pt x="7405767" y="924451"/>
                  <a:pt x="7405767" y="940032"/>
                </a:cubicBezTo>
                <a:cubicBezTo>
                  <a:pt x="7405767" y="940032"/>
                  <a:pt x="7405767" y="940032"/>
                  <a:pt x="7457383" y="934838"/>
                </a:cubicBezTo>
                <a:cubicBezTo>
                  <a:pt x="7465641" y="934838"/>
                  <a:pt x="7409897" y="947822"/>
                  <a:pt x="7480093" y="940032"/>
                </a:cubicBezTo>
                <a:cubicBezTo>
                  <a:pt x="7480093" y="940032"/>
                  <a:pt x="7480093" y="940032"/>
                  <a:pt x="7465641" y="916661"/>
                </a:cubicBezTo>
                <a:cubicBezTo>
                  <a:pt x="7465641" y="916661"/>
                  <a:pt x="7465641" y="916661"/>
                  <a:pt x="7449124" y="919257"/>
                </a:cubicBezTo>
                <a:cubicBezTo>
                  <a:pt x="7449124" y="919257"/>
                  <a:pt x="7449124" y="919257"/>
                  <a:pt x="7440866" y="919257"/>
                </a:cubicBezTo>
                <a:cubicBezTo>
                  <a:pt x="7440866" y="919257"/>
                  <a:pt x="7440866" y="919257"/>
                  <a:pt x="7465641" y="901080"/>
                </a:cubicBezTo>
                <a:cubicBezTo>
                  <a:pt x="7465641" y="901080"/>
                  <a:pt x="7465641" y="901080"/>
                  <a:pt x="7490416" y="906274"/>
                </a:cubicBezTo>
                <a:cubicBezTo>
                  <a:pt x="7490416" y="906274"/>
                  <a:pt x="7490416" y="906274"/>
                  <a:pt x="7529644" y="916661"/>
                </a:cubicBezTo>
                <a:cubicBezTo>
                  <a:pt x="7529644" y="916661"/>
                  <a:pt x="7529644" y="916661"/>
                  <a:pt x="7537903" y="911467"/>
                </a:cubicBezTo>
                <a:cubicBezTo>
                  <a:pt x="7537903" y="911467"/>
                  <a:pt x="7537903" y="911467"/>
                  <a:pt x="7502804" y="895887"/>
                </a:cubicBezTo>
                <a:cubicBezTo>
                  <a:pt x="7502804" y="895887"/>
                  <a:pt x="7502804" y="895887"/>
                  <a:pt x="7564742" y="872516"/>
                </a:cubicBezTo>
                <a:cubicBezTo>
                  <a:pt x="7564742" y="872516"/>
                  <a:pt x="7564742" y="872516"/>
                  <a:pt x="7554419" y="864725"/>
                </a:cubicBezTo>
                <a:cubicBezTo>
                  <a:pt x="7554419" y="864725"/>
                  <a:pt x="7554419" y="864725"/>
                  <a:pt x="7533773" y="862128"/>
                </a:cubicBezTo>
                <a:cubicBezTo>
                  <a:pt x="7533773" y="862128"/>
                  <a:pt x="7533773" y="862128"/>
                  <a:pt x="7525515" y="862128"/>
                </a:cubicBezTo>
                <a:cubicBezTo>
                  <a:pt x="7525515" y="862128"/>
                  <a:pt x="7525515" y="862128"/>
                  <a:pt x="7564742" y="846548"/>
                </a:cubicBezTo>
                <a:cubicBezTo>
                  <a:pt x="7579195" y="854338"/>
                  <a:pt x="7527579" y="849145"/>
                  <a:pt x="7579195" y="856935"/>
                </a:cubicBezTo>
                <a:cubicBezTo>
                  <a:pt x="7579195" y="856935"/>
                  <a:pt x="7579195" y="856935"/>
                  <a:pt x="7622552" y="846548"/>
                </a:cubicBezTo>
                <a:cubicBezTo>
                  <a:pt x="7622552" y="846548"/>
                  <a:pt x="7622552" y="846548"/>
                  <a:pt x="7606035" y="830967"/>
                </a:cubicBezTo>
                <a:cubicBezTo>
                  <a:pt x="7606035" y="830967"/>
                  <a:pt x="7606035" y="830967"/>
                  <a:pt x="7630810" y="815387"/>
                </a:cubicBezTo>
                <a:cubicBezTo>
                  <a:pt x="7630810" y="815387"/>
                  <a:pt x="7630810" y="815387"/>
                  <a:pt x="7614293" y="802403"/>
                </a:cubicBezTo>
                <a:cubicBezTo>
                  <a:pt x="7614293" y="802403"/>
                  <a:pt x="7614293" y="802403"/>
                  <a:pt x="7614293" y="794612"/>
                </a:cubicBezTo>
                <a:cubicBezTo>
                  <a:pt x="7614293" y="794612"/>
                  <a:pt x="7614293" y="794612"/>
                  <a:pt x="7622552" y="802403"/>
                </a:cubicBezTo>
                <a:cubicBezTo>
                  <a:pt x="7649392" y="779032"/>
                  <a:pt x="7653521" y="817983"/>
                  <a:pt x="7715459" y="792016"/>
                </a:cubicBezTo>
                <a:cubicBezTo>
                  <a:pt x="7715459" y="792016"/>
                  <a:pt x="7715459" y="792016"/>
                  <a:pt x="7719588" y="784225"/>
                </a:cubicBezTo>
                <a:cubicBezTo>
                  <a:pt x="7719588" y="784225"/>
                  <a:pt x="7719588" y="784225"/>
                  <a:pt x="7698942" y="773838"/>
                </a:cubicBezTo>
                <a:cubicBezTo>
                  <a:pt x="7698942" y="773838"/>
                  <a:pt x="7698942" y="773838"/>
                  <a:pt x="7682425" y="784225"/>
                </a:cubicBezTo>
                <a:cubicBezTo>
                  <a:pt x="7682425" y="784225"/>
                  <a:pt x="7682425" y="784225"/>
                  <a:pt x="7686555" y="773838"/>
                </a:cubicBezTo>
                <a:cubicBezTo>
                  <a:pt x="7686555" y="773838"/>
                  <a:pt x="7686555" y="773838"/>
                  <a:pt x="7727847" y="758258"/>
                </a:cubicBezTo>
                <a:cubicBezTo>
                  <a:pt x="7727847" y="758258"/>
                  <a:pt x="7727847" y="758258"/>
                  <a:pt x="7740235" y="760854"/>
                </a:cubicBezTo>
                <a:cubicBezTo>
                  <a:pt x="7740235" y="760854"/>
                  <a:pt x="7740235" y="760854"/>
                  <a:pt x="7740235" y="747871"/>
                </a:cubicBezTo>
                <a:cubicBezTo>
                  <a:pt x="7740235" y="747871"/>
                  <a:pt x="7740235" y="747871"/>
                  <a:pt x="7783591" y="753064"/>
                </a:cubicBezTo>
                <a:cubicBezTo>
                  <a:pt x="7814561" y="724500"/>
                  <a:pt x="7791850" y="773838"/>
                  <a:pt x="7831078" y="714112"/>
                </a:cubicBezTo>
                <a:cubicBezTo>
                  <a:pt x="7831078" y="714112"/>
                  <a:pt x="7831078" y="714112"/>
                  <a:pt x="7862047" y="714112"/>
                </a:cubicBezTo>
                <a:cubicBezTo>
                  <a:pt x="7862047" y="714112"/>
                  <a:pt x="7862047" y="714112"/>
                  <a:pt x="7855853" y="721903"/>
                </a:cubicBezTo>
                <a:cubicBezTo>
                  <a:pt x="7855853" y="721903"/>
                  <a:pt x="7855853" y="721903"/>
                  <a:pt x="7866176" y="724500"/>
                </a:cubicBezTo>
                <a:cubicBezTo>
                  <a:pt x="7866176" y="724500"/>
                  <a:pt x="7866176" y="724500"/>
                  <a:pt x="7874434" y="724500"/>
                </a:cubicBezTo>
                <a:cubicBezTo>
                  <a:pt x="7874434" y="724500"/>
                  <a:pt x="7874434" y="724500"/>
                  <a:pt x="7874434" y="693338"/>
                </a:cubicBezTo>
                <a:cubicBezTo>
                  <a:pt x="7874434" y="693338"/>
                  <a:pt x="7874434" y="693338"/>
                  <a:pt x="7847595" y="693338"/>
                </a:cubicBezTo>
                <a:cubicBezTo>
                  <a:pt x="7847595" y="693338"/>
                  <a:pt x="7847595" y="693338"/>
                  <a:pt x="7839336" y="680354"/>
                </a:cubicBezTo>
                <a:cubicBezTo>
                  <a:pt x="7839336" y="680354"/>
                  <a:pt x="7839336" y="680354"/>
                  <a:pt x="7868241" y="672564"/>
                </a:cubicBezTo>
                <a:cubicBezTo>
                  <a:pt x="7880628" y="672564"/>
                  <a:pt x="7862047" y="685548"/>
                  <a:pt x="7886822" y="680354"/>
                </a:cubicBezTo>
                <a:cubicBezTo>
                  <a:pt x="7905404" y="675161"/>
                  <a:pt x="7820755" y="664774"/>
                  <a:pt x="7926050" y="675161"/>
                </a:cubicBezTo>
                <a:cubicBezTo>
                  <a:pt x="7926050" y="675161"/>
                  <a:pt x="7926050" y="675161"/>
                  <a:pt x="7940502" y="664774"/>
                </a:cubicBezTo>
                <a:cubicBezTo>
                  <a:pt x="7940502" y="664774"/>
                  <a:pt x="7940502" y="664774"/>
                  <a:pt x="7917791" y="662177"/>
                </a:cubicBezTo>
                <a:cubicBezTo>
                  <a:pt x="7923985" y="656983"/>
                  <a:pt x="7932244" y="649193"/>
                  <a:pt x="7946696" y="636209"/>
                </a:cubicBezTo>
                <a:cubicBezTo>
                  <a:pt x="7946696" y="636209"/>
                  <a:pt x="7946696" y="636209"/>
                  <a:pt x="7948761" y="636209"/>
                </a:cubicBezTo>
                <a:cubicBezTo>
                  <a:pt x="7942567" y="631016"/>
                  <a:pt x="7948761" y="625822"/>
                  <a:pt x="7994182" y="615435"/>
                </a:cubicBezTo>
                <a:cubicBezTo>
                  <a:pt x="7990053" y="620629"/>
                  <a:pt x="8000376" y="623225"/>
                  <a:pt x="8047862" y="610242"/>
                </a:cubicBezTo>
                <a:cubicBezTo>
                  <a:pt x="8047862" y="610242"/>
                  <a:pt x="8047862" y="610242"/>
                  <a:pt x="8035474" y="594661"/>
                </a:cubicBezTo>
                <a:cubicBezTo>
                  <a:pt x="8035474" y="594661"/>
                  <a:pt x="8035474" y="594661"/>
                  <a:pt x="8016893" y="592064"/>
                </a:cubicBezTo>
                <a:cubicBezTo>
                  <a:pt x="8016893" y="592064"/>
                  <a:pt x="8016893" y="592064"/>
                  <a:pt x="8023087" y="576484"/>
                </a:cubicBezTo>
                <a:cubicBezTo>
                  <a:pt x="8023087" y="576484"/>
                  <a:pt x="8023087" y="576484"/>
                  <a:pt x="8089154" y="566096"/>
                </a:cubicBezTo>
                <a:cubicBezTo>
                  <a:pt x="8089154" y="566096"/>
                  <a:pt x="8089154" y="566096"/>
                  <a:pt x="8099477" y="558306"/>
                </a:cubicBezTo>
                <a:cubicBezTo>
                  <a:pt x="8099477" y="558306"/>
                  <a:pt x="8099477" y="558306"/>
                  <a:pt x="8089154" y="553113"/>
                </a:cubicBezTo>
                <a:cubicBezTo>
                  <a:pt x="8107736" y="547919"/>
                  <a:pt x="8109800" y="563500"/>
                  <a:pt x="8120123" y="537532"/>
                </a:cubicBezTo>
                <a:cubicBezTo>
                  <a:pt x="8120123" y="537532"/>
                  <a:pt x="8120123" y="537532"/>
                  <a:pt x="8138705" y="534935"/>
                </a:cubicBezTo>
                <a:cubicBezTo>
                  <a:pt x="8157286" y="537532"/>
                  <a:pt x="8146963" y="540129"/>
                  <a:pt x="8140770" y="540129"/>
                </a:cubicBezTo>
                <a:cubicBezTo>
                  <a:pt x="8144899" y="540129"/>
                  <a:pt x="8155222" y="540129"/>
                  <a:pt x="8171739" y="537532"/>
                </a:cubicBezTo>
                <a:cubicBezTo>
                  <a:pt x="8171739" y="537532"/>
                  <a:pt x="8171739" y="537532"/>
                  <a:pt x="8163480" y="529742"/>
                </a:cubicBezTo>
                <a:cubicBezTo>
                  <a:pt x="8169674" y="529742"/>
                  <a:pt x="8177933" y="527145"/>
                  <a:pt x="8188256" y="524548"/>
                </a:cubicBezTo>
                <a:cubicBezTo>
                  <a:pt x="8188256" y="524548"/>
                  <a:pt x="8188256" y="524548"/>
                  <a:pt x="8188256" y="514161"/>
                </a:cubicBezTo>
                <a:cubicBezTo>
                  <a:pt x="8188256" y="514161"/>
                  <a:pt x="8188256" y="514161"/>
                  <a:pt x="8225419" y="511564"/>
                </a:cubicBezTo>
                <a:cubicBezTo>
                  <a:pt x="8225419" y="511564"/>
                  <a:pt x="8225419" y="511564"/>
                  <a:pt x="8200643" y="503774"/>
                </a:cubicBezTo>
                <a:cubicBezTo>
                  <a:pt x="8200643" y="503774"/>
                  <a:pt x="8200643" y="503774"/>
                  <a:pt x="8208902" y="485596"/>
                </a:cubicBezTo>
                <a:cubicBezTo>
                  <a:pt x="8229548" y="477806"/>
                  <a:pt x="8258453" y="495984"/>
                  <a:pt x="8264646" y="488193"/>
                </a:cubicBezTo>
                <a:cubicBezTo>
                  <a:pt x="8264646" y="488193"/>
                  <a:pt x="8264646" y="488193"/>
                  <a:pt x="8287357" y="470016"/>
                </a:cubicBezTo>
                <a:cubicBezTo>
                  <a:pt x="8287357" y="470016"/>
                  <a:pt x="8287357" y="470016"/>
                  <a:pt x="8277034" y="464822"/>
                </a:cubicBezTo>
                <a:cubicBezTo>
                  <a:pt x="8277034" y="464822"/>
                  <a:pt x="8277034" y="464822"/>
                  <a:pt x="8324520" y="449242"/>
                </a:cubicBezTo>
                <a:cubicBezTo>
                  <a:pt x="8324520" y="449242"/>
                  <a:pt x="8324520" y="449242"/>
                  <a:pt x="8312132" y="441451"/>
                </a:cubicBezTo>
                <a:cubicBezTo>
                  <a:pt x="8312132" y="441451"/>
                  <a:pt x="8312132" y="441451"/>
                  <a:pt x="8312132" y="425871"/>
                </a:cubicBezTo>
                <a:cubicBezTo>
                  <a:pt x="8312132" y="425871"/>
                  <a:pt x="8312132" y="425871"/>
                  <a:pt x="8349296" y="423274"/>
                </a:cubicBezTo>
                <a:cubicBezTo>
                  <a:pt x="8349296" y="423274"/>
                  <a:pt x="8349296" y="425871"/>
                  <a:pt x="8349296" y="425871"/>
                </a:cubicBezTo>
                <a:cubicBezTo>
                  <a:pt x="8349296" y="425871"/>
                  <a:pt x="8349296" y="425871"/>
                  <a:pt x="8357554" y="431064"/>
                </a:cubicBezTo>
                <a:cubicBezTo>
                  <a:pt x="8357554" y="431064"/>
                  <a:pt x="8357554" y="431064"/>
                  <a:pt x="8378200" y="425871"/>
                </a:cubicBezTo>
                <a:cubicBezTo>
                  <a:pt x="8378200" y="425871"/>
                  <a:pt x="8378200" y="425871"/>
                  <a:pt x="8396781" y="402500"/>
                </a:cubicBezTo>
                <a:cubicBezTo>
                  <a:pt x="8405040" y="399903"/>
                  <a:pt x="8411234" y="407693"/>
                  <a:pt x="8417427" y="399903"/>
                </a:cubicBezTo>
                <a:cubicBezTo>
                  <a:pt x="8417427" y="399903"/>
                  <a:pt x="8417427" y="399903"/>
                  <a:pt x="8409169" y="394709"/>
                </a:cubicBezTo>
                <a:cubicBezTo>
                  <a:pt x="8409169" y="394709"/>
                  <a:pt x="8409169" y="394709"/>
                  <a:pt x="8384394" y="397306"/>
                </a:cubicBezTo>
                <a:cubicBezTo>
                  <a:pt x="8384394" y="397306"/>
                  <a:pt x="8384394" y="397306"/>
                  <a:pt x="8378200" y="384322"/>
                </a:cubicBezTo>
                <a:cubicBezTo>
                  <a:pt x="8378200" y="384322"/>
                  <a:pt x="8378200" y="384322"/>
                  <a:pt x="8363748" y="381726"/>
                </a:cubicBezTo>
                <a:cubicBezTo>
                  <a:pt x="8363748" y="381726"/>
                  <a:pt x="8363748" y="381726"/>
                  <a:pt x="8429815" y="371338"/>
                </a:cubicBezTo>
                <a:cubicBezTo>
                  <a:pt x="8429815" y="371338"/>
                  <a:pt x="8429815" y="371338"/>
                  <a:pt x="8450461" y="373935"/>
                </a:cubicBezTo>
                <a:cubicBezTo>
                  <a:pt x="8450461" y="373935"/>
                  <a:pt x="8450461" y="373935"/>
                  <a:pt x="8469043" y="363548"/>
                </a:cubicBezTo>
                <a:cubicBezTo>
                  <a:pt x="8469043" y="363548"/>
                  <a:pt x="8469043" y="363548"/>
                  <a:pt x="8448397" y="363548"/>
                </a:cubicBezTo>
                <a:cubicBezTo>
                  <a:pt x="8446332" y="360951"/>
                  <a:pt x="8444267" y="360951"/>
                  <a:pt x="8442203" y="360951"/>
                </a:cubicBezTo>
                <a:cubicBezTo>
                  <a:pt x="8444267" y="358355"/>
                  <a:pt x="8446332" y="353161"/>
                  <a:pt x="8448397" y="347968"/>
                </a:cubicBezTo>
                <a:cubicBezTo>
                  <a:pt x="8448397" y="347968"/>
                  <a:pt x="8448397" y="347968"/>
                  <a:pt x="8481431" y="347968"/>
                </a:cubicBezTo>
                <a:cubicBezTo>
                  <a:pt x="8481431" y="347968"/>
                  <a:pt x="8481431" y="347968"/>
                  <a:pt x="8539240" y="319403"/>
                </a:cubicBezTo>
                <a:cubicBezTo>
                  <a:pt x="8524787" y="324597"/>
                  <a:pt x="8477301" y="334984"/>
                  <a:pt x="8566080" y="309016"/>
                </a:cubicBezTo>
                <a:cubicBezTo>
                  <a:pt x="8566080" y="309016"/>
                  <a:pt x="8566080" y="306419"/>
                  <a:pt x="8566080" y="301226"/>
                </a:cubicBezTo>
                <a:cubicBezTo>
                  <a:pt x="8566080" y="301226"/>
                  <a:pt x="8566080" y="301226"/>
                  <a:pt x="8588790" y="298629"/>
                </a:cubicBezTo>
                <a:cubicBezTo>
                  <a:pt x="8588790" y="298629"/>
                  <a:pt x="8588790" y="298629"/>
                  <a:pt x="8621824" y="303823"/>
                </a:cubicBezTo>
                <a:cubicBezTo>
                  <a:pt x="8621824" y="303823"/>
                  <a:pt x="8621824" y="303823"/>
                  <a:pt x="8634212" y="301226"/>
                </a:cubicBezTo>
                <a:cubicBezTo>
                  <a:pt x="8634212" y="301226"/>
                  <a:pt x="8634212" y="301226"/>
                  <a:pt x="8617695" y="275258"/>
                </a:cubicBezTo>
                <a:cubicBezTo>
                  <a:pt x="8617695" y="275258"/>
                  <a:pt x="8617695" y="275258"/>
                  <a:pt x="8698215" y="244097"/>
                </a:cubicBezTo>
                <a:cubicBezTo>
                  <a:pt x="8698215" y="244097"/>
                  <a:pt x="8698215" y="244097"/>
                  <a:pt x="8706473" y="231113"/>
                </a:cubicBezTo>
                <a:cubicBezTo>
                  <a:pt x="8706473" y="231113"/>
                  <a:pt x="8706473" y="231113"/>
                  <a:pt x="8737443" y="231113"/>
                </a:cubicBezTo>
                <a:cubicBezTo>
                  <a:pt x="8737443" y="231113"/>
                  <a:pt x="8737443" y="231113"/>
                  <a:pt x="8727119" y="218129"/>
                </a:cubicBezTo>
                <a:cubicBezTo>
                  <a:pt x="8727119" y="218129"/>
                  <a:pt x="8727119" y="218129"/>
                  <a:pt x="8749830" y="225919"/>
                </a:cubicBezTo>
                <a:cubicBezTo>
                  <a:pt x="8749830" y="225919"/>
                  <a:pt x="8749830" y="225919"/>
                  <a:pt x="8797316" y="215532"/>
                </a:cubicBezTo>
                <a:cubicBezTo>
                  <a:pt x="8797316" y="215532"/>
                  <a:pt x="8797316" y="215532"/>
                  <a:pt x="8786993" y="205145"/>
                </a:cubicBezTo>
                <a:cubicBezTo>
                  <a:pt x="8789058" y="205145"/>
                  <a:pt x="8791122" y="202548"/>
                  <a:pt x="8795252" y="202548"/>
                </a:cubicBezTo>
                <a:cubicBezTo>
                  <a:pt x="8795252" y="202548"/>
                  <a:pt x="8795252" y="202548"/>
                  <a:pt x="8770476" y="192161"/>
                </a:cubicBezTo>
                <a:cubicBezTo>
                  <a:pt x="8770476" y="192161"/>
                  <a:pt x="8770476" y="192161"/>
                  <a:pt x="8770476" y="189564"/>
                </a:cubicBezTo>
                <a:cubicBezTo>
                  <a:pt x="8770476" y="189564"/>
                  <a:pt x="8770476" y="189564"/>
                  <a:pt x="8822092" y="189564"/>
                </a:cubicBezTo>
                <a:cubicBezTo>
                  <a:pt x="8822092" y="189564"/>
                  <a:pt x="8822092" y="189564"/>
                  <a:pt x="8873707" y="173984"/>
                </a:cubicBezTo>
                <a:cubicBezTo>
                  <a:pt x="8873707" y="173984"/>
                  <a:pt x="8873707" y="173984"/>
                  <a:pt x="8875772" y="166194"/>
                </a:cubicBezTo>
                <a:cubicBezTo>
                  <a:pt x="8875772" y="166194"/>
                  <a:pt x="8875772" y="166194"/>
                  <a:pt x="8931516" y="145419"/>
                </a:cubicBezTo>
                <a:cubicBezTo>
                  <a:pt x="8923258" y="135032"/>
                  <a:pt x="8966615" y="158403"/>
                  <a:pt x="8958356" y="127242"/>
                </a:cubicBezTo>
                <a:cubicBezTo>
                  <a:pt x="8958356" y="127242"/>
                  <a:pt x="8958356" y="127242"/>
                  <a:pt x="8972808" y="132436"/>
                </a:cubicBezTo>
                <a:cubicBezTo>
                  <a:pt x="8972808" y="132436"/>
                  <a:pt x="8972808" y="132436"/>
                  <a:pt x="8999648" y="109065"/>
                </a:cubicBezTo>
                <a:cubicBezTo>
                  <a:pt x="8999648" y="109065"/>
                  <a:pt x="8999648" y="109065"/>
                  <a:pt x="9009971" y="109065"/>
                </a:cubicBezTo>
                <a:cubicBezTo>
                  <a:pt x="9009971" y="109065"/>
                  <a:pt x="9009971" y="109065"/>
                  <a:pt x="9012036" y="93484"/>
                </a:cubicBezTo>
                <a:cubicBezTo>
                  <a:pt x="9030618" y="98677"/>
                  <a:pt x="9040941" y="88290"/>
                  <a:pt x="9047135" y="80500"/>
                </a:cubicBezTo>
                <a:cubicBezTo>
                  <a:pt x="9053328" y="75306"/>
                  <a:pt x="9098750" y="80500"/>
                  <a:pt x="9067781" y="64919"/>
                </a:cubicBezTo>
                <a:cubicBezTo>
                  <a:pt x="9088427" y="70113"/>
                  <a:pt x="9098750" y="44145"/>
                  <a:pt x="9119396" y="64919"/>
                </a:cubicBezTo>
                <a:cubicBezTo>
                  <a:pt x="9119396" y="64919"/>
                  <a:pt x="9119396" y="64919"/>
                  <a:pt x="9144171" y="59726"/>
                </a:cubicBezTo>
                <a:cubicBezTo>
                  <a:pt x="9144171" y="59726"/>
                  <a:pt x="9144171" y="59726"/>
                  <a:pt x="9131784" y="38952"/>
                </a:cubicBezTo>
                <a:cubicBezTo>
                  <a:pt x="9137977" y="38952"/>
                  <a:pt x="9158624" y="41548"/>
                  <a:pt x="9148301" y="28565"/>
                </a:cubicBezTo>
                <a:cubicBezTo>
                  <a:pt x="9148301" y="28565"/>
                  <a:pt x="9148301" y="28565"/>
                  <a:pt x="9171011" y="38952"/>
                </a:cubicBezTo>
                <a:cubicBezTo>
                  <a:pt x="9171011" y="38952"/>
                  <a:pt x="9171011" y="38952"/>
                  <a:pt x="9179270" y="31161"/>
                </a:cubicBezTo>
                <a:cubicBezTo>
                  <a:pt x="9179270" y="31161"/>
                  <a:pt x="9179270" y="31161"/>
                  <a:pt x="9208174" y="33758"/>
                </a:cubicBezTo>
                <a:cubicBezTo>
                  <a:pt x="9208174" y="33758"/>
                  <a:pt x="9208174" y="33758"/>
                  <a:pt x="9204045" y="46742"/>
                </a:cubicBezTo>
                <a:cubicBezTo>
                  <a:pt x="9204045" y="46742"/>
                  <a:pt x="9204045" y="46742"/>
                  <a:pt x="9243273" y="31161"/>
                </a:cubicBezTo>
                <a:cubicBezTo>
                  <a:pt x="9249467" y="28565"/>
                  <a:pt x="9272177" y="25968"/>
                  <a:pt x="9272177" y="36355"/>
                </a:cubicBezTo>
                <a:cubicBezTo>
                  <a:pt x="9280436" y="31161"/>
                  <a:pt x="9292823" y="28565"/>
                  <a:pt x="9307276" y="31161"/>
                </a:cubicBezTo>
                <a:cubicBezTo>
                  <a:pt x="9286630" y="41548"/>
                  <a:pt x="9354762" y="31161"/>
                  <a:pt x="9296953" y="49339"/>
                </a:cubicBezTo>
                <a:cubicBezTo>
                  <a:pt x="9296953" y="49339"/>
                  <a:pt x="9296953" y="49339"/>
                  <a:pt x="9288694" y="44145"/>
                </a:cubicBezTo>
                <a:cubicBezTo>
                  <a:pt x="9288694" y="44145"/>
                  <a:pt x="9288694" y="44145"/>
                  <a:pt x="9263919" y="46742"/>
                </a:cubicBezTo>
                <a:cubicBezTo>
                  <a:pt x="9261854" y="51936"/>
                  <a:pt x="9253596" y="59726"/>
                  <a:pt x="9237079" y="72710"/>
                </a:cubicBezTo>
                <a:cubicBezTo>
                  <a:pt x="9237079" y="72710"/>
                  <a:pt x="9237079" y="72710"/>
                  <a:pt x="9243273" y="75306"/>
                </a:cubicBezTo>
                <a:cubicBezTo>
                  <a:pt x="9243273" y="75306"/>
                  <a:pt x="9243273" y="75306"/>
                  <a:pt x="9255660" y="75306"/>
                </a:cubicBezTo>
                <a:cubicBezTo>
                  <a:pt x="9255660" y="75306"/>
                  <a:pt x="9255660" y="75306"/>
                  <a:pt x="9263919" y="72710"/>
                </a:cubicBezTo>
                <a:cubicBezTo>
                  <a:pt x="9249467" y="72710"/>
                  <a:pt x="9259790" y="75306"/>
                  <a:pt x="9255660" y="59726"/>
                </a:cubicBezTo>
                <a:cubicBezTo>
                  <a:pt x="9261854" y="59726"/>
                  <a:pt x="9272177" y="62323"/>
                  <a:pt x="9276307" y="59726"/>
                </a:cubicBezTo>
                <a:cubicBezTo>
                  <a:pt x="9276307" y="59726"/>
                  <a:pt x="9276307" y="59726"/>
                  <a:pt x="9268048" y="72710"/>
                </a:cubicBezTo>
                <a:cubicBezTo>
                  <a:pt x="9268048" y="72710"/>
                  <a:pt x="9268048" y="72710"/>
                  <a:pt x="9255660" y="77903"/>
                </a:cubicBezTo>
                <a:cubicBezTo>
                  <a:pt x="9255660" y="77903"/>
                  <a:pt x="9255660" y="77903"/>
                  <a:pt x="9278371" y="85694"/>
                </a:cubicBezTo>
                <a:cubicBezTo>
                  <a:pt x="9282500" y="85694"/>
                  <a:pt x="9292823" y="83097"/>
                  <a:pt x="9309340" y="77903"/>
                </a:cubicBezTo>
                <a:cubicBezTo>
                  <a:pt x="9325857" y="75306"/>
                  <a:pt x="9348568" y="67516"/>
                  <a:pt x="9377473" y="59726"/>
                </a:cubicBezTo>
                <a:cubicBezTo>
                  <a:pt x="9377473" y="59726"/>
                  <a:pt x="9377473" y="59726"/>
                  <a:pt x="9383666" y="64919"/>
                </a:cubicBezTo>
                <a:cubicBezTo>
                  <a:pt x="9383666" y="64919"/>
                  <a:pt x="9383666" y="64919"/>
                  <a:pt x="9352697" y="72710"/>
                </a:cubicBezTo>
                <a:cubicBezTo>
                  <a:pt x="9352697" y="72710"/>
                  <a:pt x="9352697" y="72710"/>
                  <a:pt x="9323793" y="88290"/>
                </a:cubicBezTo>
                <a:cubicBezTo>
                  <a:pt x="9323793" y="88290"/>
                  <a:pt x="9323793" y="88290"/>
                  <a:pt x="9307276" y="88290"/>
                </a:cubicBezTo>
                <a:cubicBezTo>
                  <a:pt x="9309340" y="96081"/>
                  <a:pt x="9274242" y="88290"/>
                  <a:pt x="9307276" y="101274"/>
                </a:cubicBezTo>
                <a:cubicBezTo>
                  <a:pt x="9307276" y="101274"/>
                  <a:pt x="9307276" y="101274"/>
                  <a:pt x="9296953" y="109065"/>
                </a:cubicBezTo>
                <a:cubicBezTo>
                  <a:pt x="9296953" y="109065"/>
                  <a:pt x="9296953" y="109065"/>
                  <a:pt x="9247402" y="111661"/>
                </a:cubicBezTo>
                <a:cubicBezTo>
                  <a:pt x="9247402" y="111661"/>
                  <a:pt x="9247402" y="111661"/>
                  <a:pt x="9195787" y="137629"/>
                </a:cubicBezTo>
                <a:cubicBezTo>
                  <a:pt x="9177205" y="127242"/>
                  <a:pt x="9168947" y="163597"/>
                  <a:pt x="9152430" y="129839"/>
                </a:cubicBezTo>
                <a:cubicBezTo>
                  <a:pt x="9152430" y="129839"/>
                  <a:pt x="9152430" y="129839"/>
                  <a:pt x="9144171" y="137629"/>
                </a:cubicBezTo>
                <a:cubicBezTo>
                  <a:pt x="9144171" y="137629"/>
                  <a:pt x="9144171" y="137629"/>
                  <a:pt x="9137977" y="142823"/>
                </a:cubicBezTo>
                <a:cubicBezTo>
                  <a:pt x="9137977" y="142823"/>
                  <a:pt x="9137977" y="142823"/>
                  <a:pt x="9144171" y="148016"/>
                </a:cubicBezTo>
                <a:cubicBezTo>
                  <a:pt x="9144171" y="148016"/>
                  <a:pt x="9144171" y="148016"/>
                  <a:pt x="9158624" y="140226"/>
                </a:cubicBezTo>
                <a:cubicBezTo>
                  <a:pt x="9158624" y="140226"/>
                  <a:pt x="9158624" y="140226"/>
                  <a:pt x="9115267" y="168790"/>
                </a:cubicBezTo>
                <a:cubicBezTo>
                  <a:pt x="9115267" y="168790"/>
                  <a:pt x="9115267" y="168790"/>
                  <a:pt x="9107008" y="168790"/>
                </a:cubicBezTo>
                <a:cubicBezTo>
                  <a:pt x="9107008" y="168790"/>
                  <a:pt x="9107008" y="168790"/>
                  <a:pt x="9098750" y="166194"/>
                </a:cubicBezTo>
                <a:cubicBezTo>
                  <a:pt x="9098750" y="166194"/>
                  <a:pt x="9098750" y="166194"/>
                  <a:pt x="9076039" y="189564"/>
                </a:cubicBezTo>
                <a:cubicBezTo>
                  <a:pt x="9076039" y="189564"/>
                  <a:pt x="9076039" y="189564"/>
                  <a:pt x="9043005" y="202548"/>
                </a:cubicBezTo>
                <a:cubicBezTo>
                  <a:pt x="9043005" y="202548"/>
                  <a:pt x="9043005" y="202548"/>
                  <a:pt x="9009971" y="231113"/>
                </a:cubicBezTo>
                <a:cubicBezTo>
                  <a:pt x="9009971" y="231113"/>
                  <a:pt x="9009971" y="231113"/>
                  <a:pt x="8995519" y="210339"/>
                </a:cubicBezTo>
                <a:cubicBezTo>
                  <a:pt x="8995519" y="210339"/>
                  <a:pt x="8995519" y="210339"/>
                  <a:pt x="8970744" y="215532"/>
                </a:cubicBezTo>
                <a:cubicBezTo>
                  <a:pt x="8970744" y="215532"/>
                  <a:pt x="8970744" y="215532"/>
                  <a:pt x="8966615" y="225919"/>
                </a:cubicBezTo>
                <a:cubicBezTo>
                  <a:pt x="8966615" y="225919"/>
                  <a:pt x="8966615" y="225919"/>
                  <a:pt x="8979002" y="241500"/>
                </a:cubicBezTo>
                <a:cubicBezTo>
                  <a:pt x="8979002" y="241500"/>
                  <a:pt x="8979002" y="241500"/>
                  <a:pt x="8958356" y="259677"/>
                </a:cubicBezTo>
                <a:cubicBezTo>
                  <a:pt x="8958356" y="259677"/>
                  <a:pt x="8958356" y="259677"/>
                  <a:pt x="8939775" y="259677"/>
                </a:cubicBezTo>
                <a:cubicBezTo>
                  <a:pt x="8939775" y="259677"/>
                  <a:pt x="8939775" y="259677"/>
                  <a:pt x="8923258" y="280452"/>
                </a:cubicBezTo>
                <a:cubicBezTo>
                  <a:pt x="8904676" y="288242"/>
                  <a:pt x="8906741" y="267468"/>
                  <a:pt x="8894353" y="280452"/>
                </a:cubicBezTo>
                <a:cubicBezTo>
                  <a:pt x="8900547" y="280452"/>
                  <a:pt x="8904676" y="280452"/>
                  <a:pt x="8890224" y="283048"/>
                </a:cubicBezTo>
                <a:cubicBezTo>
                  <a:pt x="8890224" y="285645"/>
                  <a:pt x="8890224" y="285645"/>
                  <a:pt x="8888159" y="288242"/>
                </a:cubicBezTo>
                <a:cubicBezTo>
                  <a:pt x="8886095" y="285645"/>
                  <a:pt x="8886095" y="285645"/>
                  <a:pt x="8884030" y="285645"/>
                </a:cubicBezTo>
                <a:cubicBezTo>
                  <a:pt x="8877836" y="288242"/>
                  <a:pt x="8871642" y="288242"/>
                  <a:pt x="8861319" y="290839"/>
                </a:cubicBezTo>
                <a:cubicBezTo>
                  <a:pt x="8861319" y="290839"/>
                  <a:pt x="8861319" y="290839"/>
                  <a:pt x="8867513" y="296032"/>
                </a:cubicBezTo>
                <a:cubicBezTo>
                  <a:pt x="8867513" y="296032"/>
                  <a:pt x="8867513" y="296032"/>
                  <a:pt x="8850996" y="309016"/>
                </a:cubicBezTo>
                <a:cubicBezTo>
                  <a:pt x="8850996" y="309016"/>
                  <a:pt x="8850996" y="309016"/>
                  <a:pt x="8824156" y="314210"/>
                </a:cubicBezTo>
                <a:cubicBezTo>
                  <a:pt x="8824156" y="314210"/>
                  <a:pt x="8824156" y="314210"/>
                  <a:pt x="8811769" y="332387"/>
                </a:cubicBezTo>
                <a:cubicBezTo>
                  <a:pt x="8811769" y="332387"/>
                  <a:pt x="8811769" y="332387"/>
                  <a:pt x="8758089" y="368742"/>
                </a:cubicBezTo>
                <a:cubicBezTo>
                  <a:pt x="8758089" y="368742"/>
                  <a:pt x="8758089" y="368742"/>
                  <a:pt x="8737443" y="381726"/>
                </a:cubicBezTo>
                <a:cubicBezTo>
                  <a:pt x="8737443" y="381726"/>
                  <a:pt x="8737443" y="381726"/>
                  <a:pt x="8739507" y="381726"/>
                </a:cubicBezTo>
                <a:cubicBezTo>
                  <a:pt x="8739507" y="381726"/>
                  <a:pt x="8739507" y="381726"/>
                  <a:pt x="8722990" y="394709"/>
                </a:cubicBezTo>
                <a:cubicBezTo>
                  <a:pt x="8710603" y="397306"/>
                  <a:pt x="8694086" y="394709"/>
                  <a:pt x="8685827" y="405097"/>
                </a:cubicBezTo>
                <a:cubicBezTo>
                  <a:pt x="8685827" y="405097"/>
                  <a:pt x="8685827" y="405097"/>
                  <a:pt x="8654858" y="399903"/>
                </a:cubicBezTo>
                <a:cubicBezTo>
                  <a:pt x="8654858" y="399903"/>
                  <a:pt x="8654858" y="399903"/>
                  <a:pt x="8638341" y="423274"/>
                </a:cubicBezTo>
                <a:cubicBezTo>
                  <a:pt x="8638341" y="423274"/>
                  <a:pt x="8638341" y="423274"/>
                  <a:pt x="8638341" y="425871"/>
                </a:cubicBezTo>
                <a:cubicBezTo>
                  <a:pt x="8638341" y="425871"/>
                  <a:pt x="8638341" y="425871"/>
                  <a:pt x="8661052" y="425871"/>
                </a:cubicBezTo>
                <a:cubicBezTo>
                  <a:pt x="8661052" y="425871"/>
                  <a:pt x="8661052" y="425871"/>
                  <a:pt x="8650729" y="433661"/>
                </a:cubicBezTo>
                <a:cubicBezTo>
                  <a:pt x="8650729" y="433661"/>
                  <a:pt x="8650729" y="433661"/>
                  <a:pt x="8625953" y="436258"/>
                </a:cubicBezTo>
                <a:cubicBezTo>
                  <a:pt x="8625953" y="436258"/>
                  <a:pt x="8625953" y="436258"/>
                  <a:pt x="8605307" y="457032"/>
                </a:cubicBezTo>
                <a:cubicBezTo>
                  <a:pt x="8605307" y="457032"/>
                  <a:pt x="8605307" y="457032"/>
                  <a:pt x="8590855" y="457032"/>
                </a:cubicBezTo>
                <a:cubicBezTo>
                  <a:pt x="8590855" y="457032"/>
                  <a:pt x="8590855" y="457032"/>
                  <a:pt x="8588790" y="470016"/>
                </a:cubicBezTo>
                <a:cubicBezTo>
                  <a:pt x="8576403" y="483000"/>
                  <a:pt x="8561950" y="459629"/>
                  <a:pt x="8553692" y="472613"/>
                </a:cubicBezTo>
                <a:cubicBezTo>
                  <a:pt x="8553692" y="472613"/>
                  <a:pt x="8553692" y="472613"/>
                  <a:pt x="8533046" y="498580"/>
                </a:cubicBezTo>
                <a:cubicBezTo>
                  <a:pt x="8516529" y="498580"/>
                  <a:pt x="8487624" y="506371"/>
                  <a:pt x="8491754" y="514161"/>
                </a:cubicBezTo>
                <a:cubicBezTo>
                  <a:pt x="8487624" y="514161"/>
                  <a:pt x="8483495" y="516758"/>
                  <a:pt x="8477301" y="516758"/>
                </a:cubicBezTo>
                <a:cubicBezTo>
                  <a:pt x="8477301" y="516758"/>
                  <a:pt x="8477301" y="516758"/>
                  <a:pt x="8469043" y="521951"/>
                </a:cubicBezTo>
                <a:cubicBezTo>
                  <a:pt x="8469043" y="521951"/>
                  <a:pt x="8469043" y="521951"/>
                  <a:pt x="8481431" y="527145"/>
                </a:cubicBezTo>
                <a:cubicBezTo>
                  <a:pt x="8481431" y="527145"/>
                  <a:pt x="8481431" y="527145"/>
                  <a:pt x="8442203" y="532338"/>
                </a:cubicBezTo>
                <a:cubicBezTo>
                  <a:pt x="8442203" y="532338"/>
                  <a:pt x="8442203" y="532338"/>
                  <a:pt x="8436009" y="527145"/>
                </a:cubicBezTo>
                <a:cubicBezTo>
                  <a:pt x="8436009" y="527145"/>
                  <a:pt x="8436009" y="527145"/>
                  <a:pt x="8421557" y="534935"/>
                </a:cubicBezTo>
                <a:cubicBezTo>
                  <a:pt x="8421557" y="534935"/>
                  <a:pt x="8421557" y="534935"/>
                  <a:pt x="8448397" y="540129"/>
                </a:cubicBezTo>
                <a:cubicBezTo>
                  <a:pt x="8448397" y="540129"/>
                  <a:pt x="8448397" y="540129"/>
                  <a:pt x="8440138" y="555709"/>
                </a:cubicBezTo>
                <a:cubicBezTo>
                  <a:pt x="8440138" y="555709"/>
                  <a:pt x="8440138" y="555709"/>
                  <a:pt x="8405040" y="576484"/>
                </a:cubicBezTo>
                <a:cubicBezTo>
                  <a:pt x="8388523" y="576484"/>
                  <a:pt x="8367877" y="589467"/>
                  <a:pt x="8349296" y="589467"/>
                </a:cubicBezTo>
                <a:cubicBezTo>
                  <a:pt x="8349296" y="589467"/>
                  <a:pt x="8349296" y="589467"/>
                  <a:pt x="8332779" y="612838"/>
                </a:cubicBezTo>
                <a:cubicBezTo>
                  <a:pt x="8332779" y="612838"/>
                  <a:pt x="8332779" y="612838"/>
                  <a:pt x="8268776" y="646596"/>
                </a:cubicBezTo>
                <a:cubicBezTo>
                  <a:pt x="8268776" y="646596"/>
                  <a:pt x="8268776" y="646596"/>
                  <a:pt x="8223354" y="641403"/>
                </a:cubicBezTo>
                <a:cubicBezTo>
                  <a:pt x="8223354" y="641403"/>
                  <a:pt x="8223354" y="641403"/>
                  <a:pt x="8204773" y="651790"/>
                </a:cubicBezTo>
                <a:cubicBezTo>
                  <a:pt x="8204773" y="651790"/>
                  <a:pt x="8204773" y="651790"/>
                  <a:pt x="8208902" y="662177"/>
                </a:cubicBezTo>
                <a:cubicBezTo>
                  <a:pt x="8208902" y="662177"/>
                  <a:pt x="8208902" y="662177"/>
                  <a:pt x="8151093" y="682951"/>
                </a:cubicBezTo>
                <a:cubicBezTo>
                  <a:pt x="8151093" y="682951"/>
                  <a:pt x="8151093" y="682951"/>
                  <a:pt x="8144899" y="695935"/>
                </a:cubicBezTo>
                <a:cubicBezTo>
                  <a:pt x="8144899" y="695935"/>
                  <a:pt x="8144899" y="695935"/>
                  <a:pt x="8115994" y="701129"/>
                </a:cubicBezTo>
                <a:cubicBezTo>
                  <a:pt x="8115994" y="701129"/>
                  <a:pt x="8115994" y="701129"/>
                  <a:pt x="8089154" y="721903"/>
                </a:cubicBezTo>
                <a:cubicBezTo>
                  <a:pt x="8089154" y="721903"/>
                  <a:pt x="8089154" y="721903"/>
                  <a:pt x="8068508" y="727096"/>
                </a:cubicBezTo>
                <a:cubicBezTo>
                  <a:pt x="8068508" y="727096"/>
                  <a:pt x="8068508" y="727096"/>
                  <a:pt x="8060250" y="737483"/>
                </a:cubicBezTo>
                <a:cubicBezTo>
                  <a:pt x="8051991" y="724500"/>
                  <a:pt x="8018957" y="771241"/>
                  <a:pt x="8047862" y="719306"/>
                </a:cubicBezTo>
                <a:cubicBezTo>
                  <a:pt x="8039604" y="716709"/>
                  <a:pt x="8037539" y="727096"/>
                  <a:pt x="8031345" y="716709"/>
                </a:cubicBezTo>
                <a:cubicBezTo>
                  <a:pt x="8031345" y="716709"/>
                  <a:pt x="8031345" y="716709"/>
                  <a:pt x="8016893" y="724500"/>
                </a:cubicBezTo>
                <a:cubicBezTo>
                  <a:pt x="8016893" y="724500"/>
                  <a:pt x="8016893" y="724500"/>
                  <a:pt x="8025151" y="729693"/>
                </a:cubicBezTo>
                <a:cubicBezTo>
                  <a:pt x="8025151" y="729693"/>
                  <a:pt x="8025151" y="729693"/>
                  <a:pt x="8012764" y="727096"/>
                </a:cubicBezTo>
                <a:cubicBezTo>
                  <a:pt x="8012764" y="727096"/>
                  <a:pt x="8012764" y="727096"/>
                  <a:pt x="8010699" y="729693"/>
                </a:cubicBezTo>
                <a:cubicBezTo>
                  <a:pt x="8010699" y="729693"/>
                  <a:pt x="8010699" y="729693"/>
                  <a:pt x="8031345" y="742677"/>
                </a:cubicBezTo>
                <a:cubicBezTo>
                  <a:pt x="8031345" y="742677"/>
                  <a:pt x="8031345" y="742677"/>
                  <a:pt x="8023087" y="747871"/>
                </a:cubicBezTo>
                <a:cubicBezTo>
                  <a:pt x="8023087" y="747871"/>
                  <a:pt x="8023087" y="747871"/>
                  <a:pt x="8035474" y="753064"/>
                </a:cubicBezTo>
                <a:cubicBezTo>
                  <a:pt x="8016893" y="747871"/>
                  <a:pt x="8000376" y="758258"/>
                  <a:pt x="8004505" y="766048"/>
                </a:cubicBezTo>
                <a:cubicBezTo>
                  <a:pt x="8004505" y="766048"/>
                  <a:pt x="8004505" y="766048"/>
                  <a:pt x="7996247" y="760854"/>
                </a:cubicBezTo>
                <a:cubicBezTo>
                  <a:pt x="7996247" y="760854"/>
                  <a:pt x="7996247" y="760854"/>
                  <a:pt x="7983859" y="779032"/>
                </a:cubicBezTo>
                <a:cubicBezTo>
                  <a:pt x="7983859" y="779032"/>
                  <a:pt x="7983859" y="779032"/>
                  <a:pt x="7950825" y="784225"/>
                </a:cubicBezTo>
                <a:cubicBezTo>
                  <a:pt x="7952890" y="784225"/>
                  <a:pt x="7946696" y="786822"/>
                  <a:pt x="7944631" y="786822"/>
                </a:cubicBezTo>
                <a:cubicBezTo>
                  <a:pt x="7946696" y="786822"/>
                  <a:pt x="7952890" y="786822"/>
                  <a:pt x="7963213" y="786822"/>
                </a:cubicBezTo>
                <a:cubicBezTo>
                  <a:pt x="7940502" y="810193"/>
                  <a:pt x="7959084" y="766048"/>
                  <a:pt x="7907468" y="815387"/>
                </a:cubicBezTo>
                <a:cubicBezTo>
                  <a:pt x="7884758" y="820580"/>
                  <a:pt x="7839336" y="825774"/>
                  <a:pt x="7847595" y="841354"/>
                </a:cubicBezTo>
                <a:cubicBezTo>
                  <a:pt x="7847595" y="841354"/>
                  <a:pt x="7847595" y="841354"/>
                  <a:pt x="7824884" y="849145"/>
                </a:cubicBezTo>
                <a:cubicBezTo>
                  <a:pt x="7824884" y="849145"/>
                  <a:pt x="7824884" y="849145"/>
                  <a:pt x="7839336" y="856935"/>
                </a:cubicBezTo>
                <a:cubicBezTo>
                  <a:pt x="7839336" y="856935"/>
                  <a:pt x="7839336" y="856935"/>
                  <a:pt x="7814561" y="856935"/>
                </a:cubicBezTo>
                <a:cubicBezTo>
                  <a:pt x="7814561" y="856935"/>
                  <a:pt x="7814561" y="856935"/>
                  <a:pt x="7810431" y="875112"/>
                </a:cubicBezTo>
                <a:cubicBezTo>
                  <a:pt x="7808367" y="890693"/>
                  <a:pt x="7760881" y="872516"/>
                  <a:pt x="7779462" y="895887"/>
                </a:cubicBezTo>
                <a:cubicBezTo>
                  <a:pt x="7779462" y="895887"/>
                  <a:pt x="7779462" y="895887"/>
                  <a:pt x="7754687" y="895887"/>
                </a:cubicBezTo>
                <a:cubicBezTo>
                  <a:pt x="7754687" y="895887"/>
                  <a:pt x="7754687" y="895887"/>
                  <a:pt x="7727847" y="908870"/>
                </a:cubicBezTo>
                <a:cubicBezTo>
                  <a:pt x="7703072" y="916661"/>
                  <a:pt x="7665909" y="921854"/>
                  <a:pt x="7661779" y="937435"/>
                </a:cubicBezTo>
                <a:cubicBezTo>
                  <a:pt x="7661779" y="937435"/>
                  <a:pt x="7661779" y="937435"/>
                  <a:pt x="7622552" y="958209"/>
                </a:cubicBezTo>
                <a:cubicBezTo>
                  <a:pt x="7622552" y="958209"/>
                  <a:pt x="7622552" y="958209"/>
                  <a:pt x="7630810" y="973790"/>
                </a:cubicBezTo>
                <a:cubicBezTo>
                  <a:pt x="7630810" y="973790"/>
                  <a:pt x="7630810" y="973790"/>
                  <a:pt x="7614293" y="984177"/>
                </a:cubicBezTo>
                <a:cubicBezTo>
                  <a:pt x="7614293" y="984177"/>
                  <a:pt x="7614293" y="984177"/>
                  <a:pt x="7597776" y="978983"/>
                </a:cubicBezTo>
                <a:cubicBezTo>
                  <a:pt x="7597776" y="978983"/>
                  <a:pt x="7597776" y="978983"/>
                  <a:pt x="7564742" y="986773"/>
                </a:cubicBezTo>
                <a:cubicBezTo>
                  <a:pt x="7564742" y="986773"/>
                  <a:pt x="7564742" y="986773"/>
                  <a:pt x="7542032" y="1010144"/>
                </a:cubicBezTo>
                <a:cubicBezTo>
                  <a:pt x="7515192" y="1020532"/>
                  <a:pt x="7463576" y="1023128"/>
                  <a:pt x="7469770" y="1043903"/>
                </a:cubicBezTo>
                <a:cubicBezTo>
                  <a:pt x="7469770" y="1043903"/>
                  <a:pt x="7469770" y="1043903"/>
                  <a:pt x="7453253" y="1046499"/>
                </a:cubicBezTo>
                <a:cubicBezTo>
                  <a:pt x="7453253" y="1046499"/>
                  <a:pt x="7453253" y="1046499"/>
                  <a:pt x="7453253" y="1064677"/>
                </a:cubicBezTo>
                <a:cubicBezTo>
                  <a:pt x="7453253" y="1064677"/>
                  <a:pt x="7453253" y="1064677"/>
                  <a:pt x="7482158" y="1064677"/>
                </a:cubicBezTo>
                <a:cubicBezTo>
                  <a:pt x="7482158" y="1064677"/>
                  <a:pt x="7482158" y="1064677"/>
                  <a:pt x="7521386" y="1046499"/>
                </a:cubicBezTo>
                <a:cubicBezTo>
                  <a:pt x="7521386" y="1046499"/>
                  <a:pt x="7521386" y="1046499"/>
                  <a:pt x="7521386" y="1033515"/>
                </a:cubicBezTo>
                <a:cubicBezTo>
                  <a:pt x="7521386" y="1033515"/>
                  <a:pt x="7521386" y="1033515"/>
                  <a:pt x="7542032" y="1036112"/>
                </a:cubicBezTo>
                <a:cubicBezTo>
                  <a:pt x="7542032" y="1036112"/>
                  <a:pt x="7542032" y="1036112"/>
                  <a:pt x="7579195" y="1017935"/>
                </a:cubicBezTo>
                <a:cubicBezTo>
                  <a:pt x="7579195" y="1017935"/>
                  <a:pt x="7579195" y="1017935"/>
                  <a:pt x="7577130" y="1010144"/>
                </a:cubicBezTo>
                <a:cubicBezTo>
                  <a:pt x="7577130" y="1010144"/>
                  <a:pt x="7577130" y="1010144"/>
                  <a:pt x="7589518" y="1012741"/>
                </a:cubicBezTo>
                <a:cubicBezTo>
                  <a:pt x="7589518" y="1012741"/>
                  <a:pt x="7589518" y="1012741"/>
                  <a:pt x="7597776" y="1017935"/>
                </a:cubicBezTo>
                <a:cubicBezTo>
                  <a:pt x="7597776" y="1017935"/>
                  <a:pt x="7597776" y="1017935"/>
                  <a:pt x="7579195" y="1038709"/>
                </a:cubicBezTo>
                <a:cubicBezTo>
                  <a:pt x="7575066" y="1036112"/>
                  <a:pt x="7554419" y="1010144"/>
                  <a:pt x="7550290" y="1054290"/>
                </a:cubicBezTo>
                <a:cubicBezTo>
                  <a:pt x="7535838" y="1049096"/>
                  <a:pt x="7527579" y="1043903"/>
                  <a:pt x="7515192" y="1069870"/>
                </a:cubicBezTo>
                <a:cubicBezTo>
                  <a:pt x="7511063" y="1067274"/>
                  <a:pt x="7511063" y="1075064"/>
                  <a:pt x="7502804" y="1069870"/>
                </a:cubicBezTo>
                <a:cubicBezTo>
                  <a:pt x="7502804" y="1069870"/>
                  <a:pt x="7502804" y="1069870"/>
                  <a:pt x="7494546" y="1088048"/>
                </a:cubicBezTo>
                <a:cubicBezTo>
                  <a:pt x="7494546" y="1088048"/>
                  <a:pt x="7494546" y="1088048"/>
                  <a:pt x="7480093" y="1090644"/>
                </a:cubicBezTo>
                <a:cubicBezTo>
                  <a:pt x="7480093" y="1090644"/>
                  <a:pt x="7480093" y="1090644"/>
                  <a:pt x="7496610" y="1098435"/>
                </a:cubicBezTo>
                <a:cubicBezTo>
                  <a:pt x="7502804" y="1093241"/>
                  <a:pt x="7513127" y="1085451"/>
                  <a:pt x="7529644" y="1072467"/>
                </a:cubicBezTo>
                <a:cubicBezTo>
                  <a:pt x="7529644" y="1072467"/>
                  <a:pt x="7529644" y="1072467"/>
                  <a:pt x="7554419" y="1069870"/>
                </a:cubicBezTo>
                <a:cubicBezTo>
                  <a:pt x="7554419" y="1069870"/>
                  <a:pt x="7554419" y="1069870"/>
                  <a:pt x="7589518" y="1085451"/>
                </a:cubicBezTo>
                <a:cubicBezTo>
                  <a:pt x="7589518" y="1085451"/>
                  <a:pt x="7589518" y="1085451"/>
                  <a:pt x="7606035" y="1075064"/>
                </a:cubicBezTo>
                <a:cubicBezTo>
                  <a:pt x="7624616" y="1077661"/>
                  <a:pt x="7614293" y="1067274"/>
                  <a:pt x="7630810" y="1064677"/>
                </a:cubicBezTo>
                <a:cubicBezTo>
                  <a:pt x="7630810" y="1064677"/>
                  <a:pt x="7630810" y="1064677"/>
                  <a:pt x="7628746" y="1054290"/>
                </a:cubicBezTo>
                <a:cubicBezTo>
                  <a:pt x="7639069" y="1056886"/>
                  <a:pt x="7661779" y="1041306"/>
                  <a:pt x="7676232" y="1036112"/>
                </a:cubicBezTo>
                <a:cubicBezTo>
                  <a:pt x="7703072" y="1033515"/>
                  <a:pt x="7659715" y="1030919"/>
                  <a:pt x="7686555" y="1023128"/>
                </a:cubicBezTo>
                <a:cubicBezTo>
                  <a:pt x="7686555" y="1023128"/>
                  <a:pt x="7686555" y="1023128"/>
                  <a:pt x="7665909" y="1020532"/>
                </a:cubicBezTo>
                <a:cubicBezTo>
                  <a:pt x="7672102" y="1017935"/>
                  <a:pt x="7678296" y="1012741"/>
                  <a:pt x="7690684" y="1004951"/>
                </a:cubicBezTo>
                <a:cubicBezTo>
                  <a:pt x="7696878" y="1007548"/>
                  <a:pt x="7705136" y="1010144"/>
                  <a:pt x="7715459" y="1015338"/>
                </a:cubicBezTo>
                <a:cubicBezTo>
                  <a:pt x="7715459" y="1015338"/>
                  <a:pt x="7715459" y="1015338"/>
                  <a:pt x="7725782" y="991967"/>
                </a:cubicBezTo>
                <a:cubicBezTo>
                  <a:pt x="7727847" y="989370"/>
                  <a:pt x="7738170" y="984177"/>
                  <a:pt x="7723718" y="981580"/>
                </a:cubicBezTo>
                <a:cubicBezTo>
                  <a:pt x="7723718" y="981580"/>
                  <a:pt x="7723718" y="981580"/>
                  <a:pt x="7738170" y="984177"/>
                </a:cubicBezTo>
                <a:cubicBezTo>
                  <a:pt x="7738170" y="984177"/>
                  <a:pt x="7738170" y="984177"/>
                  <a:pt x="7738170" y="997161"/>
                </a:cubicBezTo>
                <a:cubicBezTo>
                  <a:pt x="7738170" y="997161"/>
                  <a:pt x="7738170" y="997161"/>
                  <a:pt x="7762945" y="986773"/>
                </a:cubicBezTo>
                <a:cubicBezTo>
                  <a:pt x="7762945" y="986773"/>
                  <a:pt x="7762945" y="986773"/>
                  <a:pt x="7767075" y="986773"/>
                </a:cubicBezTo>
                <a:cubicBezTo>
                  <a:pt x="7767075" y="986773"/>
                  <a:pt x="7767075" y="986773"/>
                  <a:pt x="7727847" y="968596"/>
                </a:cubicBezTo>
                <a:cubicBezTo>
                  <a:pt x="7727847" y="968596"/>
                  <a:pt x="7727847" y="968596"/>
                  <a:pt x="7694813" y="968596"/>
                </a:cubicBezTo>
                <a:cubicBezTo>
                  <a:pt x="7694813" y="968596"/>
                  <a:pt x="7694813" y="968596"/>
                  <a:pt x="7682425" y="978983"/>
                </a:cubicBezTo>
                <a:cubicBezTo>
                  <a:pt x="7682425" y="978983"/>
                  <a:pt x="7682425" y="978983"/>
                  <a:pt x="7665909" y="981580"/>
                </a:cubicBezTo>
                <a:cubicBezTo>
                  <a:pt x="7665909" y="981580"/>
                  <a:pt x="7665909" y="981580"/>
                  <a:pt x="7655585" y="1002354"/>
                </a:cubicBezTo>
                <a:cubicBezTo>
                  <a:pt x="7655585" y="1002354"/>
                  <a:pt x="7655585" y="1002354"/>
                  <a:pt x="7643198" y="989370"/>
                </a:cubicBezTo>
                <a:cubicBezTo>
                  <a:pt x="7643198" y="989370"/>
                  <a:pt x="7643198" y="989370"/>
                  <a:pt x="7655585" y="973790"/>
                </a:cubicBezTo>
                <a:cubicBezTo>
                  <a:pt x="7655585" y="973790"/>
                  <a:pt x="7655585" y="973790"/>
                  <a:pt x="7703072" y="953015"/>
                </a:cubicBezTo>
                <a:cubicBezTo>
                  <a:pt x="7680361" y="937435"/>
                  <a:pt x="7746428" y="955612"/>
                  <a:pt x="7713395" y="924451"/>
                </a:cubicBezTo>
                <a:cubicBezTo>
                  <a:pt x="7744364" y="916661"/>
                  <a:pt x="7719588" y="934838"/>
                  <a:pt x="7725782" y="934838"/>
                </a:cubicBezTo>
                <a:cubicBezTo>
                  <a:pt x="7725782" y="934838"/>
                  <a:pt x="7725782" y="934838"/>
                  <a:pt x="7734041" y="942628"/>
                </a:cubicBezTo>
                <a:cubicBezTo>
                  <a:pt x="7734041" y="942628"/>
                  <a:pt x="7734041" y="942628"/>
                  <a:pt x="7746428" y="942628"/>
                </a:cubicBezTo>
                <a:cubicBezTo>
                  <a:pt x="7746428" y="942628"/>
                  <a:pt x="7746428" y="942628"/>
                  <a:pt x="7758816" y="942628"/>
                </a:cubicBezTo>
                <a:cubicBezTo>
                  <a:pt x="7758816" y="942628"/>
                  <a:pt x="7758816" y="942628"/>
                  <a:pt x="7750558" y="953015"/>
                </a:cubicBezTo>
                <a:cubicBezTo>
                  <a:pt x="7756752" y="947822"/>
                  <a:pt x="7767075" y="950419"/>
                  <a:pt x="7771204" y="955612"/>
                </a:cubicBezTo>
                <a:cubicBezTo>
                  <a:pt x="7771204" y="955612"/>
                  <a:pt x="7771204" y="955612"/>
                  <a:pt x="7771204" y="958209"/>
                </a:cubicBezTo>
                <a:cubicBezTo>
                  <a:pt x="7771204" y="958209"/>
                  <a:pt x="7771204" y="958209"/>
                  <a:pt x="7750558" y="958209"/>
                </a:cubicBezTo>
                <a:cubicBezTo>
                  <a:pt x="7748493" y="960806"/>
                  <a:pt x="7744364" y="960806"/>
                  <a:pt x="7734041" y="965999"/>
                </a:cubicBezTo>
                <a:cubicBezTo>
                  <a:pt x="7734041" y="965999"/>
                  <a:pt x="7734041" y="965999"/>
                  <a:pt x="7750558" y="965999"/>
                </a:cubicBezTo>
                <a:cubicBezTo>
                  <a:pt x="7750558" y="965999"/>
                  <a:pt x="7750558" y="965999"/>
                  <a:pt x="7746428" y="973790"/>
                </a:cubicBezTo>
                <a:cubicBezTo>
                  <a:pt x="7746428" y="973790"/>
                  <a:pt x="7746428" y="973790"/>
                  <a:pt x="7791850" y="981580"/>
                </a:cubicBezTo>
                <a:cubicBezTo>
                  <a:pt x="7791850" y="981580"/>
                  <a:pt x="7791850" y="981580"/>
                  <a:pt x="7800108" y="976386"/>
                </a:cubicBezTo>
                <a:cubicBezTo>
                  <a:pt x="7798044" y="976386"/>
                  <a:pt x="7795979" y="973790"/>
                  <a:pt x="7791850" y="971193"/>
                </a:cubicBezTo>
                <a:cubicBezTo>
                  <a:pt x="7791850" y="971193"/>
                  <a:pt x="7791850" y="971193"/>
                  <a:pt x="7822819" y="965999"/>
                </a:cubicBezTo>
                <a:cubicBezTo>
                  <a:pt x="7822819" y="965999"/>
                  <a:pt x="7822819" y="965999"/>
                  <a:pt x="7814561" y="960806"/>
                </a:cubicBezTo>
                <a:cubicBezTo>
                  <a:pt x="7814561" y="960806"/>
                  <a:pt x="7814561" y="960806"/>
                  <a:pt x="7835207" y="955612"/>
                </a:cubicBezTo>
                <a:cubicBezTo>
                  <a:pt x="7835207" y="955612"/>
                  <a:pt x="7835207" y="955612"/>
                  <a:pt x="7835207" y="942628"/>
                </a:cubicBezTo>
                <a:cubicBezTo>
                  <a:pt x="7835207" y="942628"/>
                  <a:pt x="7835207" y="942628"/>
                  <a:pt x="7847595" y="940032"/>
                </a:cubicBezTo>
                <a:cubicBezTo>
                  <a:pt x="7843465" y="937435"/>
                  <a:pt x="7882693" y="932241"/>
                  <a:pt x="7835207" y="934838"/>
                </a:cubicBezTo>
                <a:cubicBezTo>
                  <a:pt x="7835207" y="934838"/>
                  <a:pt x="7835207" y="934838"/>
                  <a:pt x="7843465" y="929645"/>
                </a:cubicBezTo>
                <a:cubicBezTo>
                  <a:pt x="7843465" y="929645"/>
                  <a:pt x="7843465" y="929645"/>
                  <a:pt x="7882693" y="937435"/>
                </a:cubicBezTo>
                <a:cubicBezTo>
                  <a:pt x="7882693" y="937435"/>
                  <a:pt x="7882693" y="937435"/>
                  <a:pt x="7895081" y="911467"/>
                </a:cubicBezTo>
                <a:cubicBezTo>
                  <a:pt x="7895081" y="911467"/>
                  <a:pt x="7895081" y="911467"/>
                  <a:pt x="7886822" y="906274"/>
                </a:cubicBezTo>
                <a:cubicBezTo>
                  <a:pt x="7886822" y="906274"/>
                  <a:pt x="7886822" y="906274"/>
                  <a:pt x="7866176" y="908870"/>
                </a:cubicBezTo>
                <a:cubicBezTo>
                  <a:pt x="7862047" y="908870"/>
                  <a:pt x="7868241" y="901080"/>
                  <a:pt x="7866176" y="898483"/>
                </a:cubicBezTo>
                <a:cubicBezTo>
                  <a:pt x="7866176" y="898483"/>
                  <a:pt x="7866176" y="898483"/>
                  <a:pt x="7928114" y="903677"/>
                </a:cubicBezTo>
                <a:cubicBezTo>
                  <a:pt x="7909533" y="880306"/>
                  <a:pt x="7965277" y="911467"/>
                  <a:pt x="7959084" y="877709"/>
                </a:cubicBezTo>
                <a:cubicBezTo>
                  <a:pt x="7959084" y="877709"/>
                  <a:pt x="7959084" y="877709"/>
                  <a:pt x="7979730" y="867322"/>
                </a:cubicBezTo>
                <a:cubicBezTo>
                  <a:pt x="7979730" y="867322"/>
                  <a:pt x="7979730" y="867322"/>
                  <a:pt x="7959084" y="864725"/>
                </a:cubicBezTo>
                <a:cubicBezTo>
                  <a:pt x="7959084" y="864725"/>
                  <a:pt x="7959084" y="864725"/>
                  <a:pt x="7940502" y="869919"/>
                </a:cubicBezTo>
                <a:cubicBezTo>
                  <a:pt x="7940502" y="869919"/>
                  <a:pt x="7942567" y="867322"/>
                  <a:pt x="7940502" y="867322"/>
                </a:cubicBezTo>
                <a:cubicBezTo>
                  <a:pt x="7934308" y="867322"/>
                  <a:pt x="7921921" y="869919"/>
                  <a:pt x="7907468" y="872516"/>
                </a:cubicBezTo>
                <a:cubicBezTo>
                  <a:pt x="7907468" y="872516"/>
                  <a:pt x="7907468" y="872516"/>
                  <a:pt x="7886822" y="880306"/>
                </a:cubicBezTo>
                <a:cubicBezTo>
                  <a:pt x="7878564" y="869919"/>
                  <a:pt x="7940502" y="875112"/>
                  <a:pt x="7868241" y="867322"/>
                </a:cubicBezTo>
                <a:cubicBezTo>
                  <a:pt x="7868241" y="867322"/>
                  <a:pt x="7868241" y="867322"/>
                  <a:pt x="7888887" y="864725"/>
                </a:cubicBezTo>
                <a:cubicBezTo>
                  <a:pt x="7886822" y="849145"/>
                  <a:pt x="7938437" y="875112"/>
                  <a:pt x="7907468" y="843951"/>
                </a:cubicBezTo>
                <a:cubicBezTo>
                  <a:pt x="7913662" y="849145"/>
                  <a:pt x="7915727" y="846548"/>
                  <a:pt x="7919856" y="851741"/>
                </a:cubicBezTo>
                <a:cubicBezTo>
                  <a:pt x="7938437" y="843951"/>
                  <a:pt x="7938437" y="872516"/>
                  <a:pt x="7950825" y="851741"/>
                </a:cubicBezTo>
                <a:cubicBezTo>
                  <a:pt x="7950825" y="851741"/>
                  <a:pt x="7950825" y="851741"/>
                  <a:pt x="7979730" y="849145"/>
                </a:cubicBezTo>
                <a:cubicBezTo>
                  <a:pt x="7979730" y="849145"/>
                  <a:pt x="7979730" y="849145"/>
                  <a:pt x="8004505" y="864725"/>
                </a:cubicBezTo>
                <a:cubicBezTo>
                  <a:pt x="8018957" y="864725"/>
                  <a:pt x="8010699" y="856935"/>
                  <a:pt x="8031345" y="854338"/>
                </a:cubicBezTo>
                <a:cubicBezTo>
                  <a:pt x="8031345" y="854338"/>
                  <a:pt x="8031345" y="854338"/>
                  <a:pt x="8023087" y="851741"/>
                </a:cubicBezTo>
                <a:cubicBezTo>
                  <a:pt x="8023087" y="851741"/>
                  <a:pt x="8023087" y="851741"/>
                  <a:pt x="8031345" y="838757"/>
                </a:cubicBezTo>
                <a:cubicBezTo>
                  <a:pt x="8037539" y="836161"/>
                  <a:pt x="8074702" y="838757"/>
                  <a:pt x="8107736" y="820580"/>
                </a:cubicBezTo>
                <a:cubicBezTo>
                  <a:pt x="8107736" y="820580"/>
                  <a:pt x="8107736" y="820580"/>
                  <a:pt x="8095348" y="807596"/>
                </a:cubicBezTo>
                <a:cubicBezTo>
                  <a:pt x="8095348" y="807596"/>
                  <a:pt x="8095348" y="807596"/>
                  <a:pt x="8095348" y="802403"/>
                </a:cubicBezTo>
                <a:cubicBezTo>
                  <a:pt x="8095348" y="802403"/>
                  <a:pt x="8095348" y="802403"/>
                  <a:pt x="8115994" y="807596"/>
                </a:cubicBezTo>
                <a:cubicBezTo>
                  <a:pt x="8115994" y="807596"/>
                  <a:pt x="8115994" y="807596"/>
                  <a:pt x="8120123" y="807596"/>
                </a:cubicBezTo>
                <a:cubicBezTo>
                  <a:pt x="8120123" y="807596"/>
                  <a:pt x="8120123" y="807596"/>
                  <a:pt x="8115994" y="794612"/>
                </a:cubicBezTo>
                <a:cubicBezTo>
                  <a:pt x="8115994" y="794612"/>
                  <a:pt x="8115994" y="794612"/>
                  <a:pt x="8076767" y="786822"/>
                </a:cubicBezTo>
                <a:cubicBezTo>
                  <a:pt x="8076767" y="786822"/>
                  <a:pt x="8076767" y="786822"/>
                  <a:pt x="8060250" y="802403"/>
                </a:cubicBezTo>
                <a:lnTo>
                  <a:pt x="8059217" y="802403"/>
                </a:lnTo>
                <a:lnTo>
                  <a:pt x="8031345" y="802403"/>
                </a:lnTo>
                <a:cubicBezTo>
                  <a:pt x="8031345" y="802403"/>
                  <a:pt x="8031345" y="802403"/>
                  <a:pt x="8043733" y="779032"/>
                </a:cubicBezTo>
                <a:cubicBezTo>
                  <a:pt x="8039604" y="776435"/>
                  <a:pt x="8029280" y="779032"/>
                  <a:pt x="8031345" y="773838"/>
                </a:cubicBezTo>
                <a:cubicBezTo>
                  <a:pt x="8031345" y="773838"/>
                  <a:pt x="8031345" y="773838"/>
                  <a:pt x="8076767" y="773838"/>
                </a:cubicBezTo>
                <a:cubicBezTo>
                  <a:pt x="8076767" y="773838"/>
                  <a:pt x="8076767" y="773838"/>
                  <a:pt x="8115994" y="753064"/>
                </a:cubicBezTo>
                <a:cubicBezTo>
                  <a:pt x="8115994" y="753064"/>
                  <a:pt x="8115994" y="753064"/>
                  <a:pt x="8124253" y="753064"/>
                </a:cubicBezTo>
                <a:cubicBezTo>
                  <a:pt x="8124253" y="753064"/>
                  <a:pt x="8124253" y="753064"/>
                  <a:pt x="8120123" y="742677"/>
                </a:cubicBezTo>
                <a:cubicBezTo>
                  <a:pt x="8120123" y="742677"/>
                  <a:pt x="8120123" y="742677"/>
                  <a:pt x="8163480" y="727096"/>
                </a:cubicBezTo>
                <a:cubicBezTo>
                  <a:pt x="8163480" y="727096"/>
                  <a:pt x="8163480" y="727096"/>
                  <a:pt x="8179997" y="708919"/>
                </a:cubicBezTo>
                <a:cubicBezTo>
                  <a:pt x="8179997" y="708919"/>
                  <a:pt x="8179997" y="708919"/>
                  <a:pt x="8204773" y="706322"/>
                </a:cubicBezTo>
                <a:cubicBezTo>
                  <a:pt x="8204773" y="706322"/>
                  <a:pt x="8204773" y="706322"/>
                  <a:pt x="8213031" y="701129"/>
                </a:cubicBezTo>
                <a:cubicBezTo>
                  <a:pt x="8213031" y="701129"/>
                  <a:pt x="8213031" y="701129"/>
                  <a:pt x="8200643" y="695935"/>
                </a:cubicBezTo>
                <a:cubicBezTo>
                  <a:pt x="8200643" y="695935"/>
                  <a:pt x="8200643" y="695935"/>
                  <a:pt x="8287357" y="659580"/>
                </a:cubicBezTo>
                <a:lnTo>
                  <a:pt x="8289422" y="659580"/>
                </a:lnTo>
                <a:cubicBezTo>
                  <a:pt x="8289422" y="659580"/>
                  <a:pt x="8289422" y="659580"/>
                  <a:pt x="8299745" y="654387"/>
                </a:cubicBezTo>
                <a:cubicBezTo>
                  <a:pt x="8303874" y="656983"/>
                  <a:pt x="8301809" y="659580"/>
                  <a:pt x="8299745" y="659580"/>
                </a:cubicBezTo>
                <a:cubicBezTo>
                  <a:pt x="8305939" y="659580"/>
                  <a:pt x="8318326" y="659580"/>
                  <a:pt x="8332779" y="659580"/>
                </a:cubicBezTo>
                <a:cubicBezTo>
                  <a:pt x="8332779" y="659580"/>
                  <a:pt x="8332779" y="659580"/>
                  <a:pt x="8332779" y="644000"/>
                </a:cubicBezTo>
                <a:cubicBezTo>
                  <a:pt x="8332779" y="644000"/>
                  <a:pt x="8332779" y="644000"/>
                  <a:pt x="8336908" y="644000"/>
                </a:cubicBezTo>
                <a:cubicBezTo>
                  <a:pt x="8336908" y="644000"/>
                  <a:pt x="8336908" y="644000"/>
                  <a:pt x="8332779" y="636209"/>
                </a:cubicBezTo>
                <a:cubicBezTo>
                  <a:pt x="8332779" y="636209"/>
                  <a:pt x="8332779" y="636209"/>
                  <a:pt x="8353425" y="636209"/>
                </a:cubicBezTo>
                <a:cubicBezTo>
                  <a:pt x="8353425" y="636209"/>
                  <a:pt x="8353425" y="636209"/>
                  <a:pt x="8363748" y="641403"/>
                </a:cubicBezTo>
                <a:cubicBezTo>
                  <a:pt x="8363748" y="641403"/>
                  <a:pt x="8365812" y="644000"/>
                  <a:pt x="8365812" y="644000"/>
                </a:cubicBezTo>
                <a:cubicBezTo>
                  <a:pt x="8365812" y="644000"/>
                  <a:pt x="8365812" y="644000"/>
                  <a:pt x="8365812" y="649193"/>
                </a:cubicBezTo>
                <a:cubicBezTo>
                  <a:pt x="8369942" y="646596"/>
                  <a:pt x="8411234" y="662177"/>
                  <a:pt x="8425686" y="625822"/>
                </a:cubicBezTo>
                <a:cubicBezTo>
                  <a:pt x="8425686" y="625822"/>
                  <a:pt x="8425686" y="625822"/>
                  <a:pt x="8384394" y="615435"/>
                </a:cubicBezTo>
                <a:cubicBezTo>
                  <a:pt x="8384394" y="615435"/>
                  <a:pt x="8384394" y="615435"/>
                  <a:pt x="8376135" y="620629"/>
                </a:cubicBezTo>
                <a:cubicBezTo>
                  <a:pt x="8376135" y="620629"/>
                  <a:pt x="8376135" y="620629"/>
                  <a:pt x="8378200" y="612838"/>
                </a:cubicBezTo>
                <a:cubicBezTo>
                  <a:pt x="8378200" y="612838"/>
                  <a:pt x="8378200" y="612838"/>
                  <a:pt x="8353425" y="612838"/>
                </a:cubicBezTo>
                <a:cubicBezTo>
                  <a:pt x="8347231" y="599855"/>
                  <a:pt x="8369942" y="597258"/>
                  <a:pt x="8396781" y="602451"/>
                </a:cubicBezTo>
                <a:cubicBezTo>
                  <a:pt x="8396781" y="602451"/>
                  <a:pt x="8396781" y="602451"/>
                  <a:pt x="8378200" y="594661"/>
                </a:cubicBezTo>
                <a:cubicBezTo>
                  <a:pt x="8378200" y="594661"/>
                  <a:pt x="8378200" y="594661"/>
                  <a:pt x="8400911" y="586871"/>
                </a:cubicBezTo>
                <a:cubicBezTo>
                  <a:pt x="8444267" y="576484"/>
                  <a:pt x="8374071" y="605048"/>
                  <a:pt x="8440138" y="581677"/>
                </a:cubicBezTo>
                <a:cubicBezTo>
                  <a:pt x="8440138" y="581677"/>
                  <a:pt x="8440138" y="581677"/>
                  <a:pt x="8466978" y="589467"/>
                </a:cubicBezTo>
                <a:cubicBezTo>
                  <a:pt x="8466978" y="589467"/>
                  <a:pt x="8481431" y="579080"/>
                  <a:pt x="8464914" y="597258"/>
                </a:cubicBezTo>
                <a:cubicBezTo>
                  <a:pt x="8464914" y="597258"/>
                  <a:pt x="8464914" y="597258"/>
                  <a:pt x="8502077" y="594661"/>
                </a:cubicBezTo>
                <a:cubicBezTo>
                  <a:pt x="8502077" y="594661"/>
                  <a:pt x="8502077" y="594661"/>
                  <a:pt x="8541304" y="602451"/>
                </a:cubicBezTo>
                <a:cubicBezTo>
                  <a:pt x="8541304" y="602451"/>
                  <a:pt x="8541304" y="602451"/>
                  <a:pt x="8553692" y="599855"/>
                </a:cubicBezTo>
                <a:cubicBezTo>
                  <a:pt x="8564015" y="594661"/>
                  <a:pt x="8551627" y="620629"/>
                  <a:pt x="8564015" y="592064"/>
                </a:cubicBezTo>
                <a:cubicBezTo>
                  <a:pt x="8564015" y="592064"/>
                  <a:pt x="8564015" y="592064"/>
                  <a:pt x="8553692" y="586871"/>
                </a:cubicBezTo>
                <a:cubicBezTo>
                  <a:pt x="8559886" y="586871"/>
                  <a:pt x="8559886" y="584274"/>
                  <a:pt x="8566080" y="581677"/>
                </a:cubicBezTo>
                <a:cubicBezTo>
                  <a:pt x="8566080" y="581677"/>
                  <a:pt x="8566080" y="581677"/>
                  <a:pt x="8526852" y="573887"/>
                </a:cubicBezTo>
                <a:cubicBezTo>
                  <a:pt x="8526852" y="573887"/>
                  <a:pt x="8526852" y="573887"/>
                  <a:pt x="8526852" y="566096"/>
                </a:cubicBezTo>
                <a:cubicBezTo>
                  <a:pt x="8526852" y="566096"/>
                  <a:pt x="8526852" y="566096"/>
                  <a:pt x="8512400" y="566096"/>
                </a:cubicBezTo>
                <a:cubicBezTo>
                  <a:pt x="8497947" y="560903"/>
                  <a:pt x="8557821" y="563500"/>
                  <a:pt x="8526852" y="553113"/>
                </a:cubicBezTo>
                <a:cubicBezTo>
                  <a:pt x="8526852" y="553113"/>
                  <a:pt x="8526852" y="553113"/>
                  <a:pt x="8566080" y="545322"/>
                </a:cubicBezTo>
                <a:cubicBezTo>
                  <a:pt x="8566080" y="545322"/>
                  <a:pt x="8566080" y="545322"/>
                  <a:pt x="8570209" y="534935"/>
                </a:cubicBezTo>
                <a:cubicBezTo>
                  <a:pt x="8570209" y="534935"/>
                  <a:pt x="8570209" y="534935"/>
                  <a:pt x="8588790" y="534935"/>
                </a:cubicBezTo>
                <a:cubicBezTo>
                  <a:pt x="8590855" y="534935"/>
                  <a:pt x="8590855" y="534935"/>
                  <a:pt x="8592920" y="534935"/>
                </a:cubicBezTo>
                <a:cubicBezTo>
                  <a:pt x="8592920" y="534935"/>
                  <a:pt x="8592920" y="534935"/>
                  <a:pt x="8597049" y="529742"/>
                </a:cubicBezTo>
                <a:cubicBezTo>
                  <a:pt x="8597049" y="529742"/>
                  <a:pt x="8597049" y="529742"/>
                  <a:pt x="8601178" y="529742"/>
                </a:cubicBezTo>
                <a:cubicBezTo>
                  <a:pt x="8615630" y="521951"/>
                  <a:pt x="8634212" y="511564"/>
                  <a:pt x="8661052" y="498580"/>
                </a:cubicBezTo>
                <a:cubicBezTo>
                  <a:pt x="8661052" y="498580"/>
                  <a:pt x="8661052" y="498580"/>
                  <a:pt x="8673440" y="485596"/>
                </a:cubicBezTo>
                <a:cubicBezTo>
                  <a:pt x="8673440" y="485596"/>
                  <a:pt x="8673440" y="485596"/>
                  <a:pt x="8650729" y="483000"/>
                </a:cubicBezTo>
                <a:cubicBezTo>
                  <a:pt x="8638341" y="483000"/>
                  <a:pt x="8625953" y="501177"/>
                  <a:pt x="8611501" y="485596"/>
                </a:cubicBezTo>
                <a:cubicBezTo>
                  <a:pt x="8611501" y="485596"/>
                  <a:pt x="8611501" y="485596"/>
                  <a:pt x="8619760" y="483000"/>
                </a:cubicBezTo>
                <a:cubicBezTo>
                  <a:pt x="8619760" y="483000"/>
                  <a:pt x="8630083" y="477806"/>
                  <a:pt x="8661052" y="464822"/>
                </a:cubicBezTo>
                <a:cubicBezTo>
                  <a:pt x="8661052" y="464822"/>
                  <a:pt x="8661052" y="464822"/>
                  <a:pt x="8675504" y="485596"/>
                </a:cubicBezTo>
                <a:cubicBezTo>
                  <a:pt x="8675504" y="485596"/>
                  <a:pt x="8675504" y="485596"/>
                  <a:pt x="8727119" y="459629"/>
                </a:cubicBezTo>
                <a:cubicBezTo>
                  <a:pt x="8727119" y="459629"/>
                  <a:pt x="8727119" y="459629"/>
                  <a:pt x="8762218" y="454435"/>
                </a:cubicBezTo>
                <a:cubicBezTo>
                  <a:pt x="8762218" y="454435"/>
                  <a:pt x="8762218" y="454435"/>
                  <a:pt x="8817962" y="412887"/>
                </a:cubicBezTo>
                <a:cubicBezTo>
                  <a:pt x="8817962" y="412887"/>
                  <a:pt x="8817962" y="412887"/>
                  <a:pt x="8863384" y="402500"/>
                </a:cubicBezTo>
                <a:cubicBezTo>
                  <a:pt x="8863384" y="402500"/>
                  <a:pt x="8863384" y="402500"/>
                  <a:pt x="8861319" y="394709"/>
                </a:cubicBezTo>
                <a:cubicBezTo>
                  <a:pt x="8861319" y="394709"/>
                  <a:pt x="8861319" y="394709"/>
                  <a:pt x="8888159" y="376532"/>
                </a:cubicBezTo>
                <a:cubicBezTo>
                  <a:pt x="8902612" y="373935"/>
                  <a:pt x="8927387" y="376532"/>
                  <a:pt x="8931516" y="368742"/>
                </a:cubicBezTo>
                <a:cubicBezTo>
                  <a:pt x="8931516" y="368742"/>
                  <a:pt x="8931516" y="368742"/>
                  <a:pt x="8939775" y="373935"/>
                </a:cubicBezTo>
                <a:cubicBezTo>
                  <a:pt x="8939775" y="373935"/>
                  <a:pt x="8939775" y="373935"/>
                  <a:pt x="8888159" y="386919"/>
                </a:cubicBezTo>
                <a:cubicBezTo>
                  <a:pt x="8888159" y="386919"/>
                  <a:pt x="8888159" y="386919"/>
                  <a:pt x="8906741" y="392113"/>
                </a:cubicBezTo>
                <a:cubicBezTo>
                  <a:pt x="8906741" y="392113"/>
                  <a:pt x="8906741" y="392113"/>
                  <a:pt x="8888159" y="402500"/>
                </a:cubicBezTo>
                <a:cubicBezTo>
                  <a:pt x="8888159" y="402500"/>
                  <a:pt x="8888159" y="402500"/>
                  <a:pt x="8886095" y="410290"/>
                </a:cubicBezTo>
                <a:cubicBezTo>
                  <a:pt x="8886095" y="410290"/>
                  <a:pt x="8886095" y="410290"/>
                  <a:pt x="8886095" y="418080"/>
                </a:cubicBezTo>
                <a:cubicBezTo>
                  <a:pt x="8886095" y="418080"/>
                  <a:pt x="8886095" y="418080"/>
                  <a:pt x="8894353" y="423274"/>
                </a:cubicBezTo>
                <a:cubicBezTo>
                  <a:pt x="8894353" y="423274"/>
                  <a:pt x="8894353" y="423274"/>
                  <a:pt x="8906741" y="412887"/>
                </a:cubicBezTo>
                <a:cubicBezTo>
                  <a:pt x="8906741" y="412887"/>
                  <a:pt x="8906741" y="412887"/>
                  <a:pt x="8931516" y="402500"/>
                </a:cubicBezTo>
                <a:cubicBezTo>
                  <a:pt x="8950098" y="397306"/>
                  <a:pt x="8962485" y="412887"/>
                  <a:pt x="8972808" y="397306"/>
                </a:cubicBezTo>
                <a:cubicBezTo>
                  <a:pt x="8972808" y="397306"/>
                  <a:pt x="8972808" y="397306"/>
                  <a:pt x="8966615" y="384322"/>
                </a:cubicBezTo>
                <a:cubicBezTo>
                  <a:pt x="8966615" y="384322"/>
                  <a:pt x="8966615" y="384322"/>
                  <a:pt x="8987261" y="373935"/>
                </a:cubicBezTo>
                <a:cubicBezTo>
                  <a:pt x="8987261" y="373935"/>
                  <a:pt x="8987261" y="373935"/>
                  <a:pt x="9034747" y="373935"/>
                </a:cubicBezTo>
                <a:cubicBezTo>
                  <a:pt x="8981067" y="381726"/>
                  <a:pt x="9092556" y="384322"/>
                  <a:pt x="8999648" y="386919"/>
                </a:cubicBezTo>
                <a:cubicBezTo>
                  <a:pt x="8999648" y="386919"/>
                  <a:pt x="8999648" y="386919"/>
                  <a:pt x="8979002" y="410290"/>
                </a:cubicBezTo>
                <a:cubicBezTo>
                  <a:pt x="8979002" y="410290"/>
                  <a:pt x="8979002" y="410290"/>
                  <a:pt x="8939775" y="425871"/>
                </a:cubicBezTo>
                <a:cubicBezTo>
                  <a:pt x="8939775" y="425871"/>
                  <a:pt x="8939775" y="425871"/>
                  <a:pt x="8931516" y="441451"/>
                </a:cubicBezTo>
                <a:cubicBezTo>
                  <a:pt x="8931516" y="441451"/>
                  <a:pt x="8931516" y="441451"/>
                  <a:pt x="8894353" y="441451"/>
                </a:cubicBezTo>
                <a:cubicBezTo>
                  <a:pt x="8894353" y="441451"/>
                  <a:pt x="8894353" y="441451"/>
                  <a:pt x="8914999" y="451839"/>
                </a:cubicBezTo>
                <a:cubicBezTo>
                  <a:pt x="8914999" y="451839"/>
                  <a:pt x="8914999" y="451839"/>
                  <a:pt x="8888159" y="470016"/>
                </a:cubicBezTo>
                <a:cubicBezTo>
                  <a:pt x="8888159" y="470016"/>
                  <a:pt x="8888159" y="470016"/>
                  <a:pt x="8846867" y="485596"/>
                </a:cubicBezTo>
                <a:cubicBezTo>
                  <a:pt x="8846867" y="485596"/>
                  <a:pt x="8846867" y="485596"/>
                  <a:pt x="8855125" y="480403"/>
                </a:cubicBezTo>
                <a:cubicBezTo>
                  <a:pt x="8855125" y="480403"/>
                  <a:pt x="8855125" y="480403"/>
                  <a:pt x="8824156" y="470016"/>
                </a:cubicBezTo>
                <a:cubicBezTo>
                  <a:pt x="8824156" y="470016"/>
                  <a:pt x="8824156" y="470016"/>
                  <a:pt x="8797316" y="477806"/>
                </a:cubicBezTo>
                <a:cubicBezTo>
                  <a:pt x="8797316" y="477806"/>
                  <a:pt x="8797316" y="477806"/>
                  <a:pt x="8830350" y="498580"/>
                </a:cubicBezTo>
                <a:cubicBezTo>
                  <a:pt x="8830350" y="498580"/>
                  <a:pt x="8830350" y="498580"/>
                  <a:pt x="8805575" y="511564"/>
                </a:cubicBezTo>
                <a:cubicBezTo>
                  <a:pt x="8797316" y="514161"/>
                  <a:pt x="8784929" y="519354"/>
                  <a:pt x="8770476" y="524548"/>
                </a:cubicBezTo>
                <a:cubicBezTo>
                  <a:pt x="8770476" y="524548"/>
                  <a:pt x="8770476" y="524548"/>
                  <a:pt x="8770476" y="532338"/>
                </a:cubicBezTo>
                <a:cubicBezTo>
                  <a:pt x="8770476" y="532338"/>
                  <a:pt x="8770476" y="532338"/>
                  <a:pt x="8745701" y="519354"/>
                </a:cubicBezTo>
                <a:cubicBezTo>
                  <a:pt x="8745701" y="519354"/>
                  <a:pt x="8745701" y="519354"/>
                  <a:pt x="8714732" y="534935"/>
                </a:cubicBezTo>
                <a:cubicBezTo>
                  <a:pt x="8714732" y="534935"/>
                  <a:pt x="8714732" y="534935"/>
                  <a:pt x="8722990" y="545322"/>
                </a:cubicBezTo>
                <a:cubicBezTo>
                  <a:pt x="8722990" y="545322"/>
                  <a:pt x="8722990" y="545322"/>
                  <a:pt x="8739507" y="547919"/>
                </a:cubicBezTo>
                <a:cubicBezTo>
                  <a:pt x="8739507" y="547919"/>
                  <a:pt x="8739507" y="547919"/>
                  <a:pt x="8722990" y="553113"/>
                </a:cubicBezTo>
                <a:cubicBezTo>
                  <a:pt x="8722990" y="553113"/>
                  <a:pt x="8722990" y="553113"/>
                  <a:pt x="8689956" y="550516"/>
                </a:cubicBezTo>
                <a:cubicBezTo>
                  <a:pt x="8689956" y="550516"/>
                  <a:pt x="8689956" y="550516"/>
                  <a:pt x="8665181" y="558306"/>
                </a:cubicBezTo>
                <a:cubicBezTo>
                  <a:pt x="8669310" y="563500"/>
                  <a:pt x="8675504" y="568693"/>
                  <a:pt x="8685827" y="576484"/>
                </a:cubicBezTo>
                <a:cubicBezTo>
                  <a:pt x="8685827" y="576484"/>
                  <a:pt x="8685827" y="576484"/>
                  <a:pt x="8669310" y="584274"/>
                </a:cubicBezTo>
                <a:cubicBezTo>
                  <a:pt x="8669310" y="584274"/>
                  <a:pt x="8669310" y="584274"/>
                  <a:pt x="8625953" y="584274"/>
                </a:cubicBezTo>
                <a:cubicBezTo>
                  <a:pt x="8625953" y="584274"/>
                  <a:pt x="8625953" y="584274"/>
                  <a:pt x="8609437" y="592064"/>
                </a:cubicBezTo>
                <a:cubicBezTo>
                  <a:pt x="8609437" y="592064"/>
                  <a:pt x="8609437" y="592064"/>
                  <a:pt x="8617695" y="597258"/>
                </a:cubicBezTo>
                <a:cubicBezTo>
                  <a:pt x="8617695" y="610242"/>
                  <a:pt x="8584661" y="592064"/>
                  <a:pt x="8590855" y="610242"/>
                </a:cubicBezTo>
                <a:cubicBezTo>
                  <a:pt x="8580532" y="618032"/>
                  <a:pt x="8570209" y="605048"/>
                  <a:pt x="8570209" y="623225"/>
                </a:cubicBezTo>
                <a:cubicBezTo>
                  <a:pt x="8570209" y="623225"/>
                  <a:pt x="8570209" y="623225"/>
                  <a:pt x="8541304" y="628419"/>
                </a:cubicBezTo>
                <a:cubicBezTo>
                  <a:pt x="8530981" y="636209"/>
                  <a:pt x="8611501" y="623225"/>
                  <a:pt x="8520658" y="641403"/>
                </a:cubicBezTo>
                <a:cubicBezTo>
                  <a:pt x="8520658" y="641403"/>
                  <a:pt x="8520658" y="641403"/>
                  <a:pt x="8502077" y="662177"/>
                </a:cubicBezTo>
                <a:cubicBezTo>
                  <a:pt x="8502077" y="662177"/>
                  <a:pt x="8502077" y="662177"/>
                  <a:pt x="8464914" y="672564"/>
                </a:cubicBezTo>
                <a:cubicBezTo>
                  <a:pt x="8464914" y="672564"/>
                  <a:pt x="8464914" y="672564"/>
                  <a:pt x="8448397" y="693338"/>
                </a:cubicBezTo>
                <a:cubicBezTo>
                  <a:pt x="8448397" y="693338"/>
                  <a:pt x="8448397" y="693338"/>
                  <a:pt x="8396781" y="703725"/>
                </a:cubicBezTo>
                <a:cubicBezTo>
                  <a:pt x="8396781" y="703725"/>
                  <a:pt x="8396781" y="703725"/>
                  <a:pt x="8413298" y="708919"/>
                </a:cubicBezTo>
                <a:cubicBezTo>
                  <a:pt x="8413298" y="708919"/>
                  <a:pt x="8413298" y="708919"/>
                  <a:pt x="8378200" y="721903"/>
                </a:cubicBezTo>
                <a:cubicBezTo>
                  <a:pt x="8378200" y="721903"/>
                  <a:pt x="8378200" y="721903"/>
                  <a:pt x="8328649" y="753064"/>
                </a:cubicBezTo>
                <a:cubicBezTo>
                  <a:pt x="8328649" y="753064"/>
                  <a:pt x="8328649" y="753064"/>
                  <a:pt x="8268776" y="781629"/>
                </a:cubicBezTo>
                <a:cubicBezTo>
                  <a:pt x="8268776" y="781629"/>
                  <a:pt x="8268776" y="781629"/>
                  <a:pt x="8237806" y="807596"/>
                </a:cubicBezTo>
                <a:cubicBezTo>
                  <a:pt x="8237806" y="807596"/>
                  <a:pt x="8237806" y="807596"/>
                  <a:pt x="8002440" y="929645"/>
                </a:cubicBezTo>
                <a:cubicBezTo>
                  <a:pt x="8002440" y="929645"/>
                  <a:pt x="8002440" y="929645"/>
                  <a:pt x="7952890" y="958209"/>
                </a:cubicBezTo>
                <a:cubicBezTo>
                  <a:pt x="7952890" y="958209"/>
                  <a:pt x="7952890" y="958209"/>
                  <a:pt x="7911598" y="963403"/>
                </a:cubicBezTo>
                <a:cubicBezTo>
                  <a:pt x="7911598" y="963403"/>
                  <a:pt x="7911598" y="963403"/>
                  <a:pt x="7919856" y="973790"/>
                </a:cubicBezTo>
                <a:cubicBezTo>
                  <a:pt x="7919856" y="973790"/>
                  <a:pt x="7919856" y="973790"/>
                  <a:pt x="7791850" y="1041306"/>
                </a:cubicBezTo>
                <a:cubicBezTo>
                  <a:pt x="7791850" y="1041306"/>
                  <a:pt x="7791850" y="1041306"/>
                  <a:pt x="7727847" y="1064677"/>
                </a:cubicBezTo>
                <a:cubicBezTo>
                  <a:pt x="7727847" y="1064677"/>
                  <a:pt x="7727847" y="1064677"/>
                  <a:pt x="7707201" y="1088048"/>
                </a:cubicBezTo>
                <a:cubicBezTo>
                  <a:pt x="7707201" y="1088048"/>
                  <a:pt x="7707201" y="1088048"/>
                  <a:pt x="7703072" y="1085451"/>
                </a:cubicBezTo>
                <a:cubicBezTo>
                  <a:pt x="7703072" y="1085451"/>
                  <a:pt x="7703072" y="1085451"/>
                  <a:pt x="7690684" y="1101031"/>
                </a:cubicBezTo>
                <a:cubicBezTo>
                  <a:pt x="7690684" y="1101031"/>
                  <a:pt x="7690684" y="1101031"/>
                  <a:pt x="7655585" y="1111419"/>
                </a:cubicBezTo>
                <a:cubicBezTo>
                  <a:pt x="7655585" y="1111419"/>
                  <a:pt x="7655585" y="1111419"/>
                  <a:pt x="7643198" y="1119209"/>
                </a:cubicBezTo>
                <a:cubicBezTo>
                  <a:pt x="7643198" y="1119209"/>
                  <a:pt x="7643198" y="1119209"/>
                  <a:pt x="7682425" y="1124402"/>
                </a:cubicBezTo>
                <a:cubicBezTo>
                  <a:pt x="7682425" y="1124402"/>
                  <a:pt x="7682425" y="1124402"/>
                  <a:pt x="7703072" y="1116612"/>
                </a:cubicBezTo>
                <a:cubicBezTo>
                  <a:pt x="7705136" y="1119209"/>
                  <a:pt x="7715459" y="1111419"/>
                  <a:pt x="7713395" y="1124402"/>
                </a:cubicBezTo>
                <a:cubicBezTo>
                  <a:pt x="7713395" y="1124402"/>
                  <a:pt x="7713395" y="1124402"/>
                  <a:pt x="7738170" y="1114015"/>
                </a:cubicBezTo>
                <a:cubicBezTo>
                  <a:pt x="7736105" y="1116612"/>
                  <a:pt x="7752622" y="1111419"/>
                  <a:pt x="7734041" y="1119209"/>
                </a:cubicBezTo>
                <a:cubicBezTo>
                  <a:pt x="7748493" y="1111419"/>
                  <a:pt x="7777398" y="1124402"/>
                  <a:pt x="7771204" y="1108822"/>
                </a:cubicBezTo>
                <a:cubicBezTo>
                  <a:pt x="7771204" y="1108822"/>
                  <a:pt x="7771204" y="1108822"/>
                  <a:pt x="7818690" y="1101031"/>
                </a:cubicBezTo>
                <a:cubicBezTo>
                  <a:pt x="7818690" y="1101031"/>
                  <a:pt x="7818690" y="1101031"/>
                  <a:pt x="7882693" y="1080257"/>
                </a:cubicBezTo>
                <a:cubicBezTo>
                  <a:pt x="7882693" y="1080257"/>
                  <a:pt x="7882693" y="1080257"/>
                  <a:pt x="7903339" y="1062080"/>
                </a:cubicBezTo>
                <a:cubicBezTo>
                  <a:pt x="7919856" y="1059483"/>
                  <a:pt x="7948761" y="1064677"/>
                  <a:pt x="7952890" y="1049096"/>
                </a:cubicBezTo>
                <a:cubicBezTo>
                  <a:pt x="7952890" y="1049096"/>
                  <a:pt x="7952890" y="1049096"/>
                  <a:pt x="7967342" y="1054290"/>
                </a:cubicBezTo>
                <a:cubicBezTo>
                  <a:pt x="7967342" y="1054290"/>
                  <a:pt x="7967342" y="1054290"/>
                  <a:pt x="7992117" y="1046499"/>
                </a:cubicBezTo>
                <a:cubicBezTo>
                  <a:pt x="7992117" y="1046499"/>
                  <a:pt x="7992117" y="1046499"/>
                  <a:pt x="8002440" y="1030919"/>
                </a:cubicBezTo>
                <a:cubicBezTo>
                  <a:pt x="8025151" y="1010144"/>
                  <a:pt x="8014828" y="1062080"/>
                  <a:pt x="8035474" y="1015338"/>
                </a:cubicBezTo>
                <a:cubicBezTo>
                  <a:pt x="8035474" y="1015338"/>
                  <a:pt x="8035474" y="1015338"/>
                  <a:pt x="8051991" y="1017935"/>
                </a:cubicBezTo>
                <a:cubicBezTo>
                  <a:pt x="8051991" y="1017935"/>
                  <a:pt x="8051991" y="1017935"/>
                  <a:pt x="8080896" y="997161"/>
                </a:cubicBezTo>
                <a:cubicBezTo>
                  <a:pt x="8080896" y="997161"/>
                  <a:pt x="8080896" y="997161"/>
                  <a:pt x="8111865" y="999757"/>
                </a:cubicBezTo>
                <a:cubicBezTo>
                  <a:pt x="8111865" y="999757"/>
                  <a:pt x="8111865" y="999757"/>
                  <a:pt x="8107736" y="986773"/>
                </a:cubicBezTo>
                <a:cubicBezTo>
                  <a:pt x="8107736" y="986773"/>
                  <a:pt x="8107736" y="986773"/>
                  <a:pt x="8132511" y="971193"/>
                </a:cubicBezTo>
                <a:cubicBezTo>
                  <a:pt x="8132511" y="971193"/>
                  <a:pt x="8132511" y="971193"/>
                  <a:pt x="8128382" y="963403"/>
                </a:cubicBezTo>
                <a:cubicBezTo>
                  <a:pt x="8128382" y="963403"/>
                  <a:pt x="8128382" y="963403"/>
                  <a:pt x="8128382" y="958209"/>
                </a:cubicBezTo>
                <a:cubicBezTo>
                  <a:pt x="8128382" y="958209"/>
                  <a:pt x="8128382" y="958209"/>
                  <a:pt x="8171739" y="960806"/>
                </a:cubicBezTo>
                <a:cubicBezTo>
                  <a:pt x="8171739" y="960806"/>
                  <a:pt x="8171739" y="960806"/>
                  <a:pt x="8175868" y="947822"/>
                </a:cubicBezTo>
                <a:cubicBezTo>
                  <a:pt x="8175868" y="947822"/>
                  <a:pt x="8175868" y="947822"/>
                  <a:pt x="8200643" y="940032"/>
                </a:cubicBezTo>
                <a:cubicBezTo>
                  <a:pt x="8200643" y="940032"/>
                  <a:pt x="8200643" y="940032"/>
                  <a:pt x="8223354" y="940032"/>
                </a:cubicBezTo>
                <a:cubicBezTo>
                  <a:pt x="8223354" y="940032"/>
                  <a:pt x="8223354" y="940032"/>
                  <a:pt x="8248129" y="916661"/>
                </a:cubicBezTo>
                <a:cubicBezTo>
                  <a:pt x="8248129" y="916661"/>
                  <a:pt x="8248129" y="916661"/>
                  <a:pt x="8248129" y="911467"/>
                </a:cubicBezTo>
                <a:cubicBezTo>
                  <a:pt x="8248129" y="911467"/>
                  <a:pt x="8248129" y="911467"/>
                  <a:pt x="8229548" y="908870"/>
                </a:cubicBezTo>
                <a:cubicBezTo>
                  <a:pt x="8229548" y="908870"/>
                  <a:pt x="8229548" y="908870"/>
                  <a:pt x="8217160" y="903677"/>
                </a:cubicBezTo>
                <a:cubicBezTo>
                  <a:pt x="8217160" y="903677"/>
                  <a:pt x="8217160" y="903677"/>
                  <a:pt x="8237806" y="893290"/>
                </a:cubicBezTo>
                <a:cubicBezTo>
                  <a:pt x="8237806" y="893290"/>
                  <a:pt x="8237806" y="893290"/>
                  <a:pt x="8250194" y="903677"/>
                </a:cubicBezTo>
                <a:cubicBezTo>
                  <a:pt x="8250194" y="903677"/>
                  <a:pt x="8250194" y="903677"/>
                  <a:pt x="8312132" y="895887"/>
                </a:cubicBezTo>
                <a:cubicBezTo>
                  <a:pt x="8312132" y="895887"/>
                  <a:pt x="8312132" y="895887"/>
                  <a:pt x="8341037" y="867322"/>
                </a:cubicBezTo>
                <a:cubicBezTo>
                  <a:pt x="8341037" y="867322"/>
                  <a:pt x="8341037" y="867322"/>
                  <a:pt x="8372006" y="862128"/>
                </a:cubicBezTo>
                <a:cubicBezTo>
                  <a:pt x="8378200" y="856935"/>
                  <a:pt x="8305939" y="872516"/>
                  <a:pt x="8392652" y="849145"/>
                </a:cubicBezTo>
                <a:cubicBezTo>
                  <a:pt x="8392652" y="849145"/>
                  <a:pt x="8392652" y="849145"/>
                  <a:pt x="8400911" y="851741"/>
                </a:cubicBezTo>
                <a:cubicBezTo>
                  <a:pt x="8400911" y="851741"/>
                  <a:pt x="8400911" y="851741"/>
                  <a:pt x="8421557" y="841354"/>
                </a:cubicBezTo>
                <a:cubicBezTo>
                  <a:pt x="8421557" y="841354"/>
                  <a:pt x="8421557" y="841354"/>
                  <a:pt x="8413298" y="836161"/>
                </a:cubicBezTo>
                <a:cubicBezTo>
                  <a:pt x="8413298" y="836161"/>
                  <a:pt x="8413298" y="836161"/>
                  <a:pt x="8448397" y="815387"/>
                </a:cubicBezTo>
                <a:cubicBezTo>
                  <a:pt x="8448397" y="815387"/>
                  <a:pt x="8448397" y="815387"/>
                  <a:pt x="8460784" y="815387"/>
                </a:cubicBezTo>
                <a:cubicBezTo>
                  <a:pt x="8460784" y="815387"/>
                  <a:pt x="8460784" y="815387"/>
                  <a:pt x="8464914" y="799806"/>
                </a:cubicBezTo>
                <a:cubicBezTo>
                  <a:pt x="8460784" y="797209"/>
                  <a:pt x="8460784" y="794612"/>
                  <a:pt x="8456655" y="794612"/>
                </a:cubicBezTo>
                <a:cubicBezTo>
                  <a:pt x="8456655" y="794612"/>
                  <a:pt x="8456655" y="794612"/>
                  <a:pt x="8477301" y="786822"/>
                </a:cubicBezTo>
                <a:cubicBezTo>
                  <a:pt x="8477301" y="786822"/>
                  <a:pt x="8477301" y="786822"/>
                  <a:pt x="8502077" y="786822"/>
                </a:cubicBezTo>
                <a:cubicBezTo>
                  <a:pt x="8502077" y="786822"/>
                  <a:pt x="8502077" y="786822"/>
                  <a:pt x="8502077" y="773838"/>
                </a:cubicBezTo>
                <a:cubicBezTo>
                  <a:pt x="8502077" y="773838"/>
                  <a:pt x="8502077" y="773838"/>
                  <a:pt x="8533046" y="768645"/>
                </a:cubicBezTo>
                <a:cubicBezTo>
                  <a:pt x="8533046" y="768645"/>
                  <a:pt x="8533046" y="768645"/>
                  <a:pt x="8599113" y="734887"/>
                </a:cubicBezTo>
                <a:cubicBezTo>
                  <a:pt x="8599113" y="734887"/>
                  <a:pt x="8599113" y="734887"/>
                  <a:pt x="8605307" y="727096"/>
                </a:cubicBezTo>
                <a:cubicBezTo>
                  <a:pt x="8594984" y="727096"/>
                  <a:pt x="8599113" y="719306"/>
                  <a:pt x="8669310" y="690741"/>
                </a:cubicBezTo>
                <a:cubicBezTo>
                  <a:pt x="8669310" y="690741"/>
                  <a:pt x="8669310" y="690741"/>
                  <a:pt x="8675504" y="685548"/>
                </a:cubicBezTo>
                <a:cubicBezTo>
                  <a:pt x="8671375" y="682951"/>
                  <a:pt x="8667246" y="698532"/>
                  <a:pt x="8661052" y="680354"/>
                </a:cubicBezTo>
                <a:cubicBezTo>
                  <a:pt x="8661052" y="680354"/>
                  <a:pt x="8661052" y="680354"/>
                  <a:pt x="8694086" y="680354"/>
                </a:cubicBezTo>
                <a:cubicBezTo>
                  <a:pt x="8696150" y="680354"/>
                  <a:pt x="8698215" y="675161"/>
                  <a:pt x="8702344" y="669967"/>
                </a:cubicBezTo>
                <a:cubicBezTo>
                  <a:pt x="8702344" y="669967"/>
                  <a:pt x="8702344" y="669967"/>
                  <a:pt x="8733313" y="667371"/>
                </a:cubicBezTo>
                <a:cubicBezTo>
                  <a:pt x="8733313" y="667371"/>
                  <a:pt x="8733313" y="667371"/>
                  <a:pt x="8733313" y="659580"/>
                </a:cubicBezTo>
                <a:cubicBezTo>
                  <a:pt x="8733313" y="659580"/>
                  <a:pt x="8733313" y="659580"/>
                  <a:pt x="8739507" y="649193"/>
                </a:cubicBezTo>
                <a:cubicBezTo>
                  <a:pt x="8739507" y="649193"/>
                  <a:pt x="8739507" y="649193"/>
                  <a:pt x="8753959" y="649193"/>
                </a:cubicBezTo>
                <a:cubicBezTo>
                  <a:pt x="8753959" y="649193"/>
                  <a:pt x="8753959" y="649193"/>
                  <a:pt x="8799381" y="620629"/>
                </a:cubicBezTo>
                <a:cubicBezTo>
                  <a:pt x="8799381" y="620629"/>
                  <a:pt x="8799381" y="620629"/>
                  <a:pt x="8824156" y="612838"/>
                </a:cubicBezTo>
                <a:cubicBezTo>
                  <a:pt x="8824156" y="612838"/>
                  <a:pt x="8824156" y="612838"/>
                  <a:pt x="8838609" y="589467"/>
                </a:cubicBezTo>
                <a:cubicBezTo>
                  <a:pt x="8838609" y="589467"/>
                  <a:pt x="8838609" y="589467"/>
                  <a:pt x="8886095" y="594661"/>
                </a:cubicBezTo>
                <a:cubicBezTo>
                  <a:pt x="8886095" y="594661"/>
                  <a:pt x="8886095" y="594661"/>
                  <a:pt x="8914999" y="586871"/>
                </a:cubicBezTo>
                <a:cubicBezTo>
                  <a:pt x="8914999" y="586871"/>
                  <a:pt x="8914999" y="586871"/>
                  <a:pt x="8906741" y="571290"/>
                </a:cubicBezTo>
                <a:cubicBezTo>
                  <a:pt x="8906741" y="571290"/>
                  <a:pt x="8906741" y="571290"/>
                  <a:pt x="8910870" y="563500"/>
                </a:cubicBezTo>
                <a:cubicBezTo>
                  <a:pt x="8910870" y="563500"/>
                  <a:pt x="8910870" y="563500"/>
                  <a:pt x="8890224" y="553113"/>
                </a:cubicBezTo>
                <a:cubicBezTo>
                  <a:pt x="8892289" y="553113"/>
                  <a:pt x="8896418" y="553113"/>
                  <a:pt x="8898482" y="550516"/>
                </a:cubicBezTo>
                <a:cubicBezTo>
                  <a:pt x="8898482" y="550516"/>
                  <a:pt x="8898482" y="550516"/>
                  <a:pt x="8914999" y="555709"/>
                </a:cubicBezTo>
                <a:cubicBezTo>
                  <a:pt x="8923258" y="553113"/>
                  <a:pt x="8929452" y="558306"/>
                  <a:pt x="8937710" y="550516"/>
                </a:cubicBezTo>
                <a:cubicBezTo>
                  <a:pt x="8937710" y="550516"/>
                  <a:pt x="8937710" y="550516"/>
                  <a:pt x="8894353" y="534935"/>
                </a:cubicBezTo>
                <a:cubicBezTo>
                  <a:pt x="8894353" y="534935"/>
                  <a:pt x="8894353" y="534935"/>
                  <a:pt x="8906741" y="524548"/>
                </a:cubicBezTo>
                <a:cubicBezTo>
                  <a:pt x="8906741" y="524548"/>
                  <a:pt x="8906741" y="524548"/>
                  <a:pt x="8937710" y="547919"/>
                </a:cubicBezTo>
                <a:cubicBezTo>
                  <a:pt x="8937710" y="547919"/>
                  <a:pt x="8937710" y="547919"/>
                  <a:pt x="9022359" y="519354"/>
                </a:cubicBezTo>
                <a:cubicBezTo>
                  <a:pt x="9022359" y="519354"/>
                  <a:pt x="9022359" y="519354"/>
                  <a:pt x="9012036" y="511564"/>
                </a:cubicBezTo>
                <a:cubicBezTo>
                  <a:pt x="9012036" y="511564"/>
                  <a:pt x="9012036" y="511564"/>
                  <a:pt x="9127654" y="449242"/>
                </a:cubicBezTo>
                <a:cubicBezTo>
                  <a:pt x="9127654" y="449242"/>
                  <a:pt x="9127654" y="449242"/>
                  <a:pt x="9148301" y="449242"/>
                </a:cubicBezTo>
                <a:cubicBezTo>
                  <a:pt x="9148301" y="449242"/>
                  <a:pt x="9148301" y="449242"/>
                  <a:pt x="9158624" y="444048"/>
                </a:cubicBezTo>
                <a:cubicBezTo>
                  <a:pt x="9158624" y="444048"/>
                  <a:pt x="9158624" y="444048"/>
                  <a:pt x="9127654" y="438855"/>
                </a:cubicBezTo>
                <a:cubicBezTo>
                  <a:pt x="9121461" y="436258"/>
                  <a:pt x="9109073" y="459629"/>
                  <a:pt x="9084298" y="441451"/>
                </a:cubicBezTo>
                <a:cubicBezTo>
                  <a:pt x="9084298" y="441451"/>
                  <a:pt x="9084298" y="441451"/>
                  <a:pt x="9100814" y="441451"/>
                </a:cubicBezTo>
                <a:cubicBezTo>
                  <a:pt x="9100814" y="441451"/>
                  <a:pt x="9100814" y="441451"/>
                  <a:pt x="9119396" y="423274"/>
                </a:cubicBezTo>
                <a:cubicBezTo>
                  <a:pt x="9119396" y="423274"/>
                  <a:pt x="9119396" y="423274"/>
                  <a:pt x="9148301" y="412887"/>
                </a:cubicBezTo>
                <a:cubicBezTo>
                  <a:pt x="9148301" y="412887"/>
                  <a:pt x="9148301" y="412887"/>
                  <a:pt x="9158624" y="397306"/>
                </a:cubicBezTo>
                <a:cubicBezTo>
                  <a:pt x="9158624" y="397306"/>
                  <a:pt x="9158624" y="397306"/>
                  <a:pt x="9171011" y="399903"/>
                </a:cubicBezTo>
                <a:cubicBezTo>
                  <a:pt x="9171011" y="399903"/>
                  <a:pt x="9171011" y="399903"/>
                  <a:pt x="9183399" y="384322"/>
                </a:cubicBezTo>
                <a:cubicBezTo>
                  <a:pt x="9183399" y="384322"/>
                  <a:pt x="9183399" y="384322"/>
                  <a:pt x="9183399" y="381726"/>
                </a:cubicBezTo>
                <a:cubicBezTo>
                  <a:pt x="9183399" y="381726"/>
                  <a:pt x="9183399" y="381726"/>
                  <a:pt x="9199916" y="384322"/>
                </a:cubicBezTo>
                <a:cubicBezTo>
                  <a:pt x="9199916" y="384322"/>
                  <a:pt x="9199916" y="384322"/>
                  <a:pt x="9222627" y="366145"/>
                </a:cubicBezTo>
                <a:cubicBezTo>
                  <a:pt x="9222627" y="366145"/>
                  <a:pt x="9222627" y="366145"/>
                  <a:pt x="9208174" y="360951"/>
                </a:cubicBezTo>
                <a:cubicBezTo>
                  <a:pt x="9208174" y="360951"/>
                  <a:pt x="9208174" y="360951"/>
                  <a:pt x="9224691" y="363548"/>
                </a:cubicBezTo>
                <a:cubicBezTo>
                  <a:pt x="9224691" y="363548"/>
                  <a:pt x="9224691" y="363548"/>
                  <a:pt x="9243273" y="360951"/>
                </a:cubicBezTo>
                <a:cubicBezTo>
                  <a:pt x="9243273" y="360951"/>
                  <a:pt x="9243273" y="360951"/>
                  <a:pt x="9255660" y="347968"/>
                </a:cubicBezTo>
                <a:cubicBezTo>
                  <a:pt x="9255660" y="347968"/>
                  <a:pt x="9255660" y="347968"/>
                  <a:pt x="9327922" y="311613"/>
                </a:cubicBezTo>
                <a:cubicBezTo>
                  <a:pt x="9327922" y="311613"/>
                  <a:pt x="9329987" y="314210"/>
                  <a:pt x="9334116" y="314210"/>
                </a:cubicBezTo>
                <a:cubicBezTo>
                  <a:pt x="9340310" y="311613"/>
                  <a:pt x="9344439" y="316806"/>
                  <a:pt x="9348568" y="309016"/>
                </a:cubicBezTo>
                <a:cubicBezTo>
                  <a:pt x="9348568" y="309016"/>
                  <a:pt x="9348568" y="309016"/>
                  <a:pt x="9334116" y="301226"/>
                </a:cubicBezTo>
                <a:cubicBezTo>
                  <a:pt x="9334116" y="301226"/>
                  <a:pt x="9334116" y="301226"/>
                  <a:pt x="9340310" y="290839"/>
                </a:cubicBezTo>
                <a:cubicBezTo>
                  <a:pt x="9340310" y="290839"/>
                  <a:pt x="9340310" y="290839"/>
                  <a:pt x="9371279" y="288242"/>
                </a:cubicBezTo>
                <a:cubicBezTo>
                  <a:pt x="9371279" y="288242"/>
                  <a:pt x="9371279" y="288242"/>
                  <a:pt x="9462122" y="231113"/>
                </a:cubicBezTo>
                <a:cubicBezTo>
                  <a:pt x="9462122" y="231113"/>
                  <a:pt x="9462122" y="231113"/>
                  <a:pt x="9497220" y="220726"/>
                </a:cubicBezTo>
                <a:cubicBezTo>
                  <a:pt x="9503414" y="212935"/>
                  <a:pt x="9497220" y="212935"/>
                  <a:pt x="9491026" y="215532"/>
                </a:cubicBezTo>
                <a:cubicBezTo>
                  <a:pt x="9495156" y="212935"/>
                  <a:pt x="9503414" y="210339"/>
                  <a:pt x="9513737" y="205145"/>
                </a:cubicBezTo>
                <a:cubicBezTo>
                  <a:pt x="9513737" y="205145"/>
                  <a:pt x="9513737" y="205145"/>
                  <a:pt x="9526125" y="210339"/>
                </a:cubicBezTo>
                <a:cubicBezTo>
                  <a:pt x="9526125" y="210339"/>
                  <a:pt x="9526125" y="210339"/>
                  <a:pt x="9480703" y="236306"/>
                </a:cubicBezTo>
                <a:cubicBezTo>
                  <a:pt x="9480703" y="236306"/>
                  <a:pt x="9480703" y="236306"/>
                  <a:pt x="9509608" y="238903"/>
                </a:cubicBezTo>
                <a:cubicBezTo>
                  <a:pt x="9509608" y="238903"/>
                  <a:pt x="9509608" y="238903"/>
                  <a:pt x="9509608" y="244097"/>
                </a:cubicBezTo>
                <a:cubicBezTo>
                  <a:pt x="9493091" y="244097"/>
                  <a:pt x="9464186" y="264871"/>
                  <a:pt x="9455928" y="257081"/>
                </a:cubicBezTo>
                <a:cubicBezTo>
                  <a:pt x="9455928" y="257081"/>
                  <a:pt x="9455928" y="257081"/>
                  <a:pt x="9377473" y="301226"/>
                </a:cubicBezTo>
                <a:cubicBezTo>
                  <a:pt x="9377473" y="301226"/>
                  <a:pt x="9377473" y="301226"/>
                  <a:pt x="9373343" y="316806"/>
                </a:cubicBezTo>
                <a:cubicBezTo>
                  <a:pt x="9373343" y="316806"/>
                  <a:pt x="9373343" y="316806"/>
                  <a:pt x="9420830" y="311613"/>
                </a:cubicBezTo>
                <a:cubicBezTo>
                  <a:pt x="9420830" y="311613"/>
                  <a:pt x="9420830" y="311613"/>
                  <a:pt x="9437346" y="288242"/>
                </a:cubicBezTo>
                <a:cubicBezTo>
                  <a:pt x="9437346" y="288242"/>
                  <a:pt x="9437346" y="288242"/>
                  <a:pt x="9488962" y="277855"/>
                </a:cubicBezTo>
                <a:cubicBezTo>
                  <a:pt x="9488962" y="277855"/>
                  <a:pt x="9488962" y="277855"/>
                  <a:pt x="9565352" y="225919"/>
                </a:cubicBezTo>
                <a:cubicBezTo>
                  <a:pt x="9561223" y="228516"/>
                  <a:pt x="9559159" y="233710"/>
                  <a:pt x="9557094" y="238903"/>
                </a:cubicBezTo>
                <a:cubicBezTo>
                  <a:pt x="9557094" y="238903"/>
                  <a:pt x="9557094" y="238903"/>
                  <a:pt x="9577740" y="244097"/>
                </a:cubicBezTo>
                <a:cubicBezTo>
                  <a:pt x="9577740" y="244097"/>
                  <a:pt x="9577740" y="244097"/>
                  <a:pt x="9573611" y="251887"/>
                </a:cubicBezTo>
                <a:cubicBezTo>
                  <a:pt x="9579805" y="264871"/>
                  <a:pt x="9588063" y="246693"/>
                  <a:pt x="9608709" y="259677"/>
                </a:cubicBezTo>
                <a:cubicBezTo>
                  <a:pt x="9608709" y="259677"/>
                  <a:pt x="9608709" y="259677"/>
                  <a:pt x="9583934" y="275258"/>
                </a:cubicBezTo>
                <a:cubicBezTo>
                  <a:pt x="9583934" y="275258"/>
                  <a:pt x="9583934" y="275258"/>
                  <a:pt x="9546771" y="293435"/>
                </a:cubicBezTo>
                <a:cubicBezTo>
                  <a:pt x="9559159" y="290839"/>
                  <a:pt x="9581869" y="285645"/>
                  <a:pt x="9540577" y="303823"/>
                </a:cubicBezTo>
                <a:cubicBezTo>
                  <a:pt x="9536448" y="303823"/>
                  <a:pt x="9530254" y="301226"/>
                  <a:pt x="9519931" y="301226"/>
                </a:cubicBezTo>
                <a:cubicBezTo>
                  <a:pt x="9519931" y="301226"/>
                  <a:pt x="9519931" y="301226"/>
                  <a:pt x="9501349" y="319403"/>
                </a:cubicBezTo>
                <a:cubicBezTo>
                  <a:pt x="9519931" y="322000"/>
                  <a:pt x="9509608" y="322000"/>
                  <a:pt x="9472445" y="332387"/>
                </a:cubicBezTo>
                <a:cubicBezTo>
                  <a:pt x="9472445" y="332387"/>
                  <a:pt x="9472445" y="332387"/>
                  <a:pt x="9497220" y="347968"/>
                </a:cubicBezTo>
                <a:cubicBezTo>
                  <a:pt x="9497220" y="347968"/>
                  <a:pt x="9497220" y="347968"/>
                  <a:pt x="9536448" y="337580"/>
                </a:cubicBezTo>
                <a:cubicBezTo>
                  <a:pt x="9536448" y="337580"/>
                  <a:pt x="9536448" y="337580"/>
                  <a:pt x="9548836" y="332387"/>
                </a:cubicBezTo>
                <a:cubicBezTo>
                  <a:pt x="9548836" y="332387"/>
                  <a:pt x="9548836" y="332387"/>
                  <a:pt x="9544706" y="322000"/>
                </a:cubicBezTo>
                <a:cubicBezTo>
                  <a:pt x="9544706" y="322000"/>
                  <a:pt x="9544706" y="322000"/>
                  <a:pt x="9561223" y="337580"/>
                </a:cubicBezTo>
                <a:cubicBezTo>
                  <a:pt x="9561223" y="337580"/>
                  <a:pt x="9561223" y="337580"/>
                  <a:pt x="9637614" y="324597"/>
                </a:cubicBezTo>
                <a:cubicBezTo>
                  <a:pt x="9637614" y="324597"/>
                  <a:pt x="9637614" y="324597"/>
                  <a:pt x="9654131" y="314210"/>
                </a:cubicBezTo>
                <a:cubicBezTo>
                  <a:pt x="9654131" y="314210"/>
                  <a:pt x="9654131" y="314210"/>
                  <a:pt x="9633485" y="306419"/>
                </a:cubicBezTo>
                <a:cubicBezTo>
                  <a:pt x="9625226" y="306419"/>
                  <a:pt x="9612839" y="309016"/>
                  <a:pt x="9596322" y="311613"/>
                </a:cubicBezTo>
                <a:cubicBezTo>
                  <a:pt x="9596322" y="311613"/>
                  <a:pt x="9596322" y="311613"/>
                  <a:pt x="9610774" y="298629"/>
                </a:cubicBezTo>
                <a:cubicBezTo>
                  <a:pt x="9610774" y="298629"/>
                  <a:pt x="9610774" y="298629"/>
                  <a:pt x="9596322" y="288242"/>
                </a:cubicBezTo>
                <a:cubicBezTo>
                  <a:pt x="9596322" y="288242"/>
                  <a:pt x="9596322" y="288242"/>
                  <a:pt x="9616968" y="288242"/>
                </a:cubicBezTo>
                <a:cubicBezTo>
                  <a:pt x="9616968" y="288242"/>
                  <a:pt x="9616968" y="288242"/>
                  <a:pt x="9645872" y="275258"/>
                </a:cubicBezTo>
                <a:cubicBezTo>
                  <a:pt x="9645872" y="275258"/>
                  <a:pt x="9645872" y="275258"/>
                  <a:pt x="9654131" y="275258"/>
                </a:cubicBezTo>
                <a:cubicBezTo>
                  <a:pt x="9654131" y="275258"/>
                  <a:pt x="9654131" y="275258"/>
                  <a:pt x="9645872" y="298629"/>
                </a:cubicBezTo>
                <a:cubicBezTo>
                  <a:pt x="9645872" y="298629"/>
                  <a:pt x="9645872" y="298629"/>
                  <a:pt x="9658260" y="301226"/>
                </a:cubicBezTo>
                <a:cubicBezTo>
                  <a:pt x="9662389" y="301226"/>
                  <a:pt x="9664454" y="301226"/>
                  <a:pt x="9660325" y="301226"/>
                </a:cubicBezTo>
                <a:cubicBezTo>
                  <a:pt x="9660325" y="301226"/>
                  <a:pt x="9660325" y="301226"/>
                  <a:pt x="9674777" y="303823"/>
                </a:cubicBezTo>
                <a:cubicBezTo>
                  <a:pt x="9674777" y="303823"/>
                  <a:pt x="9674777" y="303823"/>
                  <a:pt x="9722263" y="301226"/>
                </a:cubicBezTo>
                <a:cubicBezTo>
                  <a:pt x="9722263" y="301226"/>
                  <a:pt x="9722263" y="301226"/>
                  <a:pt x="9705746" y="303823"/>
                </a:cubicBezTo>
                <a:cubicBezTo>
                  <a:pt x="9705746" y="303823"/>
                  <a:pt x="9705746" y="303823"/>
                  <a:pt x="9709875" y="309016"/>
                </a:cubicBezTo>
                <a:cubicBezTo>
                  <a:pt x="9709875" y="309016"/>
                  <a:pt x="9709875" y="309016"/>
                  <a:pt x="9536448" y="410290"/>
                </a:cubicBezTo>
                <a:cubicBezTo>
                  <a:pt x="9536448" y="410290"/>
                  <a:pt x="9536448" y="410290"/>
                  <a:pt x="9532319" y="412887"/>
                </a:cubicBezTo>
                <a:cubicBezTo>
                  <a:pt x="9532319" y="412887"/>
                  <a:pt x="9532319" y="412887"/>
                  <a:pt x="9501349" y="412887"/>
                </a:cubicBezTo>
                <a:cubicBezTo>
                  <a:pt x="9501349" y="412887"/>
                  <a:pt x="9501349" y="412887"/>
                  <a:pt x="9501349" y="420677"/>
                </a:cubicBezTo>
                <a:cubicBezTo>
                  <a:pt x="9509608" y="420677"/>
                  <a:pt x="9519931" y="418080"/>
                  <a:pt x="9524060" y="423274"/>
                </a:cubicBezTo>
                <a:cubicBezTo>
                  <a:pt x="9524060" y="423274"/>
                  <a:pt x="9524060" y="423274"/>
                  <a:pt x="9505479" y="425871"/>
                </a:cubicBezTo>
                <a:cubicBezTo>
                  <a:pt x="9505479" y="425871"/>
                  <a:pt x="9505479" y="425871"/>
                  <a:pt x="9509608" y="428468"/>
                </a:cubicBezTo>
                <a:cubicBezTo>
                  <a:pt x="9509608" y="428468"/>
                  <a:pt x="9509608" y="428468"/>
                  <a:pt x="9484833" y="441451"/>
                </a:cubicBezTo>
                <a:cubicBezTo>
                  <a:pt x="9484833" y="441451"/>
                  <a:pt x="9484833" y="441451"/>
                  <a:pt x="9509608" y="454435"/>
                </a:cubicBezTo>
                <a:cubicBezTo>
                  <a:pt x="9524060" y="451839"/>
                  <a:pt x="9532319" y="457032"/>
                  <a:pt x="9552965" y="459629"/>
                </a:cubicBezTo>
                <a:cubicBezTo>
                  <a:pt x="9552965" y="459629"/>
                  <a:pt x="9552965" y="459629"/>
                  <a:pt x="9532319" y="477806"/>
                </a:cubicBezTo>
                <a:cubicBezTo>
                  <a:pt x="9532319" y="477806"/>
                  <a:pt x="9532319" y="477806"/>
                  <a:pt x="9538512" y="488193"/>
                </a:cubicBezTo>
                <a:cubicBezTo>
                  <a:pt x="9540577" y="485596"/>
                  <a:pt x="9557094" y="480403"/>
                  <a:pt x="9577740" y="490790"/>
                </a:cubicBezTo>
                <a:cubicBezTo>
                  <a:pt x="9577740" y="490790"/>
                  <a:pt x="9577740" y="490790"/>
                  <a:pt x="9590128" y="488193"/>
                </a:cubicBezTo>
                <a:cubicBezTo>
                  <a:pt x="9590128" y="488193"/>
                  <a:pt x="9590128" y="488193"/>
                  <a:pt x="9604580" y="503774"/>
                </a:cubicBezTo>
                <a:cubicBezTo>
                  <a:pt x="9604580" y="503774"/>
                  <a:pt x="9604580" y="503774"/>
                  <a:pt x="9621097" y="506371"/>
                </a:cubicBezTo>
                <a:cubicBezTo>
                  <a:pt x="9621097" y="506371"/>
                  <a:pt x="9621097" y="506371"/>
                  <a:pt x="9585999" y="521951"/>
                </a:cubicBezTo>
                <a:cubicBezTo>
                  <a:pt x="9585999" y="521951"/>
                  <a:pt x="9585999" y="521951"/>
                  <a:pt x="9577740" y="521951"/>
                </a:cubicBezTo>
                <a:cubicBezTo>
                  <a:pt x="9575675" y="521951"/>
                  <a:pt x="9573611" y="524548"/>
                  <a:pt x="9571546" y="524548"/>
                </a:cubicBezTo>
                <a:cubicBezTo>
                  <a:pt x="9571546" y="524548"/>
                  <a:pt x="9571546" y="524548"/>
                  <a:pt x="9573611" y="529742"/>
                </a:cubicBezTo>
                <a:cubicBezTo>
                  <a:pt x="9573611" y="529742"/>
                  <a:pt x="9573611" y="529742"/>
                  <a:pt x="9569482" y="527145"/>
                </a:cubicBezTo>
                <a:cubicBezTo>
                  <a:pt x="9563288" y="529742"/>
                  <a:pt x="9555029" y="534935"/>
                  <a:pt x="9544706" y="540129"/>
                </a:cubicBezTo>
                <a:cubicBezTo>
                  <a:pt x="9544706" y="540129"/>
                  <a:pt x="9544706" y="540129"/>
                  <a:pt x="9524060" y="532338"/>
                </a:cubicBezTo>
                <a:cubicBezTo>
                  <a:pt x="9495156" y="537532"/>
                  <a:pt x="9528189" y="553113"/>
                  <a:pt x="9497220" y="545322"/>
                </a:cubicBezTo>
                <a:cubicBezTo>
                  <a:pt x="9497220" y="545322"/>
                  <a:pt x="9497220" y="545322"/>
                  <a:pt x="9497220" y="550516"/>
                </a:cubicBezTo>
                <a:cubicBezTo>
                  <a:pt x="9503414" y="550516"/>
                  <a:pt x="9482768" y="563500"/>
                  <a:pt x="9513737" y="553113"/>
                </a:cubicBezTo>
                <a:cubicBezTo>
                  <a:pt x="9513737" y="553113"/>
                  <a:pt x="9513737" y="553113"/>
                  <a:pt x="9488962" y="576484"/>
                </a:cubicBezTo>
                <a:cubicBezTo>
                  <a:pt x="9488962" y="576484"/>
                  <a:pt x="9488962" y="576484"/>
                  <a:pt x="9424959" y="599855"/>
                </a:cubicBezTo>
                <a:cubicBezTo>
                  <a:pt x="9424959" y="599855"/>
                  <a:pt x="9424959" y="599855"/>
                  <a:pt x="9480703" y="568693"/>
                </a:cubicBezTo>
                <a:cubicBezTo>
                  <a:pt x="9480703" y="568693"/>
                  <a:pt x="9480703" y="568693"/>
                  <a:pt x="9441476" y="571290"/>
                </a:cubicBezTo>
                <a:cubicBezTo>
                  <a:pt x="9441476" y="571290"/>
                  <a:pt x="9441476" y="571290"/>
                  <a:pt x="9420830" y="592064"/>
                </a:cubicBezTo>
                <a:cubicBezTo>
                  <a:pt x="9420830" y="592064"/>
                  <a:pt x="9420830" y="592064"/>
                  <a:pt x="9385731" y="597258"/>
                </a:cubicBezTo>
                <a:cubicBezTo>
                  <a:pt x="9385731" y="597258"/>
                  <a:pt x="9385731" y="597258"/>
                  <a:pt x="9371279" y="586871"/>
                </a:cubicBezTo>
                <a:cubicBezTo>
                  <a:pt x="9371279" y="586871"/>
                  <a:pt x="9371279" y="586871"/>
                  <a:pt x="9412571" y="576484"/>
                </a:cubicBezTo>
                <a:cubicBezTo>
                  <a:pt x="9412571" y="576484"/>
                  <a:pt x="9412571" y="576484"/>
                  <a:pt x="9447669" y="553113"/>
                </a:cubicBezTo>
                <a:cubicBezTo>
                  <a:pt x="9443540" y="555709"/>
                  <a:pt x="9445605" y="553113"/>
                  <a:pt x="9464186" y="547919"/>
                </a:cubicBezTo>
                <a:cubicBezTo>
                  <a:pt x="9464186" y="547919"/>
                  <a:pt x="9464186" y="547919"/>
                  <a:pt x="9472445" y="545322"/>
                </a:cubicBezTo>
                <a:cubicBezTo>
                  <a:pt x="9482768" y="540129"/>
                  <a:pt x="9499285" y="534935"/>
                  <a:pt x="9519931" y="529742"/>
                </a:cubicBezTo>
                <a:cubicBezTo>
                  <a:pt x="9519931" y="529742"/>
                  <a:pt x="9519931" y="529742"/>
                  <a:pt x="9497220" y="511564"/>
                </a:cubicBezTo>
                <a:cubicBezTo>
                  <a:pt x="9497220" y="511564"/>
                  <a:pt x="9497220" y="511564"/>
                  <a:pt x="9488962" y="506371"/>
                </a:cubicBezTo>
                <a:cubicBezTo>
                  <a:pt x="9488962" y="506371"/>
                  <a:pt x="9488962" y="506371"/>
                  <a:pt x="9460057" y="511564"/>
                </a:cubicBezTo>
                <a:cubicBezTo>
                  <a:pt x="9460057" y="511564"/>
                  <a:pt x="9460057" y="511564"/>
                  <a:pt x="9472445" y="524548"/>
                </a:cubicBezTo>
                <a:cubicBezTo>
                  <a:pt x="9460057" y="532338"/>
                  <a:pt x="9429088" y="534935"/>
                  <a:pt x="9424959" y="532338"/>
                </a:cubicBezTo>
                <a:cubicBezTo>
                  <a:pt x="9424959" y="532338"/>
                  <a:pt x="9424959" y="532338"/>
                  <a:pt x="9416700" y="537532"/>
                </a:cubicBezTo>
                <a:cubicBezTo>
                  <a:pt x="9416700" y="540129"/>
                  <a:pt x="9416700" y="542725"/>
                  <a:pt x="9416700" y="547919"/>
                </a:cubicBezTo>
                <a:cubicBezTo>
                  <a:pt x="9416700" y="547919"/>
                  <a:pt x="9416700" y="547919"/>
                  <a:pt x="9408442" y="542725"/>
                </a:cubicBezTo>
                <a:cubicBezTo>
                  <a:pt x="9408442" y="542725"/>
                  <a:pt x="9408442" y="542725"/>
                  <a:pt x="9352697" y="576484"/>
                </a:cubicBezTo>
                <a:cubicBezTo>
                  <a:pt x="9346503" y="576484"/>
                  <a:pt x="9354762" y="586871"/>
                  <a:pt x="9344439" y="576484"/>
                </a:cubicBezTo>
                <a:cubicBezTo>
                  <a:pt x="9344439" y="576484"/>
                  <a:pt x="9344439" y="576484"/>
                  <a:pt x="9344439" y="584274"/>
                </a:cubicBezTo>
                <a:cubicBezTo>
                  <a:pt x="9344439" y="584274"/>
                  <a:pt x="9344439" y="584274"/>
                  <a:pt x="9323793" y="584274"/>
                </a:cubicBezTo>
                <a:cubicBezTo>
                  <a:pt x="9323793" y="584274"/>
                  <a:pt x="9323793" y="584274"/>
                  <a:pt x="9292823" y="602451"/>
                </a:cubicBezTo>
                <a:cubicBezTo>
                  <a:pt x="9292823" y="602451"/>
                  <a:pt x="9292823" y="602451"/>
                  <a:pt x="9255660" y="618032"/>
                </a:cubicBezTo>
                <a:cubicBezTo>
                  <a:pt x="9255660" y="618032"/>
                  <a:pt x="9255660" y="618032"/>
                  <a:pt x="9208174" y="620629"/>
                </a:cubicBezTo>
                <a:cubicBezTo>
                  <a:pt x="9208174" y="620629"/>
                  <a:pt x="9208174" y="620629"/>
                  <a:pt x="9199916" y="628419"/>
                </a:cubicBezTo>
                <a:cubicBezTo>
                  <a:pt x="9199916" y="628419"/>
                  <a:pt x="9199916" y="628419"/>
                  <a:pt x="9171011" y="602451"/>
                </a:cubicBezTo>
                <a:cubicBezTo>
                  <a:pt x="9171011" y="602451"/>
                  <a:pt x="9171011" y="602451"/>
                  <a:pt x="9140042" y="612838"/>
                </a:cubicBezTo>
                <a:cubicBezTo>
                  <a:pt x="9140042" y="612838"/>
                  <a:pt x="9140042" y="612838"/>
                  <a:pt x="9137977" y="615435"/>
                </a:cubicBezTo>
                <a:cubicBezTo>
                  <a:pt x="9137977" y="615435"/>
                  <a:pt x="9137977" y="615435"/>
                  <a:pt x="9115267" y="607645"/>
                </a:cubicBezTo>
                <a:cubicBezTo>
                  <a:pt x="9146236" y="594661"/>
                  <a:pt x="9148301" y="602451"/>
                  <a:pt x="9142107" y="610242"/>
                </a:cubicBezTo>
                <a:cubicBezTo>
                  <a:pt x="9148301" y="605048"/>
                  <a:pt x="9160688" y="592064"/>
                  <a:pt x="9179270" y="573887"/>
                </a:cubicBezTo>
                <a:cubicBezTo>
                  <a:pt x="9179270" y="573887"/>
                  <a:pt x="9179270" y="573887"/>
                  <a:pt x="9228820" y="555709"/>
                </a:cubicBezTo>
                <a:cubicBezTo>
                  <a:pt x="9228820" y="555709"/>
                  <a:pt x="9228820" y="555709"/>
                  <a:pt x="9284565" y="558306"/>
                </a:cubicBezTo>
                <a:cubicBezTo>
                  <a:pt x="9284565" y="558306"/>
                  <a:pt x="9284565" y="558306"/>
                  <a:pt x="9323793" y="547919"/>
                </a:cubicBezTo>
                <a:cubicBezTo>
                  <a:pt x="9323793" y="547919"/>
                  <a:pt x="9323793" y="547919"/>
                  <a:pt x="9319663" y="532338"/>
                </a:cubicBezTo>
                <a:cubicBezTo>
                  <a:pt x="9319663" y="532338"/>
                  <a:pt x="9319663" y="532338"/>
                  <a:pt x="9344439" y="529742"/>
                </a:cubicBezTo>
                <a:cubicBezTo>
                  <a:pt x="9344439" y="529742"/>
                  <a:pt x="9344439" y="529742"/>
                  <a:pt x="9334116" y="514161"/>
                </a:cubicBezTo>
                <a:cubicBezTo>
                  <a:pt x="9334116" y="514161"/>
                  <a:pt x="9334116" y="514161"/>
                  <a:pt x="9340310" y="511564"/>
                </a:cubicBezTo>
                <a:cubicBezTo>
                  <a:pt x="9340310" y="511564"/>
                  <a:pt x="9340310" y="511564"/>
                  <a:pt x="9340310" y="503774"/>
                </a:cubicBezTo>
                <a:cubicBezTo>
                  <a:pt x="9340310" y="503774"/>
                  <a:pt x="9340310" y="503774"/>
                  <a:pt x="9356826" y="511564"/>
                </a:cubicBezTo>
                <a:cubicBezTo>
                  <a:pt x="9356826" y="511564"/>
                  <a:pt x="9356826" y="511564"/>
                  <a:pt x="9365085" y="511564"/>
                </a:cubicBezTo>
                <a:cubicBezTo>
                  <a:pt x="9365085" y="511564"/>
                  <a:pt x="9365085" y="511564"/>
                  <a:pt x="9371279" y="503774"/>
                </a:cubicBezTo>
                <a:cubicBezTo>
                  <a:pt x="9371279" y="503774"/>
                  <a:pt x="9371279" y="503774"/>
                  <a:pt x="9352697" y="488193"/>
                </a:cubicBezTo>
                <a:cubicBezTo>
                  <a:pt x="9352697" y="488193"/>
                  <a:pt x="9352697" y="488193"/>
                  <a:pt x="9340310" y="485596"/>
                </a:cubicBezTo>
                <a:cubicBezTo>
                  <a:pt x="9340310" y="485596"/>
                  <a:pt x="9340310" y="485596"/>
                  <a:pt x="9391925" y="454435"/>
                </a:cubicBezTo>
                <a:cubicBezTo>
                  <a:pt x="9391925" y="454435"/>
                  <a:pt x="9391925" y="454435"/>
                  <a:pt x="9365085" y="451839"/>
                </a:cubicBezTo>
                <a:cubicBezTo>
                  <a:pt x="9365085" y="451839"/>
                  <a:pt x="9365085" y="451839"/>
                  <a:pt x="9334116" y="464822"/>
                </a:cubicBezTo>
                <a:cubicBezTo>
                  <a:pt x="9334116" y="464822"/>
                  <a:pt x="9334116" y="464822"/>
                  <a:pt x="9334116" y="462226"/>
                </a:cubicBezTo>
                <a:cubicBezTo>
                  <a:pt x="9334116" y="462226"/>
                  <a:pt x="9334116" y="462226"/>
                  <a:pt x="9309340" y="464822"/>
                </a:cubicBezTo>
                <a:cubicBezTo>
                  <a:pt x="9309340" y="464822"/>
                  <a:pt x="9309340" y="464822"/>
                  <a:pt x="9224691" y="511564"/>
                </a:cubicBezTo>
                <a:cubicBezTo>
                  <a:pt x="9224691" y="511564"/>
                  <a:pt x="9224691" y="511564"/>
                  <a:pt x="9191657" y="519354"/>
                </a:cubicBezTo>
                <a:cubicBezTo>
                  <a:pt x="9191657" y="519354"/>
                  <a:pt x="9191657" y="519354"/>
                  <a:pt x="9179270" y="532338"/>
                </a:cubicBezTo>
                <a:cubicBezTo>
                  <a:pt x="9179270" y="532338"/>
                  <a:pt x="9179270" y="532338"/>
                  <a:pt x="9152430" y="553113"/>
                </a:cubicBezTo>
                <a:cubicBezTo>
                  <a:pt x="9152430" y="553113"/>
                  <a:pt x="9152430" y="553113"/>
                  <a:pt x="9131784" y="560903"/>
                </a:cubicBezTo>
                <a:cubicBezTo>
                  <a:pt x="9131784" y="560903"/>
                  <a:pt x="9131784" y="560903"/>
                  <a:pt x="9107008" y="581677"/>
                </a:cubicBezTo>
                <a:cubicBezTo>
                  <a:pt x="9107008" y="581677"/>
                  <a:pt x="9107008" y="581677"/>
                  <a:pt x="9084298" y="573887"/>
                </a:cubicBezTo>
                <a:cubicBezTo>
                  <a:pt x="9084298" y="573887"/>
                  <a:pt x="9084298" y="573887"/>
                  <a:pt x="9076039" y="576484"/>
                </a:cubicBezTo>
                <a:cubicBezTo>
                  <a:pt x="9076039" y="576484"/>
                  <a:pt x="9076039" y="576484"/>
                  <a:pt x="9088427" y="589467"/>
                </a:cubicBezTo>
                <a:cubicBezTo>
                  <a:pt x="9088427" y="589467"/>
                  <a:pt x="9088427" y="589467"/>
                  <a:pt x="9063651" y="592064"/>
                </a:cubicBezTo>
                <a:cubicBezTo>
                  <a:pt x="9063651" y="592064"/>
                  <a:pt x="9063651" y="592064"/>
                  <a:pt x="9067781" y="594661"/>
                </a:cubicBezTo>
                <a:cubicBezTo>
                  <a:pt x="9047135" y="592064"/>
                  <a:pt x="9084298" y="618032"/>
                  <a:pt x="9043005" y="594661"/>
                </a:cubicBezTo>
                <a:cubicBezTo>
                  <a:pt x="9043005" y="594661"/>
                  <a:pt x="9043005" y="594661"/>
                  <a:pt x="9022359" y="610242"/>
                </a:cubicBezTo>
                <a:cubicBezTo>
                  <a:pt x="9022359" y="612838"/>
                  <a:pt x="9020295" y="615435"/>
                  <a:pt x="9009971" y="607645"/>
                </a:cubicBezTo>
                <a:cubicBezTo>
                  <a:pt x="9009971" y="607645"/>
                  <a:pt x="9009971" y="607645"/>
                  <a:pt x="9009971" y="636209"/>
                </a:cubicBezTo>
                <a:cubicBezTo>
                  <a:pt x="9009971" y="636209"/>
                  <a:pt x="9009971" y="636209"/>
                  <a:pt x="8950098" y="651790"/>
                </a:cubicBezTo>
                <a:cubicBezTo>
                  <a:pt x="8950098" y="651790"/>
                  <a:pt x="8950098" y="651790"/>
                  <a:pt x="8950098" y="659580"/>
                </a:cubicBezTo>
                <a:cubicBezTo>
                  <a:pt x="8929452" y="662177"/>
                  <a:pt x="8892289" y="667371"/>
                  <a:pt x="8873707" y="677758"/>
                </a:cubicBezTo>
                <a:cubicBezTo>
                  <a:pt x="8873707" y="677758"/>
                  <a:pt x="8873707" y="677758"/>
                  <a:pt x="8863384" y="695935"/>
                </a:cubicBezTo>
                <a:cubicBezTo>
                  <a:pt x="8863384" y="695935"/>
                  <a:pt x="8863384" y="695935"/>
                  <a:pt x="8850996" y="698532"/>
                </a:cubicBezTo>
                <a:cubicBezTo>
                  <a:pt x="8850996" y="698532"/>
                  <a:pt x="8850996" y="698532"/>
                  <a:pt x="8838609" y="711516"/>
                </a:cubicBezTo>
                <a:cubicBezTo>
                  <a:pt x="8838609" y="711516"/>
                  <a:pt x="8838609" y="711516"/>
                  <a:pt x="8809704" y="719306"/>
                </a:cubicBezTo>
                <a:cubicBezTo>
                  <a:pt x="8809704" y="719306"/>
                  <a:pt x="8809704" y="719306"/>
                  <a:pt x="8799381" y="716709"/>
                </a:cubicBezTo>
                <a:cubicBezTo>
                  <a:pt x="8799381" y="716709"/>
                  <a:pt x="8799381" y="716709"/>
                  <a:pt x="8782864" y="734887"/>
                </a:cubicBezTo>
                <a:cubicBezTo>
                  <a:pt x="8782864" y="734887"/>
                  <a:pt x="8782864" y="734887"/>
                  <a:pt x="8766347" y="737483"/>
                </a:cubicBezTo>
                <a:cubicBezTo>
                  <a:pt x="8766347" y="737483"/>
                  <a:pt x="8766347" y="737483"/>
                  <a:pt x="8766347" y="747871"/>
                </a:cubicBezTo>
                <a:cubicBezTo>
                  <a:pt x="8766347" y="747871"/>
                  <a:pt x="8766347" y="747871"/>
                  <a:pt x="8617695" y="825774"/>
                </a:cubicBezTo>
                <a:cubicBezTo>
                  <a:pt x="8642470" y="820580"/>
                  <a:pt x="8623889" y="823177"/>
                  <a:pt x="8611501" y="843951"/>
                </a:cubicBezTo>
                <a:cubicBezTo>
                  <a:pt x="8611501" y="843951"/>
                  <a:pt x="8611501" y="843951"/>
                  <a:pt x="8638341" y="841354"/>
                </a:cubicBezTo>
                <a:cubicBezTo>
                  <a:pt x="8638341" y="841354"/>
                  <a:pt x="8638341" y="841354"/>
                  <a:pt x="8625953" y="854338"/>
                </a:cubicBezTo>
                <a:cubicBezTo>
                  <a:pt x="8625953" y="854338"/>
                  <a:pt x="8625953" y="854338"/>
                  <a:pt x="8553692" y="895887"/>
                </a:cubicBezTo>
                <a:cubicBezTo>
                  <a:pt x="8553692" y="895887"/>
                  <a:pt x="8553692" y="895887"/>
                  <a:pt x="8533046" y="898483"/>
                </a:cubicBezTo>
                <a:cubicBezTo>
                  <a:pt x="8533046" y="898483"/>
                  <a:pt x="8533046" y="898483"/>
                  <a:pt x="8537175" y="880306"/>
                </a:cubicBezTo>
                <a:cubicBezTo>
                  <a:pt x="8537175" y="880306"/>
                  <a:pt x="8537175" y="880306"/>
                  <a:pt x="8481431" y="895887"/>
                </a:cubicBezTo>
                <a:cubicBezTo>
                  <a:pt x="8481431" y="895887"/>
                  <a:pt x="8481431" y="895887"/>
                  <a:pt x="8481431" y="901080"/>
                </a:cubicBezTo>
                <a:cubicBezTo>
                  <a:pt x="8481431" y="901080"/>
                  <a:pt x="8481431" y="901080"/>
                  <a:pt x="8464914" y="903677"/>
                </a:cubicBezTo>
                <a:cubicBezTo>
                  <a:pt x="8469043" y="901080"/>
                  <a:pt x="8471107" y="901080"/>
                  <a:pt x="8460784" y="903677"/>
                </a:cubicBezTo>
                <a:cubicBezTo>
                  <a:pt x="8460784" y="903677"/>
                  <a:pt x="8460784" y="903677"/>
                  <a:pt x="8456655" y="903677"/>
                </a:cubicBezTo>
                <a:cubicBezTo>
                  <a:pt x="8452526" y="906274"/>
                  <a:pt x="8446332" y="906274"/>
                  <a:pt x="8440138" y="908870"/>
                </a:cubicBezTo>
                <a:cubicBezTo>
                  <a:pt x="8440138" y="908870"/>
                  <a:pt x="8440138" y="908870"/>
                  <a:pt x="8450461" y="914064"/>
                </a:cubicBezTo>
                <a:cubicBezTo>
                  <a:pt x="8450461" y="914064"/>
                  <a:pt x="8450461" y="914064"/>
                  <a:pt x="8421557" y="932241"/>
                </a:cubicBezTo>
                <a:cubicBezTo>
                  <a:pt x="8421557" y="932241"/>
                  <a:pt x="8421557" y="932241"/>
                  <a:pt x="8421557" y="942628"/>
                </a:cubicBezTo>
                <a:cubicBezTo>
                  <a:pt x="8421557" y="942628"/>
                  <a:pt x="8421557" y="942628"/>
                  <a:pt x="8396781" y="940032"/>
                </a:cubicBezTo>
                <a:cubicBezTo>
                  <a:pt x="8396781" y="940032"/>
                  <a:pt x="8396781" y="940032"/>
                  <a:pt x="8376135" y="963403"/>
                </a:cubicBezTo>
                <a:cubicBezTo>
                  <a:pt x="8376135" y="963403"/>
                  <a:pt x="8376135" y="963403"/>
                  <a:pt x="8400911" y="973790"/>
                </a:cubicBezTo>
                <a:cubicBezTo>
                  <a:pt x="8400911" y="973790"/>
                  <a:pt x="8400911" y="973790"/>
                  <a:pt x="8409169" y="968596"/>
                </a:cubicBezTo>
                <a:cubicBezTo>
                  <a:pt x="8409169" y="968596"/>
                  <a:pt x="8409169" y="968596"/>
                  <a:pt x="8400911" y="986773"/>
                </a:cubicBezTo>
                <a:cubicBezTo>
                  <a:pt x="8400911" y="986773"/>
                  <a:pt x="8400911" y="986773"/>
                  <a:pt x="8392652" y="989370"/>
                </a:cubicBezTo>
                <a:cubicBezTo>
                  <a:pt x="8392652" y="989370"/>
                  <a:pt x="8392652" y="989370"/>
                  <a:pt x="8332779" y="986773"/>
                </a:cubicBezTo>
                <a:cubicBezTo>
                  <a:pt x="8332779" y="986773"/>
                  <a:pt x="8332779" y="986773"/>
                  <a:pt x="8293551" y="999757"/>
                </a:cubicBezTo>
                <a:cubicBezTo>
                  <a:pt x="8293551" y="999757"/>
                  <a:pt x="8293551" y="999757"/>
                  <a:pt x="8287357" y="1002354"/>
                </a:cubicBezTo>
                <a:cubicBezTo>
                  <a:pt x="8287357" y="1002354"/>
                  <a:pt x="8287357" y="1002354"/>
                  <a:pt x="8328649" y="1004951"/>
                </a:cubicBezTo>
                <a:cubicBezTo>
                  <a:pt x="8349296" y="1010144"/>
                  <a:pt x="8382329" y="986773"/>
                  <a:pt x="8409169" y="1017935"/>
                </a:cubicBezTo>
                <a:cubicBezTo>
                  <a:pt x="8409169" y="1017935"/>
                  <a:pt x="8409169" y="1017935"/>
                  <a:pt x="8425686" y="1010144"/>
                </a:cubicBezTo>
                <a:cubicBezTo>
                  <a:pt x="8436009" y="1010144"/>
                  <a:pt x="8450461" y="1015338"/>
                  <a:pt x="8456655" y="1002354"/>
                </a:cubicBezTo>
                <a:cubicBezTo>
                  <a:pt x="8456655" y="1002354"/>
                  <a:pt x="8456655" y="1002354"/>
                  <a:pt x="8450461" y="991967"/>
                </a:cubicBezTo>
                <a:cubicBezTo>
                  <a:pt x="8450461" y="991967"/>
                  <a:pt x="8450461" y="991967"/>
                  <a:pt x="8533046" y="965999"/>
                </a:cubicBezTo>
                <a:cubicBezTo>
                  <a:pt x="8533046" y="965999"/>
                  <a:pt x="8533046" y="965999"/>
                  <a:pt x="8533046" y="955612"/>
                </a:cubicBezTo>
                <a:cubicBezTo>
                  <a:pt x="8533046" y="955612"/>
                  <a:pt x="8533046" y="955612"/>
                  <a:pt x="8599113" y="937435"/>
                </a:cubicBezTo>
                <a:cubicBezTo>
                  <a:pt x="8599113" y="937435"/>
                  <a:pt x="8599113" y="937435"/>
                  <a:pt x="8617695" y="929645"/>
                </a:cubicBezTo>
                <a:cubicBezTo>
                  <a:pt x="8617695" y="929645"/>
                  <a:pt x="8617695" y="929645"/>
                  <a:pt x="8617695" y="924451"/>
                </a:cubicBezTo>
                <a:cubicBezTo>
                  <a:pt x="8617695" y="924451"/>
                  <a:pt x="8617695" y="924451"/>
                  <a:pt x="8605307" y="919257"/>
                </a:cubicBezTo>
                <a:cubicBezTo>
                  <a:pt x="8605307" y="919257"/>
                  <a:pt x="8605307" y="919257"/>
                  <a:pt x="8588790" y="924451"/>
                </a:cubicBezTo>
                <a:cubicBezTo>
                  <a:pt x="8588790" y="924451"/>
                  <a:pt x="8588790" y="924451"/>
                  <a:pt x="8597049" y="911467"/>
                </a:cubicBezTo>
                <a:cubicBezTo>
                  <a:pt x="8597049" y="911467"/>
                  <a:pt x="8597049" y="911467"/>
                  <a:pt x="8630083" y="919257"/>
                </a:cubicBezTo>
                <a:cubicBezTo>
                  <a:pt x="8630083" y="919257"/>
                  <a:pt x="8630083" y="919257"/>
                  <a:pt x="8685827" y="888096"/>
                </a:cubicBezTo>
                <a:cubicBezTo>
                  <a:pt x="8685827" y="888096"/>
                  <a:pt x="8685827" y="888096"/>
                  <a:pt x="8716796" y="875112"/>
                </a:cubicBezTo>
                <a:cubicBezTo>
                  <a:pt x="8712667" y="882903"/>
                  <a:pt x="8716796" y="885499"/>
                  <a:pt x="8725055" y="885499"/>
                </a:cubicBezTo>
                <a:cubicBezTo>
                  <a:pt x="8716796" y="888096"/>
                  <a:pt x="8712667" y="890693"/>
                  <a:pt x="8739507" y="901080"/>
                </a:cubicBezTo>
                <a:cubicBezTo>
                  <a:pt x="8739507" y="901080"/>
                  <a:pt x="8739507" y="901080"/>
                  <a:pt x="8718861" y="908870"/>
                </a:cubicBezTo>
                <a:cubicBezTo>
                  <a:pt x="8718861" y="908870"/>
                  <a:pt x="8718861" y="908870"/>
                  <a:pt x="8710603" y="914064"/>
                </a:cubicBezTo>
                <a:cubicBezTo>
                  <a:pt x="8710603" y="914064"/>
                  <a:pt x="8710603" y="914064"/>
                  <a:pt x="8710603" y="919257"/>
                </a:cubicBezTo>
                <a:cubicBezTo>
                  <a:pt x="8710603" y="919257"/>
                  <a:pt x="8710603" y="919257"/>
                  <a:pt x="8733313" y="919257"/>
                </a:cubicBezTo>
                <a:cubicBezTo>
                  <a:pt x="8733313" y="919257"/>
                  <a:pt x="8733313" y="919257"/>
                  <a:pt x="8751895" y="906274"/>
                </a:cubicBezTo>
                <a:cubicBezTo>
                  <a:pt x="8751895" y="908870"/>
                  <a:pt x="8756024" y="906274"/>
                  <a:pt x="8778735" y="895887"/>
                </a:cubicBezTo>
                <a:cubicBezTo>
                  <a:pt x="8778735" y="895887"/>
                  <a:pt x="8778735" y="895887"/>
                  <a:pt x="8706473" y="942628"/>
                </a:cubicBezTo>
                <a:cubicBezTo>
                  <a:pt x="8706473" y="942628"/>
                  <a:pt x="8706473" y="942628"/>
                  <a:pt x="8673440" y="937435"/>
                </a:cubicBezTo>
                <a:cubicBezTo>
                  <a:pt x="8673440" y="937435"/>
                  <a:pt x="8673440" y="937435"/>
                  <a:pt x="8638341" y="945225"/>
                </a:cubicBezTo>
                <a:cubicBezTo>
                  <a:pt x="8642470" y="947822"/>
                  <a:pt x="8634212" y="947822"/>
                  <a:pt x="8632147" y="947822"/>
                </a:cubicBezTo>
                <a:cubicBezTo>
                  <a:pt x="8634212" y="947822"/>
                  <a:pt x="8640406" y="947822"/>
                  <a:pt x="8650729" y="947822"/>
                </a:cubicBezTo>
                <a:cubicBezTo>
                  <a:pt x="8650729" y="947822"/>
                  <a:pt x="8650729" y="947822"/>
                  <a:pt x="8611501" y="971193"/>
                </a:cubicBezTo>
                <a:cubicBezTo>
                  <a:pt x="8611501" y="971193"/>
                  <a:pt x="8611501" y="971193"/>
                  <a:pt x="8625953" y="976386"/>
                </a:cubicBezTo>
                <a:cubicBezTo>
                  <a:pt x="8625953" y="976386"/>
                  <a:pt x="8625953" y="976386"/>
                  <a:pt x="8661052" y="965999"/>
                </a:cubicBezTo>
                <a:cubicBezTo>
                  <a:pt x="8661052" y="965999"/>
                  <a:pt x="8661052" y="965999"/>
                  <a:pt x="8650729" y="978983"/>
                </a:cubicBezTo>
                <a:cubicBezTo>
                  <a:pt x="8650729" y="978983"/>
                  <a:pt x="8650729" y="978983"/>
                  <a:pt x="8611501" y="989370"/>
                </a:cubicBezTo>
                <a:cubicBezTo>
                  <a:pt x="8611501" y="989370"/>
                  <a:pt x="8611501" y="989370"/>
                  <a:pt x="8597049" y="1010144"/>
                </a:cubicBezTo>
                <a:cubicBezTo>
                  <a:pt x="8597049" y="1010144"/>
                  <a:pt x="8597049" y="1010144"/>
                  <a:pt x="8630083" y="1002354"/>
                </a:cubicBezTo>
                <a:cubicBezTo>
                  <a:pt x="8630083" y="1002354"/>
                  <a:pt x="8630083" y="1002354"/>
                  <a:pt x="8642470" y="997161"/>
                </a:cubicBezTo>
                <a:cubicBezTo>
                  <a:pt x="8642470" y="997161"/>
                  <a:pt x="8642470" y="997161"/>
                  <a:pt x="8663116" y="989370"/>
                </a:cubicBezTo>
                <a:cubicBezTo>
                  <a:pt x="8663116" y="989370"/>
                  <a:pt x="8663116" y="989370"/>
                  <a:pt x="8673440" y="989370"/>
                </a:cubicBezTo>
                <a:cubicBezTo>
                  <a:pt x="8671375" y="994564"/>
                  <a:pt x="8654858" y="986773"/>
                  <a:pt x="8661052" y="997161"/>
                </a:cubicBezTo>
                <a:cubicBezTo>
                  <a:pt x="8661052" y="997161"/>
                  <a:pt x="8661052" y="997161"/>
                  <a:pt x="8737443" y="986773"/>
                </a:cubicBezTo>
                <a:cubicBezTo>
                  <a:pt x="8737443" y="986773"/>
                  <a:pt x="8737443" y="986773"/>
                  <a:pt x="8786993" y="978983"/>
                </a:cubicBezTo>
                <a:cubicBezTo>
                  <a:pt x="8786993" y="978983"/>
                  <a:pt x="8786993" y="978983"/>
                  <a:pt x="8782864" y="955612"/>
                </a:cubicBezTo>
                <a:cubicBezTo>
                  <a:pt x="8782864" y="955612"/>
                  <a:pt x="8782864" y="955612"/>
                  <a:pt x="8803510" y="950419"/>
                </a:cubicBezTo>
                <a:cubicBezTo>
                  <a:pt x="8803510" y="950419"/>
                  <a:pt x="8803510" y="950419"/>
                  <a:pt x="8830350" y="958209"/>
                </a:cubicBezTo>
                <a:cubicBezTo>
                  <a:pt x="8830350" y="958209"/>
                  <a:pt x="8830350" y="958209"/>
                  <a:pt x="8850996" y="955612"/>
                </a:cubicBezTo>
                <a:cubicBezTo>
                  <a:pt x="8850996" y="955612"/>
                  <a:pt x="8850996" y="955612"/>
                  <a:pt x="8855125" y="942628"/>
                </a:cubicBezTo>
                <a:cubicBezTo>
                  <a:pt x="8855125" y="942628"/>
                  <a:pt x="8855125" y="942628"/>
                  <a:pt x="8906741" y="929645"/>
                </a:cubicBezTo>
                <a:cubicBezTo>
                  <a:pt x="8906741" y="929645"/>
                  <a:pt x="8906741" y="929645"/>
                  <a:pt x="8902612" y="924451"/>
                </a:cubicBezTo>
                <a:cubicBezTo>
                  <a:pt x="8902612" y="924451"/>
                  <a:pt x="8902612" y="924451"/>
                  <a:pt x="8945968" y="908870"/>
                </a:cubicBezTo>
                <a:cubicBezTo>
                  <a:pt x="8945968" y="908870"/>
                  <a:pt x="8945968" y="908870"/>
                  <a:pt x="8945968" y="898483"/>
                </a:cubicBezTo>
                <a:cubicBezTo>
                  <a:pt x="8945968" y="898483"/>
                  <a:pt x="8945968" y="898483"/>
                  <a:pt x="8979002" y="893290"/>
                </a:cubicBezTo>
                <a:cubicBezTo>
                  <a:pt x="8979002" y="893290"/>
                  <a:pt x="8979002" y="893290"/>
                  <a:pt x="9024424" y="862128"/>
                </a:cubicBezTo>
                <a:cubicBezTo>
                  <a:pt x="9030618" y="859532"/>
                  <a:pt x="9036811" y="862128"/>
                  <a:pt x="9043005" y="854338"/>
                </a:cubicBezTo>
                <a:cubicBezTo>
                  <a:pt x="9043005" y="854338"/>
                  <a:pt x="9043005" y="854338"/>
                  <a:pt x="9047135" y="869919"/>
                </a:cubicBezTo>
                <a:cubicBezTo>
                  <a:pt x="9047135" y="869919"/>
                  <a:pt x="9047135" y="869919"/>
                  <a:pt x="9073974" y="877709"/>
                </a:cubicBezTo>
                <a:cubicBezTo>
                  <a:pt x="9073974" y="877709"/>
                  <a:pt x="9073974" y="877709"/>
                  <a:pt x="9063651" y="882903"/>
                </a:cubicBezTo>
                <a:cubicBezTo>
                  <a:pt x="9063651" y="882903"/>
                  <a:pt x="9063651" y="882903"/>
                  <a:pt x="9088427" y="888096"/>
                </a:cubicBezTo>
                <a:cubicBezTo>
                  <a:pt x="9098750" y="877709"/>
                  <a:pt x="9125590" y="898483"/>
                  <a:pt x="9115267" y="872516"/>
                </a:cubicBezTo>
                <a:cubicBezTo>
                  <a:pt x="9115267" y="872516"/>
                  <a:pt x="9115267" y="872516"/>
                  <a:pt x="9111138" y="851741"/>
                </a:cubicBezTo>
                <a:cubicBezTo>
                  <a:pt x="9111138" y="851741"/>
                  <a:pt x="9111138" y="851741"/>
                  <a:pt x="9107008" y="851741"/>
                </a:cubicBezTo>
                <a:cubicBezTo>
                  <a:pt x="9107008" y="851741"/>
                  <a:pt x="9107008" y="851741"/>
                  <a:pt x="9131784" y="843951"/>
                </a:cubicBezTo>
                <a:cubicBezTo>
                  <a:pt x="9131784" y="843951"/>
                  <a:pt x="9131784" y="843951"/>
                  <a:pt x="9131784" y="849145"/>
                </a:cubicBezTo>
                <a:cubicBezTo>
                  <a:pt x="9131784" y="849145"/>
                  <a:pt x="9131784" y="849145"/>
                  <a:pt x="9140042" y="851741"/>
                </a:cubicBezTo>
                <a:cubicBezTo>
                  <a:pt x="9140042" y="851741"/>
                  <a:pt x="9140042" y="851741"/>
                  <a:pt x="9183399" y="841354"/>
                </a:cubicBezTo>
                <a:cubicBezTo>
                  <a:pt x="9183399" y="841354"/>
                  <a:pt x="9183399" y="841354"/>
                  <a:pt x="9183399" y="851741"/>
                </a:cubicBezTo>
                <a:cubicBezTo>
                  <a:pt x="9183399" y="851741"/>
                  <a:pt x="9183399" y="851741"/>
                  <a:pt x="9191657" y="856935"/>
                </a:cubicBezTo>
                <a:cubicBezTo>
                  <a:pt x="9191657" y="856935"/>
                  <a:pt x="9191657" y="856935"/>
                  <a:pt x="9208174" y="846548"/>
                </a:cubicBezTo>
                <a:cubicBezTo>
                  <a:pt x="9208174" y="846548"/>
                  <a:pt x="9208174" y="846548"/>
                  <a:pt x="9191657" y="833564"/>
                </a:cubicBezTo>
                <a:cubicBezTo>
                  <a:pt x="9191657" y="833564"/>
                  <a:pt x="9191657" y="833564"/>
                  <a:pt x="9191657" y="820580"/>
                </a:cubicBezTo>
                <a:cubicBezTo>
                  <a:pt x="9191657" y="820580"/>
                  <a:pt x="9191657" y="820580"/>
                  <a:pt x="9224691" y="817983"/>
                </a:cubicBezTo>
                <a:cubicBezTo>
                  <a:pt x="9224691" y="817983"/>
                  <a:pt x="9224691" y="817983"/>
                  <a:pt x="9228820" y="802403"/>
                </a:cubicBezTo>
                <a:cubicBezTo>
                  <a:pt x="9230885" y="804999"/>
                  <a:pt x="9243273" y="807596"/>
                  <a:pt x="9259790" y="799806"/>
                </a:cubicBezTo>
                <a:cubicBezTo>
                  <a:pt x="9259790" y="799806"/>
                  <a:pt x="9259790" y="799806"/>
                  <a:pt x="9243273" y="792016"/>
                </a:cubicBezTo>
                <a:cubicBezTo>
                  <a:pt x="9243273" y="792016"/>
                  <a:pt x="9243273" y="792016"/>
                  <a:pt x="9272177" y="776435"/>
                </a:cubicBezTo>
                <a:cubicBezTo>
                  <a:pt x="9272177" y="779032"/>
                  <a:pt x="9272177" y="779032"/>
                  <a:pt x="9272177" y="779032"/>
                </a:cubicBezTo>
                <a:cubicBezTo>
                  <a:pt x="9274242" y="779032"/>
                  <a:pt x="9276307" y="779032"/>
                  <a:pt x="9280436" y="779032"/>
                </a:cubicBezTo>
                <a:cubicBezTo>
                  <a:pt x="9280436" y="779032"/>
                  <a:pt x="9280436" y="779032"/>
                  <a:pt x="9281984" y="777084"/>
                </a:cubicBezTo>
                <a:lnTo>
                  <a:pt x="9288694" y="768645"/>
                </a:lnTo>
                <a:lnTo>
                  <a:pt x="9295146" y="769618"/>
                </a:lnTo>
                <a:cubicBezTo>
                  <a:pt x="9301598" y="770592"/>
                  <a:pt x="9314502" y="772540"/>
                  <a:pt x="9340310" y="776435"/>
                </a:cubicBezTo>
                <a:cubicBezTo>
                  <a:pt x="9340310" y="776435"/>
                  <a:pt x="9340310" y="776435"/>
                  <a:pt x="9348568" y="776435"/>
                </a:cubicBezTo>
                <a:cubicBezTo>
                  <a:pt x="9348568" y="776435"/>
                  <a:pt x="9348568" y="776435"/>
                  <a:pt x="9334116" y="766048"/>
                </a:cubicBezTo>
                <a:cubicBezTo>
                  <a:pt x="9334116" y="766048"/>
                  <a:pt x="9334116" y="766048"/>
                  <a:pt x="9309340" y="766048"/>
                </a:cubicBezTo>
                <a:cubicBezTo>
                  <a:pt x="9309340" y="766048"/>
                  <a:pt x="9309340" y="766048"/>
                  <a:pt x="9327922" y="742677"/>
                </a:cubicBezTo>
                <a:cubicBezTo>
                  <a:pt x="9340310" y="750467"/>
                  <a:pt x="9329987" y="745274"/>
                  <a:pt x="9373343" y="729693"/>
                </a:cubicBezTo>
                <a:cubicBezTo>
                  <a:pt x="9373343" y="729693"/>
                  <a:pt x="9373343" y="729693"/>
                  <a:pt x="9371279" y="724500"/>
                </a:cubicBezTo>
                <a:cubicBezTo>
                  <a:pt x="9371279" y="724500"/>
                  <a:pt x="9371279" y="724500"/>
                  <a:pt x="9385731" y="711516"/>
                </a:cubicBezTo>
                <a:cubicBezTo>
                  <a:pt x="9385731" y="711516"/>
                  <a:pt x="9385731" y="711516"/>
                  <a:pt x="9404313" y="716709"/>
                </a:cubicBezTo>
                <a:cubicBezTo>
                  <a:pt x="9404313" y="716709"/>
                  <a:pt x="9404313" y="716709"/>
                  <a:pt x="9420830" y="698532"/>
                </a:cubicBezTo>
                <a:cubicBezTo>
                  <a:pt x="9429088" y="701129"/>
                  <a:pt x="9439411" y="698532"/>
                  <a:pt x="9441476" y="693338"/>
                </a:cubicBezTo>
                <a:cubicBezTo>
                  <a:pt x="9441476" y="693338"/>
                  <a:pt x="9441476" y="693338"/>
                  <a:pt x="9447669" y="669967"/>
                </a:cubicBezTo>
                <a:cubicBezTo>
                  <a:pt x="9447669" y="669967"/>
                  <a:pt x="9447669" y="669967"/>
                  <a:pt x="9472445" y="662177"/>
                </a:cubicBezTo>
                <a:cubicBezTo>
                  <a:pt x="9472445" y="662177"/>
                  <a:pt x="9472445" y="662177"/>
                  <a:pt x="9488962" y="680354"/>
                </a:cubicBezTo>
                <a:cubicBezTo>
                  <a:pt x="9488962" y="680354"/>
                  <a:pt x="9488962" y="680354"/>
                  <a:pt x="9495156" y="677758"/>
                </a:cubicBezTo>
                <a:cubicBezTo>
                  <a:pt x="9497220" y="677758"/>
                  <a:pt x="9503414" y="675161"/>
                  <a:pt x="9513737" y="669967"/>
                </a:cubicBezTo>
                <a:cubicBezTo>
                  <a:pt x="9513737" y="669967"/>
                  <a:pt x="9513737" y="669967"/>
                  <a:pt x="9497220" y="659580"/>
                </a:cubicBezTo>
                <a:cubicBezTo>
                  <a:pt x="9497220" y="659580"/>
                  <a:pt x="9497220" y="659580"/>
                  <a:pt x="9509608" y="651790"/>
                </a:cubicBezTo>
                <a:cubicBezTo>
                  <a:pt x="9509608" y="651790"/>
                  <a:pt x="9509608" y="651790"/>
                  <a:pt x="9505479" y="644000"/>
                </a:cubicBezTo>
                <a:cubicBezTo>
                  <a:pt x="9505479" y="644000"/>
                  <a:pt x="9505479" y="644000"/>
                  <a:pt x="9526125" y="644000"/>
                </a:cubicBezTo>
                <a:cubicBezTo>
                  <a:pt x="9526125" y="644000"/>
                  <a:pt x="9526125" y="644000"/>
                  <a:pt x="9540577" y="636209"/>
                </a:cubicBezTo>
                <a:cubicBezTo>
                  <a:pt x="9540577" y="636209"/>
                  <a:pt x="9540577" y="636209"/>
                  <a:pt x="9526125" y="625822"/>
                </a:cubicBezTo>
                <a:cubicBezTo>
                  <a:pt x="9526125" y="625822"/>
                  <a:pt x="9526125" y="625822"/>
                  <a:pt x="9561223" y="605048"/>
                </a:cubicBezTo>
                <a:cubicBezTo>
                  <a:pt x="9561223" y="605048"/>
                  <a:pt x="9561223" y="605048"/>
                  <a:pt x="9596322" y="602451"/>
                </a:cubicBezTo>
                <a:cubicBezTo>
                  <a:pt x="9596322" y="602451"/>
                  <a:pt x="9596322" y="602451"/>
                  <a:pt x="9610774" y="592064"/>
                </a:cubicBezTo>
                <a:cubicBezTo>
                  <a:pt x="9610774" y="592064"/>
                  <a:pt x="9610774" y="592064"/>
                  <a:pt x="9590128" y="584274"/>
                </a:cubicBezTo>
                <a:cubicBezTo>
                  <a:pt x="9590128" y="584274"/>
                  <a:pt x="9590128" y="584274"/>
                  <a:pt x="9577740" y="592064"/>
                </a:cubicBezTo>
                <a:cubicBezTo>
                  <a:pt x="9577740" y="592064"/>
                  <a:pt x="9577740" y="592064"/>
                  <a:pt x="9585999" y="579080"/>
                </a:cubicBezTo>
                <a:cubicBezTo>
                  <a:pt x="9585999" y="579080"/>
                  <a:pt x="9585999" y="579080"/>
                  <a:pt x="9561223" y="576484"/>
                </a:cubicBezTo>
                <a:cubicBezTo>
                  <a:pt x="9561223" y="576484"/>
                  <a:pt x="9561223" y="576484"/>
                  <a:pt x="9585999" y="573887"/>
                </a:cubicBezTo>
                <a:cubicBezTo>
                  <a:pt x="9585999" y="573887"/>
                  <a:pt x="9585999" y="573887"/>
                  <a:pt x="9598386" y="573887"/>
                </a:cubicBezTo>
                <a:cubicBezTo>
                  <a:pt x="9598386" y="581677"/>
                  <a:pt x="9625226" y="573887"/>
                  <a:pt x="9614903" y="581677"/>
                </a:cubicBezTo>
                <a:cubicBezTo>
                  <a:pt x="9614903" y="581677"/>
                  <a:pt x="9614903" y="581677"/>
                  <a:pt x="9641743" y="563500"/>
                </a:cubicBezTo>
                <a:cubicBezTo>
                  <a:pt x="9641743" y="563500"/>
                  <a:pt x="9641743" y="563500"/>
                  <a:pt x="9668583" y="573887"/>
                </a:cubicBezTo>
                <a:cubicBezTo>
                  <a:pt x="9668583" y="573887"/>
                  <a:pt x="9668583" y="573887"/>
                  <a:pt x="9689229" y="563500"/>
                </a:cubicBezTo>
                <a:cubicBezTo>
                  <a:pt x="9689229" y="563500"/>
                  <a:pt x="9689229" y="563500"/>
                  <a:pt x="9660325" y="560903"/>
                </a:cubicBezTo>
                <a:cubicBezTo>
                  <a:pt x="9660325" y="560903"/>
                  <a:pt x="9660325" y="560903"/>
                  <a:pt x="9660325" y="553113"/>
                </a:cubicBezTo>
                <a:cubicBezTo>
                  <a:pt x="9660325" y="553113"/>
                  <a:pt x="9660325" y="553113"/>
                  <a:pt x="9637614" y="555709"/>
                </a:cubicBezTo>
                <a:cubicBezTo>
                  <a:pt x="9637614" y="555709"/>
                  <a:pt x="9637614" y="555709"/>
                  <a:pt x="9654131" y="542725"/>
                </a:cubicBezTo>
                <a:cubicBezTo>
                  <a:pt x="9654131" y="542725"/>
                  <a:pt x="9654131" y="542725"/>
                  <a:pt x="9672712" y="547919"/>
                </a:cubicBezTo>
                <a:cubicBezTo>
                  <a:pt x="9672712" y="547919"/>
                  <a:pt x="9672712" y="547919"/>
                  <a:pt x="9695423" y="532338"/>
                </a:cubicBezTo>
                <a:cubicBezTo>
                  <a:pt x="9695423" y="532338"/>
                  <a:pt x="9695423" y="532338"/>
                  <a:pt x="9695423" y="527145"/>
                </a:cubicBezTo>
                <a:cubicBezTo>
                  <a:pt x="9695423" y="527145"/>
                  <a:pt x="9695423" y="527145"/>
                  <a:pt x="9674777" y="529742"/>
                </a:cubicBezTo>
                <a:cubicBezTo>
                  <a:pt x="9674777" y="529742"/>
                  <a:pt x="9674777" y="529742"/>
                  <a:pt x="9683035" y="516758"/>
                </a:cubicBezTo>
                <a:cubicBezTo>
                  <a:pt x="9683035" y="516758"/>
                  <a:pt x="9683035" y="516758"/>
                  <a:pt x="9773878" y="457032"/>
                </a:cubicBezTo>
                <a:cubicBezTo>
                  <a:pt x="9773878" y="457032"/>
                  <a:pt x="9773878" y="457032"/>
                  <a:pt x="9811041" y="451839"/>
                </a:cubicBezTo>
                <a:cubicBezTo>
                  <a:pt x="9811041" y="451839"/>
                  <a:pt x="9811041" y="451839"/>
                  <a:pt x="9842011" y="425871"/>
                </a:cubicBezTo>
                <a:cubicBezTo>
                  <a:pt x="9858528" y="433661"/>
                  <a:pt x="9852334" y="415484"/>
                  <a:pt x="9875044" y="425871"/>
                </a:cubicBezTo>
                <a:cubicBezTo>
                  <a:pt x="9877109" y="423274"/>
                  <a:pt x="9889497" y="425871"/>
                  <a:pt x="9897755" y="425871"/>
                </a:cubicBezTo>
                <a:cubicBezTo>
                  <a:pt x="9897755" y="425871"/>
                  <a:pt x="9897755" y="425871"/>
                  <a:pt x="9842011" y="457032"/>
                </a:cubicBezTo>
                <a:cubicBezTo>
                  <a:pt x="9842011" y="457032"/>
                  <a:pt x="9842011" y="457032"/>
                  <a:pt x="9854398" y="462226"/>
                </a:cubicBezTo>
                <a:cubicBezTo>
                  <a:pt x="9854398" y="462226"/>
                  <a:pt x="9854398" y="462226"/>
                  <a:pt x="9790395" y="503774"/>
                </a:cubicBezTo>
                <a:cubicBezTo>
                  <a:pt x="9790395" y="503774"/>
                  <a:pt x="9790395" y="503774"/>
                  <a:pt x="9749103" y="503774"/>
                </a:cubicBezTo>
                <a:cubicBezTo>
                  <a:pt x="9749103" y="503774"/>
                  <a:pt x="9749103" y="503774"/>
                  <a:pt x="9744974" y="503774"/>
                </a:cubicBezTo>
                <a:cubicBezTo>
                  <a:pt x="9744974" y="506371"/>
                  <a:pt x="9744974" y="506371"/>
                  <a:pt x="9747038" y="506371"/>
                </a:cubicBezTo>
                <a:cubicBezTo>
                  <a:pt x="9744974" y="506371"/>
                  <a:pt x="9742909" y="508967"/>
                  <a:pt x="9738780" y="514161"/>
                </a:cubicBezTo>
                <a:cubicBezTo>
                  <a:pt x="9738780" y="514161"/>
                  <a:pt x="9738780" y="514161"/>
                  <a:pt x="9790395" y="506371"/>
                </a:cubicBezTo>
                <a:cubicBezTo>
                  <a:pt x="9790395" y="506371"/>
                  <a:pt x="9790395" y="506371"/>
                  <a:pt x="9744974" y="542725"/>
                </a:cubicBezTo>
                <a:cubicBezTo>
                  <a:pt x="9744974" y="542725"/>
                  <a:pt x="9744974" y="542725"/>
                  <a:pt x="9726392" y="545322"/>
                </a:cubicBezTo>
                <a:cubicBezTo>
                  <a:pt x="9726392" y="545322"/>
                  <a:pt x="9726392" y="545322"/>
                  <a:pt x="9732586" y="547919"/>
                </a:cubicBezTo>
                <a:cubicBezTo>
                  <a:pt x="9732586" y="547919"/>
                  <a:pt x="9732586" y="547919"/>
                  <a:pt x="9709875" y="568693"/>
                </a:cubicBezTo>
                <a:cubicBezTo>
                  <a:pt x="9709875" y="568693"/>
                  <a:pt x="9709875" y="568693"/>
                  <a:pt x="9695423" y="566096"/>
                </a:cubicBezTo>
                <a:cubicBezTo>
                  <a:pt x="9695423" y="566096"/>
                  <a:pt x="9695423" y="566096"/>
                  <a:pt x="9674777" y="576484"/>
                </a:cubicBezTo>
                <a:cubicBezTo>
                  <a:pt x="9674777" y="579080"/>
                  <a:pt x="9656195" y="586871"/>
                  <a:pt x="9693358" y="584274"/>
                </a:cubicBezTo>
                <a:cubicBezTo>
                  <a:pt x="9693358" y="584274"/>
                  <a:pt x="9693358" y="584274"/>
                  <a:pt x="9672712" y="592064"/>
                </a:cubicBezTo>
                <a:cubicBezTo>
                  <a:pt x="9672712" y="592064"/>
                  <a:pt x="9672712" y="592064"/>
                  <a:pt x="9616968" y="641403"/>
                </a:cubicBezTo>
                <a:cubicBezTo>
                  <a:pt x="9616968" y="641403"/>
                  <a:pt x="9616968" y="641403"/>
                  <a:pt x="9629355" y="641403"/>
                </a:cubicBezTo>
                <a:cubicBezTo>
                  <a:pt x="9629355" y="641403"/>
                  <a:pt x="9629355" y="641403"/>
                  <a:pt x="9625226" y="659580"/>
                </a:cubicBezTo>
                <a:cubicBezTo>
                  <a:pt x="9625226" y="659580"/>
                  <a:pt x="9625226" y="659580"/>
                  <a:pt x="9616968" y="649193"/>
                </a:cubicBezTo>
                <a:cubicBezTo>
                  <a:pt x="9616968" y="649193"/>
                  <a:pt x="9616968" y="649193"/>
                  <a:pt x="9583934" y="667371"/>
                </a:cubicBezTo>
                <a:cubicBezTo>
                  <a:pt x="9583934" y="667371"/>
                  <a:pt x="9583934" y="667371"/>
                  <a:pt x="9585999" y="677758"/>
                </a:cubicBezTo>
                <a:cubicBezTo>
                  <a:pt x="9557094" y="672564"/>
                  <a:pt x="9573611" y="695935"/>
                  <a:pt x="9548836" y="685548"/>
                </a:cubicBezTo>
                <a:cubicBezTo>
                  <a:pt x="9546771" y="688145"/>
                  <a:pt x="9524060" y="677758"/>
                  <a:pt x="9544706" y="695935"/>
                </a:cubicBezTo>
                <a:cubicBezTo>
                  <a:pt x="9524060" y="698532"/>
                  <a:pt x="9499285" y="703725"/>
                  <a:pt x="9497220" y="714112"/>
                </a:cubicBezTo>
                <a:cubicBezTo>
                  <a:pt x="9497220" y="714112"/>
                  <a:pt x="9497220" y="714112"/>
                  <a:pt x="9513737" y="729693"/>
                </a:cubicBezTo>
                <a:cubicBezTo>
                  <a:pt x="9513737" y="729693"/>
                  <a:pt x="9513737" y="729693"/>
                  <a:pt x="9484833" y="740080"/>
                </a:cubicBezTo>
                <a:cubicBezTo>
                  <a:pt x="9484833" y="740080"/>
                  <a:pt x="9484833" y="740080"/>
                  <a:pt x="9472445" y="753064"/>
                </a:cubicBezTo>
                <a:cubicBezTo>
                  <a:pt x="9472445" y="753064"/>
                  <a:pt x="9472445" y="753064"/>
                  <a:pt x="9441476" y="760854"/>
                </a:cubicBezTo>
                <a:cubicBezTo>
                  <a:pt x="9441476" y="760854"/>
                  <a:pt x="9441476" y="760854"/>
                  <a:pt x="9437346" y="771241"/>
                </a:cubicBezTo>
                <a:cubicBezTo>
                  <a:pt x="9435282" y="786822"/>
                  <a:pt x="9371279" y="784225"/>
                  <a:pt x="9385731" y="802403"/>
                </a:cubicBezTo>
                <a:cubicBezTo>
                  <a:pt x="9385731" y="802403"/>
                  <a:pt x="9385731" y="802403"/>
                  <a:pt x="9307276" y="841354"/>
                </a:cubicBezTo>
                <a:cubicBezTo>
                  <a:pt x="9307276" y="841354"/>
                  <a:pt x="9307276" y="841354"/>
                  <a:pt x="9255660" y="869919"/>
                </a:cubicBezTo>
                <a:cubicBezTo>
                  <a:pt x="9237079" y="882903"/>
                  <a:pt x="9197851" y="869919"/>
                  <a:pt x="9208174" y="906274"/>
                </a:cubicBezTo>
                <a:cubicBezTo>
                  <a:pt x="9206110" y="901080"/>
                  <a:pt x="9195787" y="906274"/>
                  <a:pt x="9191657" y="901080"/>
                </a:cubicBezTo>
                <a:cubicBezTo>
                  <a:pt x="9191657" y="901080"/>
                  <a:pt x="9191657" y="901080"/>
                  <a:pt x="9179270" y="911467"/>
                </a:cubicBezTo>
                <a:cubicBezTo>
                  <a:pt x="9179270" y="911467"/>
                  <a:pt x="9179270" y="911467"/>
                  <a:pt x="9208174" y="916661"/>
                </a:cubicBezTo>
                <a:cubicBezTo>
                  <a:pt x="9208174" y="916661"/>
                  <a:pt x="9208174" y="916661"/>
                  <a:pt x="9148301" y="924451"/>
                </a:cubicBezTo>
                <a:cubicBezTo>
                  <a:pt x="9148301" y="924451"/>
                  <a:pt x="9148301" y="924451"/>
                  <a:pt x="9144171" y="932241"/>
                </a:cubicBezTo>
                <a:cubicBezTo>
                  <a:pt x="9144171" y="932241"/>
                  <a:pt x="9144171" y="932241"/>
                  <a:pt x="9173076" y="937435"/>
                </a:cubicBezTo>
                <a:cubicBezTo>
                  <a:pt x="9173076" y="937435"/>
                  <a:pt x="9173076" y="937435"/>
                  <a:pt x="9228820" y="924451"/>
                </a:cubicBezTo>
                <a:cubicBezTo>
                  <a:pt x="9228820" y="924451"/>
                  <a:pt x="9228820" y="924451"/>
                  <a:pt x="9284565" y="919257"/>
                </a:cubicBezTo>
                <a:cubicBezTo>
                  <a:pt x="9284565" y="919257"/>
                  <a:pt x="9284565" y="919257"/>
                  <a:pt x="9292823" y="911467"/>
                </a:cubicBezTo>
                <a:cubicBezTo>
                  <a:pt x="9292823" y="911467"/>
                  <a:pt x="9292823" y="911467"/>
                  <a:pt x="9284565" y="903677"/>
                </a:cubicBezTo>
                <a:cubicBezTo>
                  <a:pt x="9284565" y="903677"/>
                  <a:pt x="9284565" y="903677"/>
                  <a:pt x="9334116" y="903677"/>
                </a:cubicBezTo>
                <a:cubicBezTo>
                  <a:pt x="9334116" y="903677"/>
                  <a:pt x="9334116" y="903677"/>
                  <a:pt x="9334116" y="908870"/>
                </a:cubicBezTo>
                <a:cubicBezTo>
                  <a:pt x="9334116" y="908870"/>
                  <a:pt x="9334116" y="908870"/>
                  <a:pt x="9309340" y="911467"/>
                </a:cubicBezTo>
                <a:cubicBezTo>
                  <a:pt x="9309340" y="911467"/>
                  <a:pt x="9309340" y="911467"/>
                  <a:pt x="9319663" y="916661"/>
                </a:cubicBezTo>
                <a:cubicBezTo>
                  <a:pt x="9319663" y="916661"/>
                  <a:pt x="9319663" y="916661"/>
                  <a:pt x="9435282" y="898483"/>
                </a:cubicBezTo>
                <a:cubicBezTo>
                  <a:pt x="9435282" y="898483"/>
                  <a:pt x="9435282" y="898483"/>
                  <a:pt x="9437346" y="890693"/>
                </a:cubicBezTo>
                <a:cubicBezTo>
                  <a:pt x="9437346" y="890693"/>
                  <a:pt x="9437346" y="890693"/>
                  <a:pt x="9468316" y="898483"/>
                </a:cubicBezTo>
                <a:cubicBezTo>
                  <a:pt x="9468316" y="898483"/>
                  <a:pt x="9468316" y="898483"/>
                  <a:pt x="9532319" y="885499"/>
                </a:cubicBezTo>
                <a:cubicBezTo>
                  <a:pt x="9532319" y="885499"/>
                  <a:pt x="9532319" y="885499"/>
                  <a:pt x="9532319" y="880306"/>
                </a:cubicBezTo>
                <a:cubicBezTo>
                  <a:pt x="9532319" y="880306"/>
                  <a:pt x="9532319" y="880306"/>
                  <a:pt x="9548836" y="888096"/>
                </a:cubicBezTo>
                <a:cubicBezTo>
                  <a:pt x="9548836" y="888096"/>
                  <a:pt x="9548836" y="888096"/>
                  <a:pt x="9557094" y="882903"/>
                </a:cubicBezTo>
                <a:cubicBezTo>
                  <a:pt x="9557094" y="882903"/>
                  <a:pt x="9557094" y="882903"/>
                  <a:pt x="9569482" y="888096"/>
                </a:cubicBezTo>
                <a:cubicBezTo>
                  <a:pt x="9569482" y="888096"/>
                  <a:pt x="9569482" y="888096"/>
                  <a:pt x="9596322" y="877709"/>
                </a:cubicBezTo>
                <a:cubicBezTo>
                  <a:pt x="9596322" y="877709"/>
                  <a:pt x="9596322" y="877709"/>
                  <a:pt x="9616968" y="880306"/>
                </a:cubicBezTo>
                <a:cubicBezTo>
                  <a:pt x="9616968" y="880306"/>
                  <a:pt x="9616968" y="880306"/>
                  <a:pt x="9621097" y="867322"/>
                </a:cubicBezTo>
                <a:cubicBezTo>
                  <a:pt x="9621097" y="867322"/>
                  <a:pt x="9621097" y="867322"/>
                  <a:pt x="9643808" y="875112"/>
                </a:cubicBezTo>
                <a:cubicBezTo>
                  <a:pt x="9650002" y="872516"/>
                  <a:pt x="9658260" y="869919"/>
                  <a:pt x="9672712" y="864725"/>
                </a:cubicBezTo>
                <a:cubicBezTo>
                  <a:pt x="9672712" y="864725"/>
                  <a:pt x="9672712" y="864725"/>
                  <a:pt x="9680971" y="869919"/>
                </a:cubicBezTo>
                <a:cubicBezTo>
                  <a:pt x="9680971" y="869919"/>
                  <a:pt x="9680971" y="869919"/>
                  <a:pt x="9709875" y="849145"/>
                </a:cubicBezTo>
                <a:cubicBezTo>
                  <a:pt x="9709875" y="849145"/>
                  <a:pt x="9709875" y="849145"/>
                  <a:pt x="9724328" y="846548"/>
                </a:cubicBezTo>
                <a:cubicBezTo>
                  <a:pt x="9726392" y="843951"/>
                  <a:pt x="9728457" y="841354"/>
                  <a:pt x="9732586" y="838757"/>
                </a:cubicBezTo>
                <a:cubicBezTo>
                  <a:pt x="9726392" y="838757"/>
                  <a:pt x="9709875" y="836161"/>
                  <a:pt x="9734651" y="838757"/>
                </a:cubicBezTo>
                <a:cubicBezTo>
                  <a:pt x="9740845" y="838757"/>
                  <a:pt x="9747038" y="841354"/>
                  <a:pt x="9757361" y="841354"/>
                </a:cubicBezTo>
                <a:cubicBezTo>
                  <a:pt x="9757361" y="841354"/>
                  <a:pt x="9757361" y="841354"/>
                  <a:pt x="9757361" y="823177"/>
                </a:cubicBezTo>
                <a:cubicBezTo>
                  <a:pt x="9757361" y="823177"/>
                  <a:pt x="9757361" y="823177"/>
                  <a:pt x="9802783" y="815387"/>
                </a:cubicBezTo>
                <a:cubicBezTo>
                  <a:pt x="9802783" y="815387"/>
                  <a:pt x="9802783" y="815387"/>
                  <a:pt x="9819300" y="802403"/>
                </a:cubicBezTo>
                <a:cubicBezTo>
                  <a:pt x="9819300" y="802403"/>
                  <a:pt x="9819300" y="802403"/>
                  <a:pt x="9817235" y="792016"/>
                </a:cubicBezTo>
                <a:cubicBezTo>
                  <a:pt x="9817235" y="792016"/>
                  <a:pt x="9817235" y="792016"/>
                  <a:pt x="9819300" y="792016"/>
                </a:cubicBezTo>
                <a:cubicBezTo>
                  <a:pt x="9819300" y="792016"/>
                  <a:pt x="9819300" y="792016"/>
                  <a:pt x="9817235" y="781629"/>
                </a:cubicBezTo>
                <a:cubicBezTo>
                  <a:pt x="9817235" y="781629"/>
                  <a:pt x="9817235" y="781629"/>
                  <a:pt x="9854398" y="766048"/>
                </a:cubicBezTo>
                <a:cubicBezTo>
                  <a:pt x="9862657" y="760854"/>
                  <a:pt x="9769749" y="794612"/>
                  <a:pt x="9881238" y="750467"/>
                </a:cubicBezTo>
                <a:cubicBezTo>
                  <a:pt x="9883303" y="750467"/>
                  <a:pt x="9837881" y="766048"/>
                  <a:pt x="9887432" y="742677"/>
                </a:cubicBezTo>
                <a:cubicBezTo>
                  <a:pt x="9887432" y="742677"/>
                  <a:pt x="9887432" y="742677"/>
                  <a:pt x="9895691" y="742677"/>
                </a:cubicBezTo>
                <a:cubicBezTo>
                  <a:pt x="9895691" y="742677"/>
                  <a:pt x="9895691" y="742677"/>
                  <a:pt x="9887432" y="750467"/>
                </a:cubicBezTo>
                <a:cubicBezTo>
                  <a:pt x="9887432" y="750467"/>
                  <a:pt x="9887432" y="750467"/>
                  <a:pt x="9922531" y="760854"/>
                </a:cubicBezTo>
                <a:cubicBezTo>
                  <a:pt x="9922531" y="760854"/>
                  <a:pt x="9922531" y="760854"/>
                  <a:pt x="9930789" y="758258"/>
                </a:cubicBezTo>
                <a:cubicBezTo>
                  <a:pt x="9930789" y="758258"/>
                  <a:pt x="9930789" y="758258"/>
                  <a:pt x="9918401" y="742677"/>
                </a:cubicBezTo>
                <a:cubicBezTo>
                  <a:pt x="9918401" y="742677"/>
                  <a:pt x="9918401" y="742677"/>
                  <a:pt x="9934918" y="737483"/>
                </a:cubicBezTo>
                <a:cubicBezTo>
                  <a:pt x="9936983" y="734887"/>
                  <a:pt x="9939047" y="732290"/>
                  <a:pt x="9945241" y="727096"/>
                </a:cubicBezTo>
                <a:cubicBezTo>
                  <a:pt x="9922531" y="732290"/>
                  <a:pt x="9906014" y="732290"/>
                  <a:pt x="10021632" y="698532"/>
                </a:cubicBezTo>
                <a:cubicBezTo>
                  <a:pt x="10021632" y="698532"/>
                  <a:pt x="10021632" y="698532"/>
                  <a:pt x="10087700" y="656983"/>
                </a:cubicBezTo>
                <a:cubicBezTo>
                  <a:pt x="10087700" y="656983"/>
                  <a:pt x="10087700" y="656983"/>
                  <a:pt x="10114540" y="644000"/>
                </a:cubicBezTo>
                <a:cubicBezTo>
                  <a:pt x="10118669" y="636209"/>
                  <a:pt x="10031955" y="680354"/>
                  <a:pt x="10139315" y="623225"/>
                </a:cubicBezTo>
                <a:cubicBezTo>
                  <a:pt x="10139315" y="623225"/>
                  <a:pt x="10139315" y="623225"/>
                  <a:pt x="10087700" y="669967"/>
                </a:cubicBezTo>
                <a:cubicBezTo>
                  <a:pt x="10087700" y="669967"/>
                  <a:pt x="10087700" y="669967"/>
                  <a:pt x="10071183" y="675161"/>
                </a:cubicBezTo>
                <a:cubicBezTo>
                  <a:pt x="10071183" y="675161"/>
                  <a:pt x="10071183" y="675161"/>
                  <a:pt x="10071183" y="690741"/>
                </a:cubicBezTo>
                <a:cubicBezTo>
                  <a:pt x="10071183" y="690741"/>
                  <a:pt x="10071183" y="690741"/>
                  <a:pt x="9990663" y="732290"/>
                </a:cubicBezTo>
                <a:cubicBezTo>
                  <a:pt x="9982404" y="755661"/>
                  <a:pt x="9934918" y="750467"/>
                  <a:pt x="9934918" y="773838"/>
                </a:cubicBezTo>
                <a:cubicBezTo>
                  <a:pt x="9934918" y="773838"/>
                  <a:pt x="9934918" y="773838"/>
                  <a:pt x="9972081" y="779032"/>
                </a:cubicBezTo>
                <a:cubicBezTo>
                  <a:pt x="9955564" y="786822"/>
                  <a:pt x="9916337" y="792016"/>
                  <a:pt x="9930789" y="807596"/>
                </a:cubicBezTo>
                <a:cubicBezTo>
                  <a:pt x="9930789" y="807596"/>
                  <a:pt x="9930789" y="807596"/>
                  <a:pt x="9945241" y="810193"/>
                </a:cubicBezTo>
                <a:cubicBezTo>
                  <a:pt x="9945241" y="810193"/>
                  <a:pt x="9945241" y="810193"/>
                  <a:pt x="9970017" y="799806"/>
                </a:cubicBezTo>
                <a:cubicBezTo>
                  <a:pt x="9970017" y="799806"/>
                  <a:pt x="9970017" y="799806"/>
                  <a:pt x="9970017" y="812790"/>
                </a:cubicBezTo>
                <a:cubicBezTo>
                  <a:pt x="9970017" y="812790"/>
                  <a:pt x="9970017" y="812790"/>
                  <a:pt x="9934918" y="828370"/>
                </a:cubicBezTo>
                <a:cubicBezTo>
                  <a:pt x="9934918" y="828370"/>
                  <a:pt x="9934918" y="828370"/>
                  <a:pt x="9939047" y="836161"/>
                </a:cubicBezTo>
                <a:cubicBezTo>
                  <a:pt x="9939047" y="836161"/>
                  <a:pt x="9939047" y="836161"/>
                  <a:pt x="9972081" y="825774"/>
                </a:cubicBezTo>
                <a:cubicBezTo>
                  <a:pt x="9972081" y="825774"/>
                  <a:pt x="9972081" y="825774"/>
                  <a:pt x="10011309" y="794612"/>
                </a:cubicBezTo>
                <a:cubicBezTo>
                  <a:pt x="10011309" y="794612"/>
                  <a:pt x="10011309" y="794612"/>
                  <a:pt x="10011309" y="807596"/>
                </a:cubicBezTo>
                <a:cubicBezTo>
                  <a:pt x="10011309" y="807596"/>
                  <a:pt x="10011309" y="807596"/>
                  <a:pt x="10029890" y="807596"/>
                </a:cubicBezTo>
                <a:cubicBezTo>
                  <a:pt x="10029890" y="807596"/>
                  <a:pt x="10029890" y="807596"/>
                  <a:pt x="10023697" y="812790"/>
                </a:cubicBezTo>
                <a:cubicBezTo>
                  <a:pt x="10009244" y="810193"/>
                  <a:pt x="10021632" y="828370"/>
                  <a:pt x="9998921" y="812790"/>
                </a:cubicBezTo>
                <a:cubicBezTo>
                  <a:pt x="9998921" y="812790"/>
                  <a:pt x="9998921" y="812790"/>
                  <a:pt x="9972081" y="836161"/>
                </a:cubicBezTo>
                <a:cubicBezTo>
                  <a:pt x="9972081" y="836161"/>
                  <a:pt x="9972081" y="836161"/>
                  <a:pt x="10011309" y="833564"/>
                </a:cubicBezTo>
                <a:cubicBezTo>
                  <a:pt x="10011309" y="833564"/>
                  <a:pt x="10011309" y="833564"/>
                  <a:pt x="10034020" y="820580"/>
                </a:cubicBezTo>
                <a:cubicBezTo>
                  <a:pt x="10034020" y="820580"/>
                  <a:pt x="10034020" y="820580"/>
                  <a:pt x="10075312" y="817983"/>
                </a:cubicBezTo>
                <a:cubicBezTo>
                  <a:pt x="10027826" y="841354"/>
                  <a:pt x="10056730" y="841354"/>
                  <a:pt x="9970017" y="851741"/>
                </a:cubicBezTo>
                <a:cubicBezTo>
                  <a:pt x="9970017" y="851741"/>
                  <a:pt x="9970017" y="851741"/>
                  <a:pt x="10087700" y="838757"/>
                </a:cubicBezTo>
                <a:cubicBezTo>
                  <a:pt x="10087700" y="838757"/>
                  <a:pt x="10087700" y="838757"/>
                  <a:pt x="10106281" y="838757"/>
                </a:cubicBezTo>
                <a:cubicBezTo>
                  <a:pt x="10100087" y="833564"/>
                  <a:pt x="10108346" y="828370"/>
                  <a:pt x="10170284" y="820580"/>
                </a:cubicBezTo>
                <a:cubicBezTo>
                  <a:pt x="10172349" y="820580"/>
                  <a:pt x="10176478" y="823177"/>
                  <a:pt x="10170284" y="825774"/>
                </a:cubicBezTo>
                <a:cubicBezTo>
                  <a:pt x="10170284" y="825774"/>
                  <a:pt x="10170284" y="825774"/>
                  <a:pt x="10205383" y="828370"/>
                </a:cubicBezTo>
                <a:cubicBezTo>
                  <a:pt x="10205383" y="828370"/>
                  <a:pt x="10205383" y="828370"/>
                  <a:pt x="10223964" y="820580"/>
                </a:cubicBezTo>
                <a:cubicBezTo>
                  <a:pt x="10223964" y="820580"/>
                  <a:pt x="10223964" y="820580"/>
                  <a:pt x="10232222" y="825774"/>
                </a:cubicBezTo>
                <a:cubicBezTo>
                  <a:pt x="10232222" y="825774"/>
                  <a:pt x="10232222" y="825774"/>
                  <a:pt x="10263192" y="817983"/>
                </a:cubicBezTo>
                <a:cubicBezTo>
                  <a:pt x="10263192" y="817983"/>
                  <a:pt x="10263192" y="817983"/>
                  <a:pt x="10279709" y="820580"/>
                </a:cubicBezTo>
                <a:cubicBezTo>
                  <a:pt x="10279709" y="820580"/>
                  <a:pt x="10279709" y="820580"/>
                  <a:pt x="10306549" y="810193"/>
                </a:cubicBezTo>
                <a:cubicBezTo>
                  <a:pt x="10306549" y="810193"/>
                  <a:pt x="10306549" y="810193"/>
                  <a:pt x="10339582" y="807596"/>
                </a:cubicBezTo>
                <a:cubicBezTo>
                  <a:pt x="10339582" y="807596"/>
                  <a:pt x="10339582" y="807596"/>
                  <a:pt x="10339582" y="820580"/>
                </a:cubicBezTo>
                <a:cubicBezTo>
                  <a:pt x="10339582" y="820580"/>
                  <a:pt x="10339582" y="820580"/>
                  <a:pt x="10370552" y="828370"/>
                </a:cubicBezTo>
                <a:cubicBezTo>
                  <a:pt x="10370552" y="828370"/>
                  <a:pt x="10370552" y="828370"/>
                  <a:pt x="10364358" y="836161"/>
                </a:cubicBezTo>
                <a:cubicBezTo>
                  <a:pt x="10364358" y="836161"/>
                  <a:pt x="10364358" y="836161"/>
                  <a:pt x="10292096" y="830967"/>
                </a:cubicBezTo>
                <a:cubicBezTo>
                  <a:pt x="10265256" y="828370"/>
                  <a:pt x="10281773" y="836161"/>
                  <a:pt x="10275579" y="846548"/>
                </a:cubicBezTo>
                <a:cubicBezTo>
                  <a:pt x="10275579" y="846548"/>
                  <a:pt x="10275579" y="846548"/>
                  <a:pt x="10254933" y="843951"/>
                </a:cubicBezTo>
                <a:cubicBezTo>
                  <a:pt x="10254933" y="843951"/>
                  <a:pt x="10254933" y="843951"/>
                  <a:pt x="10246675" y="838757"/>
                </a:cubicBezTo>
                <a:cubicBezTo>
                  <a:pt x="10246675" y="838757"/>
                  <a:pt x="10246675" y="838757"/>
                  <a:pt x="10184736" y="851741"/>
                </a:cubicBezTo>
                <a:cubicBezTo>
                  <a:pt x="10186801" y="851741"/>
                  <a:pt x="10170284" y="854338"/>
                  <a:pt x="10190930" y="854338"/>
                </a:cubicBezTo>
                <a:cubicBezTo>
                  <a:pt x="10180607" y="854338"/>
                  <a:pt x="10182672" y="872516"/>
                  <a:pt x="10172349" y="851741"/>
                </a:cubicBezTo>
                <a:cubicBezTo>
                  <a:pt x="10157896" y="851741"/>
                  <a:pt x="10145509" y="849145"/>
                  <a:pt x="10151703" y="862128"/>
                </a:cubicBezTo>
                <a:cubicBezTo>
                  <a:pt x="10151703" y="862128"/>
                  <a:pt x="10151703" y="862128"/>
                  <a:pt x="10151703" y="864725"/>
                </a:cubicBezTo>
                <a:cubicBezTo>
                  <a:pt x="10151703" y="864725"/>
                  <a:pt x="10151703" y="864725"/>
                  <a:pt x="10126927" y="856935"/>
                </a:cubicBezTo>
                <a:cubicBezTo>
                  <a:pt x="10126927" y="856935"/>
                  <a:pt x="10126927" y="856935"/>
                  <a:pt x="10118669" y="867322"/>
                </a:cubicBezTo>
                <a:cubicBezTo>
                  <a:pt x="10118669" y="867322"/>
                  <a:pt x="10118669" y="867322"/>
                  <a:pt x="10106281" y="864725"/>
                </a:cubicBezTo>
                <a:cubicBezTo>
                  <a:pt x="10093893" y="872516"/>
                  <a:pt x="10067053" y="867322"/>
                  <a:pt x="10079441" y="885499"/>
                </a:cubicBezTo>
                <a:cubicBezTo>
                  <a:pt x="10079441" y="885499"/>
                  <a:pt x="10079441" y="885499"/>
                  <a:pt x="10062924" y="880306"/>
                </a:cubicBezTo>
                <a:cubicBezTo>
                  <a:pt x="10062924" y="880306"/>
                  <a:pt x="10062924" y="880306"/>
                  <a:pt x="10062924" y="872516"/>
                </a:cubicBezTo>
                <a:cubicBezTo>
                  <a:pt x="10050537" y="867322"/>
                  <a:pt x="10060860" y="859532"/>
                  <a:pt x="10015438" y="877709"/>
                </a:cubicBezTo>
                <a:cubicBezTo>
                  <a:pt x="10015438" y="877709"/>
                  <a:pt x="10015438" y="877709"/>
                  <a:pt x="10003050" y="882903"/>
                </a:cubicBezTo>
                <a:cubicBezTo>
                  <a:pt x="10003050" y="882903"/>
                  <a:pt x="10003050" y="882903"/>
                  <a:pt x="9990663" y="875112"/>
                </a:cubicBezTo>
                <a:cubicBezTo>
                  <a:pt x="9994792" y="877709"/>
                  <a:pt x="9957629" y="880306"/>
                  <a:pt x="9998921" y="864725"/>
                </a:cubicBezTo>
                <a:cubicBezTo>
                  <a:pt x="9998921" y="864725"/>
                  <a:pt x="9998921" y="864725"/>
                  <a:pt x="9959694" y="864725"/>
                </a:cubicBezTo>
                <a:cubicBezTo>
                  <a:pt x="9959694" y="864725"/>
                  <a:pt x="9959694" y="864725"/>
                  <a:pt x="9972081" y="882903"/>
                </a:cubicBezTo>
                <a:cubicBezTo>
                  <a:pt x="9972081" y="882903"/>
                  <a:pt x="9972081" y="882903"/>
                  <a:pt x="9947306" y="890693"/>
                </a:cubicBezTo>
                <a:cubicBezTo>
                  <a:pt x="9947306" y="890693"/>
                  <a:pt x="9947306" y="890693"/>
                  <a:pt x="9947306" y="888096"/>
                </a:cubicBezTo>
                <a:cubicBezTo>
                  <a:pt x="9947306" y="888096"/>
                  <a:pt x="9947306" y="888096"/>
                  <a:pt x="9895691" y="888096"/>
                </a:cubicBezTo>
                <a:cubicBezTo>
                  <a:pt x="9895691" y="903677"/>
                  <a:pt x="9870915" y="906274"/>
                  <a:pt x="9842011" y="903677"/>
                </a:cubicBezTo>
                <a:cubicBezTo>
                  <a:pt x="9842011" y="903677"/>
                  <a:pt x="9842011" y="903677"/>
                  <a:pt x="9796589" y="908870"/>
                </a:cubicBezTo>
                <a:cubicBezTo>
                  <a:pt x="9767685" y="914064"/>
                  <a:pt x="9778008" y="940032"/>
                  <a:pt x="9726392" y="942628"/>
                </a:cubicBezTo>
                <a:cubicBezTo>
                  <a:pt x="9726392" y="942628"/>
                  <a:pt x="9726392" y="942628"/>
                  <a:pt x="9747038" y="953015"/>
                </a:cubicBezTo>
                <a:cubicBezTo>
                  <a:pt x="9747038" y="953015"/>
                  <a:pt x="9747038" y="953015"/>
                  <a:pt x="9660325" y="989370"/>
                </a:cubicBezTo>
                <a:cubicBezTo>
                  <a:pt x="9645872" y="994564"/>
                  <a:pt x="9606645" y="1017935"/>
                  <a:pt x="9633485" y="1015338"/>
                </a:cubicBezTo>
                <a:cubicBezTo>
                  <a:pt x="9633485" y="1015338"/>
                  <a:pt x="9614903" y="1023128"/>
                  <a:pt x="9645872" y="1017935"/>
                </a:cubicBezTo>
                <a:cubicBezTo>
                  <a:pt x="9645872" y="1017935"/>
                  <a:pt x="9645872" y="1017935"/>
                  <a:pt x="9654131" y="1010144"/>
                </a:cubicBezTo>
                <a:cubicBezTo>
                  <a:pt x="9654131" y="1010144"/>
                  <a:pt x="9654131" y="1010144"/>
                  <a:pt x="9680971" y="1030919"/>
                </a:cubicBezTo>
                <a:cubicBezTo>
                  <a:pt x="9680971" y="1030919"/>
                  <a:pt x="9680971" y="1030919"/>
                  <a:pt x="9705746" y="1033515"/>
                </a:cubicBezTo>
                <a:cubicBezTo>
                  <a:pt x="9705746" y="1033515"/>
                  <a:pt x="9705746" y="1033515"/>
                  <a:pt x="9714005" y="1030919"/>
                </a:cubicBezTo>
                <a:cubicBezTo>
                  <a:pt x="9714005" y="1030919"/>
                  <a:pt x="9714005" y="1030919"/>
                  <a:pt x="9693358" y="1023128"/>
                </a:cubicBezTo>
                <a:cubicBezTo>
                  <a:pt x="9693358" y="1023128"/>
                  <a:pt x="9693358" y="1023128"/>
                  <a:pt x="9744974" y="1012741"/>
                </a:cubicBezTo>
                <a:cubicBezTo>
                  <a:pt x="9744974" y="1012741"/>
                  <a:pt x="9744974" y="1012741"/>
                  <a:pt x="9753232" y="1017935"/>
                </a:cubicBezTo>
                <a:cubicBezTo>
                  <a:pt x="9753232" y="1017935"/>
                  <a:pt x="9753232" y="1017935"/>
                  <a:pt x="9765620" y="1012741"/>
                </a:cubicBezTo>
                <a:cubicBezTo>
                  <a:pt x="9765620" y="1010144"/>
                  <a:pt x="9765620" y="1004951"/>
                  <a:pt x="9765620" y="999757"/>
                </a:cubicBezTo>
                <a:cubicBezTo>
                  <a:pt x="9765620" y="999757"/>
                  <a:pt x="9765620" y="999757"/>
                  <a:pt x="9790395" y="1007548"/>
                </a:cubicBezTo>
                <a:cubicBezTo>
                  <a:pt x="9790395" y="1007548"/>
                  <a:pt x="9790395" y="1007548"/>
                  <a:pt x="9837881" y="1010144"/>
                </a:cubicBezTo>
                <a:cubicBezTo>
                  <a:pt x="9837881" y="1010144"/>
                  <a:pt x="9837881" y="1010144"/>
                  <a:pt x="9850269" y="1002354"/>
                </a:cubicBezTo>
                <a:cubicBezTo>
                  <a:pt x="9850269" y="1002354"/>
                  <a:pt x="9850269" y="1002354"/>
                  <a:pt x="9895691" y="994564"/>
                </a:cubicBezTo>
                <a:cubicBezTo>
                  <a:pt x="9895691" y="994564"/>
                  <a:pt x="9895691" y="994564"/>
                  <a:pt x="9887432" y="1004951"/>
                </a:cubicBezTo>
                <a:cubicBezTo>
                  <a:pt x="9887432" y="1004951"/>
                  <a:pt x="9887432" y="1004951"/>
                  <a:pt x="9906014" y="1012741"/>
                </a:cubicBezTo>
                <a:cubicBezTo>
                  <a:pt x="9906014" y="1012741"/>
                  <a:pt x="9906014" y="1012741"/>
                  <a:pt x="10007180" y="1002354"/>
                </a:cubicBezTo>
                <a:cubicBezTo>
                  <a:pt x="10007180" y="1002354"/>
                  <a:pt x="10007180" y="1002354"/>
                  <a:pt x="10139315" y="984177"/>
                </a:cubicBezTo>
                <a:cubicBezTo>
                  <a:pt x="10139315" y="984177"/>
                  <a:pt x="10139315" y="984177"/>
                  <a:pt x="10195059" y="976386"/>
                </a:cubicBezTo>
                <a:cubicBezTo>
                  <a:pt x="10195059" y="976386"/>
                  <a:pt x="10195059" y="976386"/>
                  <a:pt x="10203318" y="978983"/>
                </a:cubicBezTo>
                <a:cubicBezTo>
                  <a:pt x="10203318" y="978983"/>
                  <a:pt x="10203318" y="978983"/>
                  <a:pt x="10223964" y="971193"/>
                </a:cubicBezTo>
                <a:cubicBezTo>
                  <a:pt x="10223964" y="971193"/>
                  <a:pt x="10223964" y="971193"/>
                  <a:pt x="10170284" y="963403"/>
                </a:cubicBezTo>
                <a:cubicBezTo>
                  <a:pt x="10170284" y="963403"/>
                  <a:pt x="10170284" y="963403"/>
                  <a:pt x="10199189" y="960806"/>
                </a:cubicBezTo>
                <a:cubicBezTo>
                  <a:pt x="10199189" y="960806"/>
                  <a:pt x="10199189" y="960806"/>
                  <a:pt x="10215706" y="955612"/>
                </a:cubicBezTo>
                <a:cubicBezTo>
                  <a:pt x="10215706" y="955612"/>
                  <a:pt x="10215706" y="955612"/>
                  <a:pt x="10283838" y="947822"/>
                </a:cubicBezTo>
                <a:cubicBezTo>
                  <a:pt x="10283838" y="947822"/>
                  <a:pt x="10283838" y="947822"/>
                  <a:pt x="10292096" y="940032"/>
                </a:cubicBezTo>
                <a:cubicBezTo>
                  <a:pt x="10292096" y="940032"/>
                  <a:pt x="10292096" y="940032"/>
                  <a:pt x="10327195" y="942628"/>
                </a:cubicBezTo>
                <a:cubicBezTo>
                  <a:pt x="10327195" y="942628"/>
                  <a:pt x="10327195" y="942628"/>
                  <a:pt x="10347841" y="942628"/>
                </a:cubicBezTo>
                <a:cubicBezTo>
                  <a:pt x="10347841" y="942628"/>
                  <a:pt x="10347841" y="942628"/>
                  <a:pt x="10360229" y="932241"/>
                </a:cubicBezTo>
                <a:cubicBezTo>
                  <a:pt x="10360229" y="932241"/>
                  <a:pt x="10360229" y="932241"/>
                  <a:pt x="10405650" y="929645"/>
                </a:cubicBezTo>
                <a:cubicBezTo>
                  <a:pt x="10405650" y="929645"/>
                  <a:pt x="10405650" y="929645"/>
                  <a:pt x="10397392" y="921854"/>
                </a:cubicBezTo>
                <a:cubicBezTo>
                  <a:pt x="10397392" y="921854"/>
                  <a:pt x="10397392" y="921854"/>
                  <a:pt x="10411844" y="919257"/>
                </a:cubicBezTo>
                <a:cubicBezTo>
                  <a:pt x="10411844" y="919257"/>
                  <a:pt x="10411844" y="919257"/>
                  <a:pt x="10436619" y="929645"/>
                </a:cubicBezTo>
                <a:cubicBezTo>
                  <a:pt x="10436619" y="929645"/>
                  <a:pt x="10436619" y="929645"/>
                  <a:pt x="10492364" y="916661"/>
                </a:cubicBezTo>
                <a:cubicBezTo>
                  <a:pt x="10492364" y="916661"/>
                  <a:pt x="10492364" y="916661"/>
                  <a:pt x="10504751" y="916661"/>
                </a:cubicBezTo>
                <a:cubicBezTo>
                  <a:pt x="10504751" y="916661"/>
                  <a:pt x="10504751" y="916661"/>
                  <a:pt x="10500622" y="919257"/>
                </a:cubicBezTo>
                <a:cubicBezTo>
                  <a:pt x="10500622" y="919257"/>
                  <a:pt x="10500622" y="919257"/>
                  <a:pt x="10521268" y="924451"/>
                </a:cubicBezTo>
                <a:cubicBezTo>
                  <a:pt x="10521268" y="924451"/>
                  <a:pt x="10521268" y="924451"/>
                  <a:pt x="10597659" y="903677"/>
                </a:cubicBezTo>
                <a:cubicBezTo>
                  <a:pt x="10597659" y="903677"/>
                  <a:pt x="10597659" y="903677"/>
                  <a:pt x="10618305" y="908870"/>
                </a:cubicBezTo>
                <a:cubicBezTo>
                  <a:pt x="10618305" y="908870"/>
                  <a:pt x="10618305" y="908870"/>
                  <a:pt x="10645145" y="908870"/>
                </a:cubicBezTo>
                <a:cubicBezTo>
                  <a:pt x="10645145" y="908870"/>
                  <a:pt x="10645145" y="908870"/>
                  <a:pt x="10657533" y="898483"/>
                </a:cubicBezTo>
                <a:cubicBezTo>
                  <a:pt x="10657533" y="898483"/>
                  <a:pt x="10657533" y="898483"/>
                  <a:pt x="10700890" y="885499"/>
                </a:cubicBezTo>
                <a:cubicBezTo>
                  <a:pt x="10700890" y="885499"/>
                  <a:pt x="10700890" y="885499"/>
                  <a:pt x="10764893" y="882903"/>
                </a:cubicBezTo>
                <a:cubicBezTo>
                  <a:pt x="10764893" y="882903"/>
                  <a:pt x="10764893" y="882903"/>
                  <a:pt x="10705019" y="895887"/>
                </a:cubicBezTo>
                <a:cubicBezTo>
                  <a:pt x="10669920" y="908870"/>
                  <a:pt x="10707084" y="872516"/>
                  <a:pt x="10667856" y="906274"/>
                </a:cubicBezTo>
                <a:cubicBezTo>
                  <a:pt x="10667856" y="906274"/>
                  <a:pt x="10667856" y="906274"/>
                  <a:pt x="10674050" y="908870"/>
                </a:cubicBezTo>
                <a:cubicBezTo>
                  <a:pt x="10674050" y="908870"/>
                  <a:pt x="10674050" y="908870"/>
                  <a:pt x="10641016" y="919257"/>
                </a:cubicBezTo>
                <a:cubicBezTo>
                  <a:pt x="10641016" y="919257"/>
                  <a:pt x="10641016" y="919257"/>
                  <a:pt x="10667856" y="924451"/>
                </a:cubicBezTo>
                <a:cubicBezTo>
                  <a:pt x="10667856" y="924451"/>
                  <a:pt x="10667856" y="924451"/>
                  <a:pt x="10729794" y="914064"/>
                </a:cubicBezTo>
                <a:cubicBezTo>
                  <a:pt x="10731859" y="911467"/>
                  <a:pt x="10733923" y="911467"/>
                  <a:pt x="10744247" y="914064"/>
                </a:cubicBezTo>
                <a:cubicBezTo>
                  <a:pt x="10742182" y="914064"/>
                  <a:pt x="10738053" y="914064"/>
                  <a:pt x="10733923" y="916661"/>
                </a:cubicBezTo>
                <a:cubicBezTo>
                  <a:pt x="10729794" y="914064"/>
                  <a:pt x="10721536" y="916661"/>
                  <a:pt x="10700890" y="934838"/>
                </a:cubicBezTo>
                <a:cubicBezTo>
                  <a:pt x="10700890" y="934838"/>
                  <a:pt x="10700890" y="934838"/>
                  <a:pt x="10645145" y="929645"/>
                </a:cubicBezTo>
                <a:cubicBezTo>
                  <a:pt x="10632757" y="937435"/>
                  <a:pt x="10614176" y="914064"/>
                  <a:pt x="10624499" y="937435"/>
                </a:cubicBezTo>
                <a:cubicBezTo>
                  <a:pt x="10624499" y="937435"/>
                  <a:pt x="10624499" y="937435"/>
                  <a:pt x="10610047" y="929645"/>
                </a:cubicBezTo>
                <a:cubicBezTo>
                  <a:pt x="10610047" y="929645"/>
                  <a:pt x="10610047" y="929645"/>
                  <a:pt x="10603853" y="937435"/>
                </a:cubicBezTo>
                <a:cubicBezTo>
                  <a:pt x="10603853" y="937435"/>
                  <a:pt x="10603853" y="937435"/>
                  <a:pt x="10568754" y="932241"/>
                </a:cubicBezTo>
                <a:cubicBezTo>
                  <a:pt x="10568754" y="932241"/>
                  <a:pt x="10568754" y="932241"/>
                  <a:pt x="10488235" y="947822"/>
                </a:cubicBezTo>
                <a:cubicBezTo>
                  <a:pt x="10488235" y="947822"/>
                  <a:pt x="10488235" y="947822"/>
                  <a:pt x="10461395" y="958209"/>
                </a:cubicBezTo>
                <a:cubicBezTo>
                  <a:pt x="10461395" y="958209"/>
                  <a:pt x="10461395" y="958209"/>
                  <a:pt x="10436619" y="955612"/>
                </a:cubicBezTo>
                <a:cubicBezTo>
                  <a:pt x="10436619" y="955612"/>
                  <a:pt x="10436619" y="955612"/>
                  <a:pt x="10333389" y="973790"/>
                </a:cubicBezTo>
                <a:cubicBezTo>
                  <a:pt x="10333389" y="973790"/>
                  <a:pt x="10333389" y="973790"/>
                  <a:pt x="10312742" y="973790"/>
                </a:cubicBezTo>
                <a:cubicBezTo>
                  <a:pt x="10312742" y="973790"/>
                  <a:pt x="10312742" y="973790"/>
                  <a:pt x="10300355" y="973790"/>
                </a:cubicBezTo>
                <a:cubicBezTo>
                  <a:pt x="10300355" y="973790"/>
                  <a:pt x="10300355" y="973790"/>
                  <a:pt x="10279709" y="978983"/>
                </a:cubicBezTo>
                <a:cubicBezTo>
                  <a:pt x="10279709" y="978983"/>
                  <a:pt x="10279709" y="978983"/>
                  <a:pt x="10269386" y="984177"/>
                </a:cubicBezTo>
                <a:cubicBezTo>
                  <a:pt x="10269386" y="984177"/>
                  <a:pt x="10269386" y="984177"/>
                  <a:pt x="10283838" y="986773"/>
                </a:cubicBezTo>
                <a:cubicBezTo>
                  <a:pt x="10283838" y="986773"/>
                  <a:pt x="10283838" y="986773"/>
                  <a:pt x="10172349" y="997161"/>
                </a:cubicBezTo>
                <a:cubicBezTo>
                  <a:pt x="10172349" y="997161"/>
                  <a:pt x="10172349" y="997161"/>
                  <a:pt x="10178543" y="1002354"/>
                </a:cubicBezTo>
                <a:cubicBezTo>
                  <a:pt x="10166155" y="989370"/>
                  <a:pt x="10143444" y="1010144"/>
                  <a:pt x="10095958" y="1010144"/>
                </a:cubicBezTo>
                <a:cubicBezTo>
                  <a:pt x="10095958" y="1010144"/>
                  <a:pt x="10095958" y="1010144"/>
                  <a:pt x="10034020" y="1010144"/>
                </a:cubicBezTo>
                <a:cubicBezTo>
                  <a:pt x="10034020" y="1010144"/>
                  <a:pt x="10034020" y="1010144"/>
                  <a:pt x="9893626" y="1023128"/>
                </a:cubicBezTo>
                <a:cubicBezTo>
                  <a:pt x="9893626" y="1023128"/>
                  <a:pt x="9893626" y="1023128"/>
                  <a:pt x="9811041" y="1038709"/>
                </a:cubicBezTo>
                <a:cubicBezTo>
                  <a:pt x="9846140" y="1023128"/>
                  <a:pt x="9757361" y="1038709"/>
                  <a:pt x="9837881" y="1020532"/>
                </a:cubicBezTo>
                <a:cubicBezTo>
                  <a:pt x="9837881" y="1020532"/>
                  <a:pt x="9837881" y="1020532"/>
                  <a:pt x="9833752" y="1017935"/>
                </a:cubicBezTo>
                <a:cubicBezTo>
                  <a:pt x="9833752" y="1017935"/>
                  <a:pt x="9833752" y="1017935"/>
                  <a:pt x="9808977" y="1017935"/>
                </a:cubicBezTo>
                <a:cubicBezTo>
                  <a:pt x="9808977" y="1017935"/>
                  <a:pt x="9808977" y="1017935"/>
                  <a:pt x="9790395" y="1023128"/>
                </a:cubicBezTo>
                <a:cubicBezTo>
                  <a:pt x="9790395" y="1023128"/>
                  <a:pt x="9790395" y="1023128"/>
                  <a:pt x="9798654" y="1028322"/>
                </a:cubicBezTo>
                <a:cubicBezTo>
                  <a:pt x="9798654" y="1028322"/>
                  <a:pt x="9798654" y="1028322"/>
                  <a:pt x="9798654" y="1036112"/>
                </a:cubicBezTo>
                <a:cubicBezTo>
                  <a:pt x="9798654" y="1036112"/>
                  <a:pt x="9798654" y="1036112"/>
                  <a:pt x="9753232" y="1046499"/>
                </a:cubicBezTo>
                <a:cubicBezTo>
                  <a:pt x="9753232" y="1046499"/>
                  <a:pt x="9753232" y="1046499"/>
                  <a:pt x="9714005" y="1046499"/>
                </a:cubicBezTo>
                <a:cubicBezTo>
                  <a:pt x="9695423" y="1054290"/>
                  <a:pt x="9660325" y="1075064"/>
                  <a:pt x="9654131" y="1075064"/>
                </a:cubicBezTo>
                <a:cubicBezTo>
                  <a:pt x="9654131" y="1075064"/>
                  <a:pt x="9654131" y="1075064"/>
                  <a:pt x="9662389" y="1062080"/>
                </a:cubicBezTo>
                <a:cubicBezTo>
                  <a:pt x="9662389" y="1062080"/>
                  <a:pt x="9662389" y="1062080"/>
                  <a:pt x="9641743" y="1056886"/>
                </a:cubicBezTo>
                <a:cubicBezTo>
                  <a:pt x="9641743" y="1056886"/>
                  <a:pt x="9641743" y="1056886"/>
                  <a:pt x="9569482" y="1067274"/>
                </a:cubicBezTo>
                <a:cubicBezTo>
                  <a:pt x="9569482" y="1067274"/>
                  <a:pt x="9569482" y="1067274"/>
                  <a:pt x="9557094" y="1075064"/>
                </a:cubicBezTo>
                <a:cubicBezTo>
                  <a:pt x="9557094" y="1075064"/>
                  <a:pt x="9557094" y="1075064"/>
                  <a:pt x="9561223" y="1077661"/>
                </a:cubicBezTo>
                <a:cubicBezTo>
                  <a:pt x="9561223" y="1077661"/>
                  <a:pt x="9561223" y="1077661"/>
                  <a:pt x="9497220" y="1080257"/>
                </a:cubicBezTo>
                <a:cubicBezTo>
                  <a:pt x="9497220" y="1080257"/>
                  <a:pt x="9497220" y="1080257"/>
                  <a:pt x="9476574" y="1098435"/>
                </a:cubicBezTo>
                <a:cubicBezTo>
                  <a:pt x="9476574" y="1098435"/>
                  <a:pt x="9476574" y="1098435"/>
                  <a:pt x="9501349" y="1101031"/>
                </a:cubicBezTo>
                <a:cubicBezTo>
                  <a:pt x="9501349" y="1101031"/>
                  <a:pt x="9501349" y="1101031"/>
                  <a:pt x="9509608" y="1101031"/>
                </a:cubicBezTo>
                <a:cubicBezTo>
                  <a:pt x="9499285" y="1103628"/>
                  <a:pt x="9478639" y="1108822"/>
                  <a:pt x="9437346" y="1121806"/>
                </a:cubicBezTo>
                <a:cubicBezTo>
                  <a:pt x="9437346" y="1121806"/>
                  <a:pt x="9437346" y="1121806"/>
                  <a:pt x="9437346" y="1132193"/>
                </a:cubicBezTo>
                <a:cubicBezTo>
                  <a:pt x="9437346" y="1132193"/>
                  <a:pt x="9437346" y="1132193"/>
                  <a:pt x="9488962" y="1147773"/>
                </a:cubicBezTo>
                <a:cubicBezTo>
                  <a:pt x="9488962" y="1147773"/>
                  <a:pt x="9488962" y="1147773"/>
                  <a:pt x="9509608" y="1145177"/>
                </a:cubicBezTo>
                <a:cubicBezTo>
                  <a:pt x="9509608" y="1145177"/>
                  <a:pt x="9509608" y="1145177"/>
                  <a:pt x="9509608" y="1137386"/>
                </a:cubicBezTo>
                <a:cubicBezTo>
                  <a:pt x="9509608" y="1137386"/>
                  <a:pt x="9509608" y="1137386"/>
                  <a:pt x="9544706" y="1124402"/>
                </a:cubicBezTo>
                <a:cubicBezTo>
                  <a:pt x="9544706" y="1124402"/>
                  <a:pt x="9544706" y="1124402"/>
                  <a:pt x="9573611" y="1126999"/>
                </a:cubicBezTo>
                <a:cubicBezTo>
                  <a:pt x="9573611" y="1126999"/>
                  <a:pt x="9573611" y="1126999"/>
                  <a:pt x="9583934" y="1139983"/>
                </a:cubicBezTo>
                <a:cubicBezTo>
                  <a:pt x="9583934" y="1139983"/>
                  <a:pt x="9583934" y="1139983"/>
                  <a:pt x="9608709" y="1134789"/>
                </a:cubicBezTo>
                <a:cubicBezTo>
                  <a:pt x="9608709" y="1134789"/>
                  <a:pt x="9608709" y="1134789"/>
                  <a:pt x="9641743" y="1116612"/>
                </a:cubicBezTo>
                <a:cubicBezTo>
                  <a:pt x="9641743" y="1116612"/>
                  <a:pt x="9641743" y="1116612"/>
                  <a:pt x="9590128" y="1090644"/>
                </a:cubicBezTo>
                <a:cubicBezTo>
                  <a:pt x="9590128" y="1090644"/>
                  <a:pt x="9590128" y="1090644"/>
                  <a:pt x="9674777" y="1108822"/>
                </a:cubicBezTo>
                <a:cubicBezTo>
                  <a:pt x="9674777" y="1108822"/>
                  <a:pt x="9674777" y="1108822"/>
                  <a:pt x="9705746" y="1101031"/>
                </a:cubicBezTo>
                <a:cubicBezTo>
                  <a:pt x="9705746" y="1101031"/>
                  <a:pt x="9705746" y="1101031"/>
                  <a:pt x="9738780" y="1095838"/>
                </a:cubicBezTo>
                <a:cubicBezTo>
                  <a:pt x="9738780" y="1095838"/>
                  <a:pt x="9738780" y="1095838"/>
                  <a:pt x="9732586" y="1108822"/>
                </a:cubicBezTo>
                <a:cubicBezTo>
                  <a:pt x="9699552" y="1103628"/>
                  <a:pt x="9747038" y="1124402"/>
                  <a:pt x="9701617" y="1108822"/>
                </a:cubicBezTo>
                <a:cubicBezTo>
                  <a:pt x="9703682" y="1121806"/>
                  <a:pt x="9645872" y="1108822"/>
                  <a:pt x="9709875" y="1124402"/>
                </a:cubicBezTo>
                <a:cubicBezTo>
                  <a:pt x="9709875" y="1124402"/>
                  <a:pt x="9709875" y="1124402"/>
                  <a:pt x="9747038" y="1119209"/>
                </a:cubicBezTo>
                <a:cubicBezTo>
                  <a:pt x="9747038" y="1119209"/>
                  <a:pt x="9747038" y="1119209"/>
                  <a:pt x="9759426" y="1121806"/>
                </a:cubicBezTo>
                <a:cubicBezTo>
                  <a:pt x="9759426" y="1121806"/>
                  <a:pt x="9759426" y="1121806"/>
                  <a:pt x="9872980" y="1101031"/>
                </a:cubicBezTo>
                <a:cubicBezTo>
                  <a:pt x="9872980" y="1101031"/>
                  <a:pt x="9872980" y="1101031"/>
                  <a:pt x="9982404" y="1085451"/>
                </a:cubicBezTo>
                <a:cubicBezTo>
                  <a:pt x="9982404" y="1085451"/>
                  <a:pt x="9982404" y="1085451"/>
                  <a:pt x="10023697" y="1082854"/>
                </a:cubicBezTo>
                <a:cubicBezTo>
                  <a:pt x="10019567" y="1085451"/>
                  <a:pt x="10005115" y="1090644"/>
                  <a:pt x="10029890" y="1095838"/>
                </a:cubicBezTo>
                <a:cubicBezTo>
                  <a:pt x="10029890" y="1095838"/>
                  <a:pt x="10029890" y="1095838"/>
                  <a:pt x="10042278" y="1090644"/>
                </a:cubicBezTo>
                <a:cubicBezTo>
                  <a:pt x="10042278" y="1090644"/>
                  <a:pt x="10042278" y="1090644"/>
                  <a:pt x="10036084" y="1080257"/>
                </a:cubicBezTo>
                <a:cubicBezTo>
                  <a:pt x="10036084" y="1080257"/>
                  <a:pt x="10036084" y="1080257"/>
                  <a:pt x="10087700" y="1085451"/>
                </a:cubicBezTo>
                <a:cubicBezTo>
                  <a:pt x="10087700" y="1085451"/>
                  <a:pt x="10087700" y="1085451"/>
                  <a:pt x="10093893" y="1077661"/>
                </a:cubicBezTo>
                <a:cubicBezTo>
                  <a:pt x="10093893" y="1077661"/>
                  <a:pt x="10093893" y="1077661"/>
                  <a:pt x="10170284" y="1069870"/>
                </a:cubicBezTo>
                <a:cubicBezTo>
                  <a:pt x="10170284" y="1069870"/>
                  <a:pt x="10170284" y="1069870"/>
                  <a:pt x="10232222" y="1067274"/>
                </a:cubicBezTo>
                <a:cubicBezTo>
                  <a:pt x="10232222" y="1067274"/>
                  <a:pt x="10232222" y="1067274"/>
                  <a:pt x="10403585" y="1043903"/>
                </a:cubicBezTo>
                <a:cubicBezTo>
                  <a:pt x="10403585" y="1043903"/>
                  <a:pt x="10403585" y="1043903"/>
                  <a:pt x="10424232" y="1036112"/>
                </a:cubicBezTo>
                <a:cubicBezTo>
                  <a:pt x="10424232" y="1036112"/>
                  <a:pt x="10424232" y="1036112"/>
                  <a:pt x="10496493" y="1028322"/>
                </a:cubicBezTo>
                <a:cubicBezTo>
                  <a:pt x="10496493" y="1028322"/>
                  <a:pt x="10496493" y="1028322"/>
                  <a:pt x="10500622" y="1017935"/>
                </a:cubicBezTo>
                <a:cubicBezTo>
                  <a:pt x="10500622" y="1017935"/>
                  <a:pt x="10500622" y="1017935"/>
                  <a:pt x="10519204" y="1012741"/>
                </a:cubicBezTo>
                <a:cubicBezTo>
                  <a:pt x="10519204" y="1012741"/>
                  <a:pt x="10519204" y="1012741"/>
                  <a:pt x="10525398" y="1020532"/>
                </a:cubicBezTo>
                <a:cubicBezTo>
                  <a:pt x="10525398" y="1020532"/>
                  <a:pt x="10525398" y="1020532"/>
                  <a:pt x="10519204" y="1028322"/>
                </a:cubicBezTo>
                <a:cubicBezTo>
                  <a:pt x="10519204" y="1028322"/>
                  <a:pt x="10519204" y="1028322"/>
                  <a:pt x="10461395" y="1038709"/>
                </a:cubicBezTo>
                <a:cubicBezTo>
                  <a:pt x="10461395" y="1038709"/>
                  <a:pt x="10461395" y="1038709"/>
                  <a:pt x="10508881" y="1046499"/>
                </a:cubicBezTo>
                <a:cubicBezTo>
                  <a:pt x="10508881" y="1046499"/>
                  <a:pt x="10508881" y="1046499"/>
                  <a:pt x="10552238" y="1025725"/>
                </a:cubicBezTo>
                <a:cubicBezTo>
                  <a:pt x="10552238" y="1025725"/>
                  <a:pt x="10552238" y="1025725"/>
                  <a:pt x="10560496" y="1038709"/>
                </a:cubicBezTo>
                <a:cubicBezTo>
                  <a:pt x="10560496" y="1038709"/>
                  <a:pt x="10560496" y="1038709"/>
                  <a:pt x="10605917" y="1041306"/>
                </a:cubicBezTo>
                <a:cubicBezTo>
                  <a:pt x="10605917" y="1041306"/>
                  <a:pt x="10605917" y="1041306"/>
                  <a:pt x="10593530" y="1051693"/>
                </a:cubicBezTo>
                <a:cubicBezTo>
                  <a:pt x="10593530" y="1051693"/>
                  <a:pt x="10593530" y="1051693"/>
                  <a:pt x="10645145" y="1054290"/>
                </a:cubicBezTo>
                <a:cubicBezTo>
                  <a:pt x="10645145" y="1054290"/>
                  <a:pt x="10645145" y="1054290"/>
                  <a:pt x="10733923" y="1046499"/>
                </a:cubicBezTo>
                <a:cubicBezTo>
                  <a:pt x="10733923" y="1046499"/>
                  <a:pt x="10733923" y="1046499"/>
                  <a:pt x="10764893" y="1041306"/>
                </a:cubicBezTo>
                <a:cubicBezTo>
                  <a:pt x="10764893" y="1041306"/>
                  <a:pt x="10764893" y="1041306"/>
                  <a:pt x="10752505" y="1036112"/>
                </a:cubicBezTo>
                <a:cubicBezTo>
                  <a:pt x="10752505" y="1036112"/>
                  <a:pt x="10752505" y="1036112"/>
                  <a:pt x="10755602" y="1036437"/>
                </a:cubicBezTo>
                <a:lnTo>
                  <a:pt x="10776854" y="1038664"/>
                </a:lnTo>
                <a:lnTo>
                  <a:pt x="10776893" y="1038831"/>
                </a:lnTo>
                <a:cubicBezTo>
                  <a:pt x="10777409" y="1040170"/>
                  <a:pt x="10777796" y="1040656"/>
                  <a:pt x="10777280" y="1038709"/>
                </a:cubicBezTo>
                <a:lnTo>
                  <a:pt x="10776854" y="1038664"/>
                </a:lnTo>
                <a:lnTo>
                  <a:pt x="10775732" y="1033840"/>
                </a:lnTo>
                <a:cubicBezTo>
                  <a:pt x="10775732" y="1030919"/>
                  <a:pt x="10778312" y="1030919"/>
                  <a:pt x="10789668" y="1046499"/>
                </a:cubicBezTo>
                <a:cubicBezTo>
                  <a:pt x="10789668" y="1046499"/>
                  <a:pt x="10789668" y="1046499"/>
                  <a:pt x="10849542" y="1046499"/>
                </a:cubicBezTo>
                <a:cubicBezTo>
                  <a:pt x="10849542" y="1046499"/>
                  <a:pt x="10849542" y="1046499"/>
                  <a:pt x="10934191" y="1043903"/>
                </a:cubicBezTo>
                <a:cubicBezTo>
                  <a:pt x="10934191" y="1043903"/>
                  <a:pt x="10934191" y="1043903"/>
                  <a:pt x="10981677" y="1041306"/>
                </a:cubicBezTo>
                <a:cubicBezTo>
                  <a:pt x="10983742" y="1038709"/>
                  <a:pt x="10985806" y="1038709"/>
                  <a:pt x="10994065" y="1033515"/>
                </a:cubicBezTo>
                <a:cubicBezTo>
                  <a:pt x="10994065" y="1033515"/>
                  <a:pt x="10994065" y="1033515"/>
                  <a:pt x="11014711" y="1043903"/>
                </a:cubicBezTo>
                <a:cubicBezTo>
                  <a:pt x="11014711" y="1043903"/>
                  <a:pt x="11014711" y="1043903"/>
                  <a:pt x="11043615" y="1036112"/>
                </a:cubicBezTo>
                <a:cubicBezTo>
                  <a:pt x="11043615" y="1036112"/>
                  <a:pt x="11043615" y="1036112"/>
                  <a:pt x="11184009" y="1046499"/>
                </a:cubicBezTo>
                <a:cubicBezTo>
                  <a:pt x="11184009" y="1046499"/>
                  <a:pt x="11184009" y="1046499"/>
                  <a:pt x="11248012" y="1049096"/>
                </a:cubicBezTo>
                <a:cubicBezTo>
                  <a:pt x="11248012" y="1049096"/>
                  <a:pt x="11248012" y="1049096"/>
                  <a:pt x="11278981" y="1054290"/>
                </a:cubicBezTo>
                <a:cubicBezTo>
                  <a:pt x="11278981" y="1054290"/>
                  <a:pt x="11278981" y="1054290"/>
                  <a:pt x="11266594" y="1059483"/>
                </a:cubicBezTo>
                <a:cubicBezTo>
                  <a:pt x="11262464" y="1062080"/>
                  <a:pt x="11252141" y="1067274"/>
                  <a:pt x="11283111" y="1069870"/>
                </a:cubicBezTo>
                <a:cubicBezTo>
                  <a:pt x="11283111" y="1069870"/>
                  <a:pt x="11283111" y="1069870"/>
                  <a:pt x="11287240" y="1069870"/>
                </a:cubicBezTo>
                <a:cubicBezTo>
                  <a:pt x="11287240" y="1069870"/>
                  <a:pt x="11287240" y="1069870"/>
                  <a:pt x="11295498" y="1056886"/>
                </a:cubicBezTo>
                <a:cubicBezTo>
                  <a:pt x="11295498" y="1056886"/>
                  <a:pt x="11295498" y="1056886"/>
                  <a:pt x="11326467" y="1062080"/>
                </a:cubicBezTo>
                <a:cubicBezTo>
                  <a:pt x="11326467" y="1062080"/>
                  <a:pt x="11326467" y="1062080"/>
                  <a:pt x="11318209" y="1082854"/>
                </a:cubicBezTo>
                <a:cubicBezTo>
                  <a:pt x="11318209" y="1082854"/>
                  <a:pt x="11318209" y="1082854"/>
                  <a:pt x="11291369" y="1088048"/>
                </a:cubicBezTo>
                <a:cubicBezTo>
                  <a:pt x="11291369" y="1088048"/>
                  <a:pt x="11291369" y="1088048"/>
                  <a:pt x="11248012" y="1116612"/>
                </a:cubicBezTo>
                <a:cubicBezTo>
                  <a:pt x="11248012" y="1116612"/>
                  <a:pt x="11248012" y="1116612"/>
                  <a:pt x="11099360" y="1163354"/>
                </a:cubicBezTo>
                <a:cubicBezTo>
                  <a:pt x="11103489" y="1173741"/>
                  <a:pt x="11078714" y="1168548"/>
                  <a:pt x="11078714" y="1176338"/>
                </a:cubicBezTo>
                <a:cubicBezTo>
                  <a:pt x="11078714" y="1176338"/>
                  <a:pt x="11078714" y="1176338"/>
                  <a:pt x="11062197" y="1168548"/>
                </a:cubicBezTo>
                <a:cubicBezTo>
                  <a:pt x="11062197" y="1168548"/>
                  <a:pt x="11062197" y="1168548"/>
                  <a:pt x="11014711" y="1184128"/>
                </a:cubicBezTo>
                <a:cubicBezTo>
                  <a:pt x="11014711" y="1184128"/>
                  <a:pt x="11014711" y="1184128"/>
                  <a:pt x="10994065" y="1178935"/>
                </a:cubicBezTo>
                <a:cubicBezTo>
                  <a:pt x="10994065" y="1178935"/>
                  <a:pt x="10994065" y="1178935"/>
                  <a:pt x="10977548" y="1186725"/>
                </a:cubicBezTo>
                <a:cubicBezTo>
                  <a:pt x="10977548" y="1186725"/>
                  <a:pt x="10977548" y="1186725"/>
                  <a:pt x="10994065" y="1189322"/>
                </a:cubicBezTo>
                <a:cubicBezTo>
                  <a:pt x="10994065" y="1189322"/>
                  <a:pt x="10994065" y="1189322"/>
                  <a:pt x="10977548" y="1194515"/>
                </a:cubicBezTo>
                <a:cubicBezTo>
                  <a:pt x="10977548" y="1194515"/>
                  <a:pt x="10977548" y="1194515"/>
                  <a:pt x="11010582" y="1202306"/>
                </a:cubicBezTo>
                <a:cubicBezTo>
                  <a:pt x="11010582" y="1202306"/>
                  <a:pt x="11010582" y="1202306"/>
                  <a:pt x="11093166" y="1184128"/>
                </a:cubicBezTo>
                <a:cubicBezTo>
                  <a:pt x="11093166" y="1184128"/>
                  <a:pt x="11093166" y="1184128"/>
                  <a:pt x="11113812" y="1197112"/>
                </a:cubicBezTo>
                <a:cubicBezTo>
                  <a:pt x="11109683" y="1202306"/>
                  <a:pt x="11101425" y="1207499"/>
                  <a:pt x="11117942" y="1212693"/>
                </a:cubicBezTo>
                <a:cubicBezTo>
                  <a:pt x="11117942" y="1212693"/>
                  <a:pt x="11117942" y="1212693"/>
                  <a:pt x="11138588" y="1202306"/>
                </a:cubicBezTo>
                <a:cubicBezTo>
                  <a:pt x="11138588" y="1202306"/>
                  <a:pt x="11138588" y="1202306"/>
                  <a:pt x="11134458" y="1197112"/>
                </a:cubicBezTo>
                <a:cubicBezTo>
                  <a:pt x="11134458" y="1197112"/>
                  <a:pt x="11134458" y="1197112"/>
                  <a:pt x="11150975" y="1191919"/>
                </a:cubicBezTo>
                <a:cubicBezTo>
                  <a:pt x="11150975" y="1191919"/>
                  <a:pt x="11150975" y="1191919"/>
                  <a:pt x="11159234" y="1197112"/>
                </a:cubicBezTo>
                <a:cubicBezTo>
                  <a:pt x="11159234" y="1197112"/>
                  <a:pt x="11159234" y="1197112"/>
                  <a:pt x="11163363" y="1184128"/>
                </a:cubicBezTo>
                <a:cubicBezTo>
                  <a:pt x="11163363" y="1184128"/>
                  <a:pt x="11163363" y="1184128"/>
                  <a:pt x="11177815" y="1191919"/>
                </a:cubicBezTo>
                <a:cubicBezTo>
                  <a:pt x="11177815" y="1191919"/>
                  <a:pt x="11177815" y="1191919"/>
                  <a:pt x="11179880" y="1194515"/>
                </a:cubicBezTo>
                <a:cubicBezTo>
                  <a:pt x="11179880" y="1194515"/>
                  <a:pt x="11179880" y="1194515"/>
                  <a:pt x="11202591" y="1186725"/>
                </a:cubicBezTo>
                <a:cubicBezTo>
                  <a:pt x="11202591" y="1186725"/>
                  <a:pt x="11202591" y="1186725"/>
                  <a:pt x="11223237" y="1189322"/>
                </a:cubicBezTo>
                <a:cubicBezTo>
                  <a:pt x="11223237" y="1189322"/>
                  <a:pt x="11223237" y="1189322"/>
                  <a:pt x="11214978" y="1202306"/>
                </a:cubicBezTo>
                <a:cubicBezTo>
                  <a:pt x="11214978" y="1202306"/>
                  <a:pt x="11214978" y="1202306"/>
                  <a:pt x="11231495" y="1204902"/>
                </a:cubicBezTo>
                <a:cubicBezTo>
                  <a:pt x="11231495" y="1204902"/>
                  <a:pt x="11231495" y="1204902"/>
                  <a:pt x="11243883" y="1204902"/>
                </a:cubicBezTo>
                <a:cubicBezTo>
                  <a:pt x="11243883" y="1204902"/>
                  <a:pt x="11243883" y="1204902"/>
                  <a:pt x="11235624" y="1189322"/>
                </a:cubicBezTo>
                <a:cubicBezTo>
                  <a:pt x="11235624" y="1189322"/>
                  <a:pt x="11235624" y="1189322"/>
                  <a:pt x="11243883" y="1184128"/>
                </a:cubicBezTo>
                <a:cubicBezTo>
                  <a:pt x="11243883" y="1184128"/>
                  <a:pt x="11243883" y="1184128"/>
                  <a:pt x="11262464" y="1197112"/>
                </a:cubicBezTo>
                <a:cubicBezTo>
                  <a:pt x="11262464" y="1197112"/>
                  <a:pt x="11262464" y="1197112"/>
                  <a:pt x="11272788" y="1194515"/>
                </a:cubicBezTo>
                <a:cubicBezTo>
                  <a:pt x="11272788" y="1197112"/>
                  <a:pt x="11272788" y="1197112"/>
                  <a:pt x="11274852" y="1197112"/>
                </a:cubicBezTo>
                <a:cubicBezTo>
                  <a:pt x="11274852" y="1197112"/>
                  <a:pt x="11274852" y="1197112"/>
                  <a:pt x="11295498" y="1197112"/>
                </a:cubicBezTo>
                <a:cubicBezTo>
                  <a:pt x="11295498" y="1197112"/>
                  <a:pt x="11295498" y="1197112"/>
                  <a:pt x="11312015" y="1184128"/>
                </a:cubicBezTo>
                <a:cubicBezTo>
                  <a:pt x="11312015" y="1184128"/>
                  <a:pt x="11312015" y="1184128"/>
                  <a:pt x="11291369" y="1181531"/>
                </a:cubicBezTo>
                <a:cubicBezTo>
                  <a:pt x="11291369" y="1181531"/>
                  <a:pt x="11291369" y="1181531"/>
                  <a:pt x="11312015" y="1173741"/>
                </a:cubicBezTo>
                <a:cubicBezTo>
                  <a:pt x="11312015" y="1173741"/>
                  <a:pt x="11312015" y="1173741"/>
                  <a:pt x="11392535" y="1168548"/>
                </a:cubicBezTo>
                <a:cubicBezTo>
                  <a:pt x="11392535" y="1168548"/>
                  <a:pt x="11392535" y="1168548"/>
                  <a:pt x="11435892" y="1173741"/>
                </a:cubicBezTo>
                <a:cubicBezTo>
                  <a:pt x="11435892" y="1173741"/>
                  <a:pt x="11435892" y="1173741"/>
                  <a:pt x="11392535" y="1178935"/>
                </a:cubicBezTo>
                <a:cubicBezTo>
                  <a:pt x="11392535" y="1178935"/>
                  <a:pt x="11392535" y="1178935"/>
                  <a:pt x="11396664" y="1197112"/>
                </a:cubicBezTo>
                <a:cubicBezTo>
                  <a:pt x="11396664" y="1197112"/>
                  <a:pt x="11396664" y="1197112"/>
                  <a:pt x="11380147" y="1202306"/>
                </a:cubicBezTo>
                <a:cubicBezTo>
                  <a:pt x="11380147" y="1202306"/>
                  <a:pt x="11380147" y="1202306"/>
                  <a:pt x="11435892" y="1207499"/>
                </a:cubicBezTo>
                <a:cubicBezTo>
                  <a:pt x="11435892" y="1207499"/>
                  <a:pt x="11435892" y="1207499"/>
                  <a:pt x="11435892" y="1210096"/>
                </a:cubicBezTo>
                <a:cubicBezTo>
                  <a:pt x="11435892" y="1210096"/>
                  <a:pt x="11435892" y="1210096"/>
                  <a:pt x="11460667" y="1204902"/>
                </a:cubicBezTo>
                <a:cubicBezTo>
                  <a:pt x="11460667" y="1204902"/>
                  <a:pt x="11460667" y="1204902"/>
                  <a:pt x="11464797" y="1207499"/>
                </a:cubicBezTo>
                <a:cubicBezTo>
                  <a:pt x="11466861" y="1204902"/>
                  <a:pt x="11470990" y="1202306"/>
                  <a:pt x="11475120" y="1202306"/>
                </a:cubicBezTo>
                <a:cubicBezTo>
                  <a:pt x="11475120" y="1202306"/>
                  <a:pt x="11475120" y="1202306"/>
                  <a:pt x="11489572" y="1204902"/>
                </a:cubicBezTo>
                <a:cubicBezTo>
                  <a:pt x="11489572" y="1204902"/>
                  <a:pt x="11489572" y="1204902"/>
                  <a:pt x="11512283" y="1189322"/>
                </a:cubicBezTo>
                <a:cubicBezTo>
                  <a:pt x="11512283" y="1189322"/>
                  <a:pt x="11512283" y="1189322"/>
                  <a:pt x="11539123" y="1184128"/>
                </a:cubicBezTo>
                <a:cubicBezTo>
                  <a:pt x="11539123" y="1184128"/>
                  <a:pt x="11539123" y="1184128"/>
                  <a:pt x="11541187" y="1173741"/>
                </a:cubicBezTo>
                <a:cubicBezTo>
                  <a:pt x="11541187" y="1173741"/>
                  <a:pt x="11541187" y="1173741"/>
                  <a:pt x="11563898" y="1181531"/>
                </a:cubicBezTo>
                <a:cubicBezTo>
                  <a:pt x="11563898" y="1181531"/>
                  <a:pt x="11563898" y="1181531"/>
                  <a:pt x="11588673" y="1173741"/>
                </a:cubicBezTo>
                <a:cubicBezTo>
                  <a:pt x="11588673" y="1173741"/>
                  <a:pt x="11588673" y="1173741"/>
                  <a:pt x="11592803" y="1184128"/>
                </a:cubicBezTo>
                <a:cubicBezTo>
                  <a:pt x="11592803" y="1184128"/>
                  <a:pt x="11592803" y="1184128"/>
                  <a:pt x="11609319" y="1191919"/>
                </a:cubicBezTo>
                <a:cubicBezTo>
                  <a:pt x="11609319" y="1191919"/>
                  <a:pt x="11609319" y="1191919"/>
                  <a:pt x="11702227" y="1176338"/>
                </a:cubicBezTo>
                <a:cubicBezTo>
                  <a:pt x="11702227" y="1176338"/>
                  <a:pt x="11702227" y="1176338"/>
                  <a:pt x="11737326" y="1150370"/>
                </a:cubicBezTo>
                <a:cubicBezTo>
                  <a:pt x="11737326" y="1150370"/>
                  <a:pt x="11737326" y="1150370"/>
                  <a:pt x="11745584" y="1152967"/>
                </a:cubicBezTo>
                <a:cubicBezTo>
                  <a:pt x="11745584" y="1152967"/>
                  <a:pt x="11745584" y="1152967"/>
                  <a:pt x="11788941" y="1139983"/>
                </a:cubicBezTo>
                <a:cubicBezTo>
                  <a:pt x="11788941" y="1139983"/>
                  <a:pt x="11788941" y="1139983"/>
                  <a:pt x="11772424" y="1163354"/>
                </a:cubicBezTo>
                <a:cubicBezTo>
                  <a:pt x="11772424" y="1163354"/>
                  <a:pt x="11772424" y="1163354"/>
                  <a:pt x="11741455" y="1181531"/>
                </a:cubicBezTo>
                <a:cubicBezTo>
                  <a:pt x="11741455" y="1181531"/>
                  <a:pt x="11741455" y="1181531"/>
                  <a:pt x="11733196" y="1176338"/>
                </a:cubicBezTo>
                <a:cubicBezTo>
                  <a:pt x="11733196" y="1176338"/>
                  <a:pt x="11733196" y="1176338"/>
                  <a:pt x="11724938" y="1181531"/>
                </a:cubicBezTo>
                <a:cubicBezTo>
                  <a:pt x="11724938" y="1181531"/>
                  <a:pt x="11724938" y="1181531"/>
                  <a:pt x="11737326" y="1197112"/>
                </a:cubicBezTo>
                <a:cubicBezTo>
                  <a:pt x="11737326" y="1197112"/>
                  <a:pt x="11737326" y="1197112"/>
                  <a:pt x="11745584" y="1186725"/>
                </a:cubicBezTo>
                <a:cubicBezTo>
                  <a:pt x="11745584" y="1186725"/>
                  <a:pt x="11745584" y="1186725"/>
                  <a:pt x="11776553" y="1197112"/>
                </a:cubicBezTo>
                <a:cubicBezTo>
                  <a:pt x="11776553" y="1197112"/>
                  <a:pt x="11776553" y="1197112"/>
                  <a:pt x="11805458" y="1197112"/>
                </a:cubicBezTo>
                <a:cubicBezTo>
                  <a:pt x="11805458" y="1197112"/>
                  <a:pt x="11805458" y="1197112"/>
                  <a:pt x="11813716" y="1210096"/>
                </a:cubicBezTo>
                <a:cubicBezTo>
                  <a:pt x="11813716" y="1210096"/>
                  <a:pt x="11813716" y="1210096"/>
                  <a:pt x="11817845" y="1212693"/>
                </a:cubicBezTo>
                <a:cubicBezTo>
                  <a:pt x="11817845" y="1212693"/>
                  <a:pt x="11817845" y="1212693"/>
                  <a:pt x="11842621" y="1197112"/>
                </a:cubicBezTo>
                <a:cubicBezTo>
                  <a:pt x="11828168" y="1212693"/>
                  <a:pt x="11875655" y="1189322"/>
                  <a:pt x="11842621" y="1210096"/>
                </a:cubicBezTo>
                <a:cubicBezTo>
                  <a:pt x="11842621" y="1210096"/>
                  <a:pt x="11842621" y="1210096"/>
                  <a:pt x="11865332" y="1217886"/>
                </a:cubicBezTo>
                <a:cubicBezTo>
                  <a:pt x="11859138" y="1220483"/>
                  <a:pt x="11848815" y="1220483"/>
                  <a:pt x="11830233" y="1225677"/>
                </a:cubicBezTo>
                <a:cubicBezTo>
                  <a:pt x="11830233" y="1225677"/>
                  <a:pt x="11830233" y="1225677"/>
                  <a:pt x="11836427" y="1233467"/>
                </a:cubicBezTo>
                <a:cubicBezTo>
                  <a:pt x="11836427" y="1233467"/>
                  <a:pt x="11836427" y="1233467"/>
                  <a:pt x="11900430" y="1243854"/>
                </a:cubicBezTo>
                <a:cubicBezTo>
                  <a:pt x="11900430" y="1243854"/>
                  <a:pt x="11900430" y="1243854"/>
                  <a:pt x="11869461" y="1262031"/>
                </a:cubicBezTo>
                <a:cubicBezTo>
                  <a:pt x="11865332" y="1262031"/>
                  <a:pt x="11859138" y="1264628"/>
                  <a:pt x="11848815" y="1269822"/>
                </a:cubicBezTo>
                <a:cubicBezTo>
                  <a:pt x="11848815" y="1269822"/>
                  <a:pt x="11848815" y="1269822"/>
                  <a:pt x="11848815" y="1275015"/>
                </a:cubicBezTo>
                <a:cubicBezTo>
                  <a:pt x="11848815" y="1275015"/>
                  <a:pt x="11848815" y="1275015"/>
                  <a:pt x="11881848" y="1275015"/>
                </a:cubicBezTo>
                <a:cubicBezTo>
                  <a:pt x="11881848" y="1275015"/>
                  <a:pt x="11881848" y="1275015"/>
                  <a:pt x="11877719" y="1267225"/>
                </a:cubicBezTo>
                <a:cubicBezTo>
                  <a:pt x="11877719" y="1267225"/>
                  <a:pt x="11877719" y="1267225"/>
                  <a:pt x="11885978" y="1275015"/>
                </a:cubicBezTo>
                <a:cubicBezTo>
                  <a:pt x="11904559" y="1277612"/>
                  <a:pt x="11883913" y="1249047"/>
                  <a:pt x="11921076" y="1272419"/>
                </a:cubicBezTo>
                <a:cubicBezTo>
                  <a:pt x="11921076" y="1272419"/>
                  <a:pt x="11921076" y="1272419"/>
                  <a:pt x="11937593" y="1267225"/>
                </a:cubicBezTo>
                <a:cubicBezTo>
                  <a:pt x="11937593" y="1267225"/>
                  <a:pt x="11937593" y="1267225"/>
                  <a:pt x="11966498" y="1275015"/>
                </a:cubicBezTo>
                <a:cubicBezTo>
                  <a:pt x="11966498" y="1275015"/>
                  <a:pt x="11966498" y="1275015"/>
                  <a:pt x="11970627" y="1277612"/>
                </a:cubicBezTo>
                <a:cubicBezTo>
                  <a:pt x="11970627" y="1277612"/>
                  <a:pt x="11970627" y="1277612"/>
                  <a:pt x="11937593" y="1269822"/>
                </a:cubicBezTo>
                <a:cubicBezTo>
                  <a:pt x="11937593" y="1269822"/>
                  <a:pt x="11937593" y="1269822"/>
                  <a:pt x="11949981" y="1290596"/>
                </a:cubicBezTo>
                <a:cubicBezTo>
                  <a:pt x="11949981" y="1290596"/>
                  <a:pt x="11949981" y="1290596"/>
                  <a:pt x="11985079" y="1290596"/>
                </a:cubicBezTo>
                <a:cubicBezTo>
                  <a:pt x="11985079" y="1290596"/>
                  <a:pt x="11985079" y="1290596"/>
                  <a:pt x="11958239" y="1298386"/>
                </a:cubicBezTo>
                <a:cubicBezTo>
                  <a:pt x="11958239" y="1298386"/>
                  <a:pt x="11958239" y="1298386"/>
                  <a:pt x="11962368" y="1308773"/>
                </a:cubicBezTo>
                <a:cubicBezTo>
                  <a:pt x="11962368" y="1308773"/>
                  <a:pt x="11962368" y="1308773"/>
                  <a:pt x="11989208" y="1311370"/>
                </a:cubicBezTo>
                <a:cubicBezTo>
                  <a:pt x="11989208" y="1311370"/>
                  <a:pt x="11989208" y="1311370"/>
                  <a:pt x="11976821" y="1329547"/>
                </a:cubicBezTo>
                <a:cubicBezTo>
                  <a:pt x="11976821" y="1329547"/>
                  <a:pt x="11976821" y="1329547"/>
                  <a:pt x="12018113" y="1326951"/>
                </a:cubicBezTo>
                <a:cubicBezTo>
                  <a:pt x="12018113" y="1326951"/>
                  <a:pt x="12018113" y="1326951"/>
                  <a:pt x="12022242" y="1319160"/>
                </a:cubicBezTo>
                <a:cubicBezTo>
                  <a:pt x="12022242" y="1319160"/>
                  <a:pt x="12022242" y="1319160"/>
                  <a:pt x="12042888" y="1324354"/>
                </a:cubicBezTo>
                <a:cubicBezTo>
                  <a:pt x="12042888" y="1324354"/>
                  <a:pt x="12042888" y="1324354"/>
                  <a:pt x="12053211" y="1326951"/>
                </a:cubicBezTo>
                <a:cubicBezTo>
                  <a:pt x="12053211" y="1326951"/>
                  <a:pt x="12053211" y="1326951"/>
                  <a:pt x="12022242" y="1334741"/>
                </a:cubicBezTo>
                <a:cubicBezTo>
                  <a:pt x="12022242" y="1334741"/>
                  <a:pt x="12022242" y="1334741"/>
                  <a:pt x="12026371" y="1339935"/>
                </a:cubicBezTo>
                <a:cubicBezTo>
                  <a:pt x="12026371" y="1339935"/>
                  <a:pt x="12026371" y="1339935"/>
                  <a:pt x="12005725" y="1339935"/>
                </a:cubicBezTo>
                <a:cubicBezTo>
                  <a:pt x="12005725" y="1339935"/>
                  <a:pt x="12005725" y="1339935"/>
                  <a:pt x="11941722" y="1365902"/>
                </a:cubicBezTo>
                <a:cubicBezTo>
                  <a:pt x="11941722" y="1365902"/>
                  <a:pt x="11941722" y="1365902"/>
                  <a:pt x="11985079" y="1368499"/>
                </a:cubicBezTo>
                <a:cubicBezTo>
                  <a:pt x="11985079" y="1368499"/>
                  <a:pt x="11985079" y="1368499"/>
                  <a:pt x="12049082" y="1365902"/>
                </a:cubicBezTo>
                <a:cubicBezTo>
                  <a:pt x="12049082" y="1365902"/>
                  <a:pt x="12049082" y="1365902"/>
                  <a:pt x="12018113" y="1378886"/>
                </a:cubicBezTo>
                <a:cubicBezTo>
                  <a:pt x="12018113" y="1378886"/>
                  <a:pt x="12018113" y="1378886"/>
                  <a:pt x="11997467" y="1378886"/>
                </a:cubicBezTo>
                <a:cubicBezTo>
                  <a:pt x="11972691" y="1389273"/>
                  <a:pt x="12038759" y="1378886"/>
                  <a:pt x="11989208" y="1391870"/>
                </a:cubicBezTo>
                <a:cubicBezTo>
                  <a:pt x="11989208" y="1391870"/>
                  <a:pt x="11989208" y="1391870"/>
                  <a:pt x="12053211" y="1397063"/>
                </a:cubicBezTo>
                <a:cubicBezTo>
                  <a:pt x="12053211" y="1397063"/>
                  <a:pt x="12053211" y="1397063"/>
                  <a:pt x="12061470" y="1397063"/>
                </a:cubicBezTo>
                <a:cubicBezTo>
                  <a:pt x="12061470" y="1397063"/>
                  <a:pt x="12061470" y="1397063"/>
                  <a:pt x="12098633" y="1404854"/>
                </a:cubicBezTo>
                <a:cubicBezTo>
                  <a:pt x="12098633" y="1404854"/>
                  <a:pt x="12098633" y="1404854"/>
                  <a:pt x="12119279" y="1399660"/>
                </a:cubicBezTo>
                <a:cubicBezTo>
                  <a:pt x="12119279" y="1399660"/>
                  <a:pt x="12119279" y="1399660"/>
                  <a:pt x="12123408" y="1410047"/>
                </a:cubicBezTo>
                <a:cubicBezTo>
                  <a:pt x="12123408" y="1410047"/>
                  <a:pt x="12123408" y="1410047"/>
                  <a:pt x="12098633" y="1412644"/>
                </a:cubicBezTo>
                <a:cubicBezTo>
                  <a:pt x="12098633" y="1412644"/>
                  <a:pt x="12098633" y="1412644"/>
                  <a:pt x="12154377" y="1446402"/>
                </a:cubicBezTo>
                <a:cubicBezTo>
                  <a:pt x="12150248" y="1456789"/>
                  <a:pt x="12162636" y="1446402"/>
                  <a:pt x="12187411" y="1446402"/>
                </a:cubicBezTo>
                <a:cubicBezTo>
                  <a:pt x="12187411" y="1446402"/>
                  <a:pt x="12187411" y="1446402"/>
                  <a:pt x="12179153" y="1436015"/>
                </a:cubicBezTo>
                <a:cubicBezTo>
                  <a:pt x="12179153" y="1436015"/>
                  <a:pt x="12179153" y="1436015"/>
                  <a:pt x="12154377" y="1436015"/>
                </a:cubicBezTo>
                <a:cubicBezTo>
                  <a:pt x="12158507" y="1430821"/>
                  <a:pt x="12172959" y="1428225"/>
                  <a:pt x="12166765" y="1425628"/>
                </a:cubicBezTo>
                <a:cubicBezTo>
                  <a:pt x="12166765" y="1425628"/>
                  <a:pt x="12166765" y="1425628"/>
                  <a:pt x="12146119" y="1420435"/>
                </a:cubicBezTo>
                <a:cubicBezTo>
                  <a:pt x="12146119" y="1420435"/>
                  <a:pt x="12146119" y="1420435"/>
                  <a:pt x="12144054" y="1417838"/>
                </a:cubicBezTo>
                <a:cubicBezTo>
                  <a:pt x="12148184" y="1417838"/>
                  <a:pt x="12152313" y="1402257"/>
                  <a:pt x="12179153" y="1412644"/>
                </a:cubicBezTo>
                <a:cubicBezTo>
                  <a:pt x="12179153" y="1412644"/>
                  <a:pt x="12179153" y="1412644"/>
                  <a:pt x="12170894" y="1420435"/>
                </a:cubicBezTo>
                <a:cubicBezTo>
                  <a:pt x="12170894" y="1420435"/>
                  <a:pt x="12170894" y="1420435"/>
                  <a:pt x="12199799" y="1446402"/>
                </a:cubicBezTo>
                <a:cubicBezTo>
                  <a:pt x="12199799" y="1446402"/>
                  <a:pt x="12199799" y="1446402"/>
                  <a:pt x="12199799" y="1461983"/>
                </a:cubicBezTo>
                <a:cubicBezTo>
                  <a:pt x="12199799" y="1461983"/>
                  <a:pt x="12199799" y="1461983"/>
                  <a:pt x="12234897" y="1474967"/>
                </a:cubicBezTo>
                <a:cubicBezTo>
                  <a:pt x="12234897" y="1474967"/>
                  <a:pt x="12234897" y="1474967"/>
                  <a:pt x="12255543" y="1474967"/>
                </a:cubicBezTo>
                <a:cubicBezTo>
                  <a:pt x="12255543" y="1474967"/>
                  <a:pt x="12255543" y="1474967"/>
                  <a:pt x="12243156" y="1495741"/>
                </a:cubicBezTo>
                <a:cubicBezTo>
                  <a:pt x="12243156" y="1495741"/>
                  <a:pt x="12243156" y="1495741"/>
                  <a:pt x="12218380" y="1485354"/>
                </a:cubicBezTo>
                <a:cubicBezTo>
                  <a:pt x="12210122" y="1487951"/>
                  <a:pt x="12208057" y="1485354"/>
                  <a:pt x="12208057" y="1485354"/>
                </a:cubicBezTo>
                <a:cubicBezTo>
                  <a:pt x="12205993" y="1485354"/>
                  <a:pt x="12203928" y="1490547"/>
                  <a:pt x="12197734" y="1495741"/>
                </a:cubicBezTo>
                <a:cubicBezTo>
                  <a:pt x="12197734" y="1495741"/>
                  <a:pt x="12197734" y="1495741"/>
                  <a:pt x="12210122" y="1500934"/>
                </a:cubicBezTo>
                <a:cubicBezTo>
                  <a:pt x="12210122" y="1500934"/>
                  <a:pt x="12210122" y="1500934"/>
                  <a:pt x="12203928" y="1503531"/>
                </a:cubicBezTo>
                <a:cubicBezTo>
                  <a:pt x="12201863" y="1498338"/>
                  <a:pt x="12164700" y="1526902"/>
                  <a:pt x="12239027" y="1503531"/>
                </a:cubicBezTo>
                <a:cubicBezTo>
                  <a:pt x="12239027" y="1503531"/>
                  <a:pt x="12239027" y="1503531"/>
                  <a:pt x="12261737" y="1506128"/>
                </a:cubicBezTo>
                <a:cubicBezTo>
                  <a:pt x="12261737" y="1506128"/>
                  <a:pt x="12261737" y="1506128"/>
                  <a:pt x="12288577" y="1498338"/>
                </a:cubicBezTo>
                <a:cubicBezTo>
                  <a:pt x="12288577" y="1498338"/>
                  <a:pt x="12288577" y="1498338"/>
                  <a:pt x="12307159" y="1513918"/>
                </a:cubicBezTo>
                <a:cubicBezTo>
                  <a:pt x="12307159" y="1513918"/>
                  <a:pt x="12307159" y="1513918"/>
                  <a:pt x="12298900" y="1524305"/>
                </a:cubicBezTo>
                <a:cubicBezTo>
                  <a:pt x="12298900" y="1524305"/>
                  <a:pt x="12298900" y="1524305"/>
                  <a:pt x="12307159" y="1529499"/>
                </a:cubicBezTo>
                <a:cubicBezTo>
                  <a:pt x="12307159" y="1529499"/>
                  <a:pt x="12307159" y="1529499"/>
                  <a:pt x="12298900" y="1539886"/>
                </a:cubicBezTo>
                <a:cubicBezTo>
                  <a:pt x="12298900" y="1539886"/>
                  <a:pt x="12298900" y="1539886"/>
                  <a:pt x="12230768" y="1539886"/>
                </a:cubicBezTo>
                <a:cubicBezTo>
                  <a:pt x="12230768" y="1542483"/>
                  <a:pt x="12222510" y="1542483"/>
                  <a:pt x="12218380" y="1545079"/>
                </a:cubicBezTo>
                <a:cubicBezTo>
                  <a:pt x="12218380" y="1545079"/>
                  <a:pt x="12218380" y="1545079"/>
                  <a:pt x="12214251" y="1534692"/>
                </a:cubicBezTo>
                <a:cubicBezTo>
                  <a:pt x="12226639" y="1534692"/>
                  <a:pt x="12245220" y="1529499"/>
                  <a:pt x="12230768" y="1519112"/>
                </a:cubicBezTo>
                <a:cubicBezTo>
                  <a:pt x="12230768" y="1519112"/>
                  <a:pt x="12230768" y="1519112"/>
                  <a:pt x="12170894" y="1513918"/>
                </a:cubicBezTo>
                <a:cubicBezTo>
                  <a:pt x="12170894" y="1513918"/>
                  <a:pt x="12170894" y="1513918"/>
                  <a:pt x="12146119" y="1519112"/>
                </a:cubicBezTo>
                <a:cubicBezTo>
                  <a:pt x="12146119" y="1519112"/>
                  <a:pt x="12146119" y="1519112"/>
                  <a:pt x="12135796" y="1519112"/>
                </a:cubicBezTo>
                <a:cubicBezTo>
                  <a:pt x="12117214" y="1521709"/>
                  <a:pt x="12090374" y="1524305"/>
                  <a:pt x="12053211" y="1532096"/>
                </a:cubicBezTo>
                <a:cubicBezTo>
                  <a:pt x="12053211" y="1532096"/>
                  <a:pt x="12053211" y="1532096"/>
                  <a:pt x="12053211" y="1539886"/>
                </a:cubicBezTo>
                <a:cubicBezTo>
                  <a:pt x="12053211" y="1539886"/>
                  <a:pt x="12053211" y="1539886"/>
                  <a:pt x="12102762" y="1547676"/>
                </a:cubicBezTo>
                <a:cubicBezTo>
                  <a:pt x="12102762" y="1547676"/>
                  <a:pt x="12102762" y="1547676"/>
                  <a:pt x="12106891" y="1547676"/>
                </a:cubicBezTo>
                <a:cubicBezTo>
                  <a:pt x="12106891" y="1547676"/>
                  <a:pt x="12106891" y="1547676"/>
                  <a:pt x="12102762" y="1537289"/>
                </a:cubicBezTo>
                <a:cubicBezTo>
                  <a:pt x="12102762" y="1537289"/>
                  <a:pt x="12102762" y="1537289"/>
                  <a:pt x="12166765" y="1552870"/>
                </a:cubicBezTo>
                <a:cubicBezTo>
                  <a:pt x="12166765" y="1552870"/>
                  <a:pt x="12166765" y="1552870"/>
                  <a:pt x="12197734" y="1542483"/>
                </a:cubicBezTo>
                <a:cubicBezTo>
                  <a:pt x="12197734" y="1542483"/>
                  <a:pt x="12197734" y="1542483"/>
                  <a:pt x="12187411" y="1555467"/>
                </a:cubicBezTo>
                <a:cubicBezTo>
                  <a:pt x="12187411" y="1555467"/>
                  <a:pt x="12187411" y="1555467"/>
                  <a:pt x="12199799" y="1555467"/>
                </a:cubicBezTo>
                <a:cubicBezTo>
                  <a:pt x="12199799" y="1555467"/>
                  <a:pt x="12199799" y="1555467"/>
                  <a:pt x="12203928" y="1565854"/>
                </a:cubicBezTo>
                <a:cubicBezTo>
                  <a:pt x="12203928" y="1565854"/>
                  <a:pt x="12203928" y="1565854"/>
                  <a:pt x="12230768" y="1578837"/>
                </a:cubicBezTo>
                <a:cubicBezTo>
                  <a:pt x="12230768" y="1578837"/>
                  <a:pt x="12230768" y="1578837"/>
                  <a:pt x="12226639" y="1578837"/>
                </a:cubicBezTo>
                <a:cubicBezTo>
                  <a:pt x="12226639" y="1578837"/>
                  <a:pt x="12226639" y="1578837"/>
                  <a:pt x="12243156" y="1586628"/>
                </a:cubicBezTo>
                <a:cubicBezTo>
                  <a:pt x="12243156" y="1586628"/>
                  <a:pt x="12243156" y="1586628"/>
                  <a:pt x="12247285" y="1571047"/>
                </a:cubicBezTo>
                <a:cubicBezTo>
                  <a:pt x="12247285" y="1571047"/>
                  <a:pt x="12247285" y="1571047"/>
                  <a:pt x="12263802" y="1571047"/>
                </a:cubicBezTo>
                <a:cubicBezTo>
                  <a:pt x="12263802" y="1571047"/>
                  <a:pt x="12263802" y="1571047"/>
                  <a:pt x="12267931" y="1591821"/>
                </a:cubicBezTo>
                <a:cubicBezTo>
                  <a:pt x="12267931" y="1591821"/>
                  <a:pt x="12267931" y="1591821"/>
                  <a:pt x="12247285" y="1594418"/>
                </a:cubicBezTo>
                <a:cubicBezTo>
                  <a:pt x="12247285" y="1594418"/>
                  <a:pt x="12247285" y="1594418"/>
                  <a:pt x="12239027" y="1594418"/>
                </a:cubicBezTo>
                <a:cubicBezTo>
                  <a:pt x="12239027" y="1594418"/>
                  <a:pt x="12239027" y="1594418"/>
                  <a:pt x="12234897" y="1609999"/>
                </a:cubicBezTo>
                <a:cubicBezTo>
                  <a:pt x="12234897" y="1609999"/>
                  <a:pt x="12234897" y="1609999"/>
                  <a:pt x="12255543" y="1607402"/>
                </a:cubicBezTo>
                <a:cubicBezTo>
                  <a:pt x="12255543" y="1607402"/>
                  <a:pt x="12255543" y="1607402"/>
                  <a:pt x="12276190" y="1612596"/>
                </a:cubicBezTo>
                <a:cubicBezTo>
                  <a:pt x="12276190" y="1612596"/>
                  <a:pt x="12276190" y="1612596"/>
                  <a:pt x="12255543" y="1617789"/>
                </a:cubicBezTo>
                <a:cubicBezTo>
                  <a:pt x="12255543" y="1617789"/>
                  <a:pt x="12255543" y="1617789"/>
                  <a:pt x="12234897" y="1612596"/>
                </a:cubicBezTo>
                <a:cubicBezTo>
                  <a:pt x="12234897" y="1612596"/>
                  <a:pt x="12234897" y="1612596"/>
                  <a:pt x="12214251" y="1617789"/>
                </a:cubicBezTo>
                <a:cubicBezTo>
                  <a:pt x="12214251" y="1617789"/>
                  <a:pt x="12214251" y="1617789"/>
                  <a:pt x="12203928" y="1622983"/>
                </a:cubicBezTo>
                <a:cubicBezTo>
                  <a:pt x="12222510" y="1625580"/>
                  <a:pt x="12187411" y="1625580"/>
                  <a:pt x="12214251" y="1630773"/>
                </a:cubicBezTo>
                <a:cubicBezTo>
                  <a:pt x="12214251" y="1630773"/>
                  <a:pt x="12214251" y="1630773"/>
                  <a:pt x="12234897" y="1628176"/>
                </a:cubicBezTo>
                <a:cubicBezTo>
                  <a:pt x="12234897" y="1628176"/>
                  <a:pt x="12234897" y="1628176"/>
                  <a:pt x="12243156" y="1630773"/>
                </a:cubicBezTo>
                <a:cubicBezTo>
                  <a:pt x="12292706" y="1630773"/>
                  <a:pt x="12239027" y="1597015"/>
                  <a:pt x="12311288" y="1630773"/>
                </a:cubicBezTo>
                <a:cubicBezTo>
                  <a:pt x="12311288" y="1630773"/>
                  <a:pt x="12311288" y="1630773"/>
                  <a:pt x="12346386" y="1625580"/>
                </a:cubicBezTo>
                <a:cubicBezTo>
                  <a:pt x="12346386" y="1625580"/>
                  <a:pt x="12346386" y="1625580"/>
                  <a:pt x="12358774" y="1609999"/>
                </a:cubicBezTo>
                <a:cubicBezTo>
                  <a:pt x="12358774" y="1609999"/>
                  <a:pt x="12358774" y="1609999"/>
                  <a:pt x="12367033" y="1617789"/>
                </a:cubicBezTo>
                <a:cubicBezTo>
                  <a:pt x="12367033" y="1617789"/>
                  <a:pt x="12367033" y="1617789"/>
                  <a:pt x="12379420" y="1612596"/>
                </a:cubicBezTo>
                <a:cubicBezTo>
                  <a:pt x="12379420" y="1612596"/>
                  <a:pt x="12379420" y="1612596"/>
                  <a:pt x="12387679" y="1617789"/>
                </a:cubicBezTo>
                <a:cubicBezTo>
                  <a:pt x="12387679" y="1617789"/>
                  <a:pt x="12387679" y="1617789"/>
                  <a:pt x="12367033" y="1633370"/>
                </a:cubicBezTo>
                <a:cubicBezTo>
                  <a:pt x="12367033" y="1633370"/>
                  <a:pt x="12367033" y="1633370"/>
                  <a:pt x="12325740" y="1641160"/>
                </a:cubicBezTo>
                <a:cubicBezTo>
                  <a:pt x="12325740" y="1641160"/>
                  <a:pt x="12325740" y="1641160"/>
                  <a:pt x="12358774" y="1646354"/>
                </a:cubicBezTo>
                <a:cubicBezTo>
                  <a:pt x="12358774" y="1646354"/>
                  <a:pt x="12358774" y="1646354"/>
                  <a:pt x="12288577" y="1698289"/>
                </a:cubicBezTo>
                <a:cubicBezTo>
                  <a:pt x="12288577" y="1698289"/>
                  <a:pt x="12288577" y="1698289"/>
                  <a:pt x="12274125" y="1719063"/>
                </a:cubicBezTo>
                <a:cubicBezTo>
                  <a:pt x="12274125" y="1719063"/>
                  <a:pt x="12274125" y="1719063"/>
                  <a:pt x="12261737" y="1716467"/>
                </a:cubicBezTo>
                <a:cubicBezTo>
                  <a:pt x="12261737" y="1716467"/>
                  <a:pt x="12261737" y="1716467"/>
                  <a:pt x="12234897" y="1724257"/>
                </a:cubicBezTo>
                <a:cubicBezTo>
                  <a:pt x="12234897" y="1724257"/>
                  <a:pt x="12234897" y="1724257"/>
                  <a:pt x="12228703" y="1732047"/>
                </a:cubicBezTo>
                <a:cubicBezTo>
                  <a:pt x="12226639" y="1732047"/>
                  <a:pt x="12222510" y="1732047"/>
                  <a:pt x="12214251" y="1732047"/>
                </a:cubicBezTo>
                <a:cubicBezTo>
                  <a:pt x="12214251" y="1732047"/>
                  <a:pt x="12214251" y="1732047"/>
                  <a:pt x="12203928" y="1742434"/>
                </a:cubicBezTo>
                <a:cubicBezTo>
                  <a:pt x="12203928" y="1742434"/>
                  <a:pt x="12203928" y="1742434"/>
                  <a:pt x="12179153" y="1737241"/>
                </a:cubicBezTo>
                <a:cubicBezTo>
                  <a:pt x="12179153" y="1737241"/>
                  <a:pt x="12179153" y="1737241"/>
                  <a:pt x="12177088" y="1763208"/>
                </a:cubicBezTo>
                <a:cubicBezTo>
                  <a:pt x="12177088" y="1763208"/>
                  <a:pt x="12177088" y="1763208"/>
                  <a:pt x="12133731" y="1763208"/>
                </a:cubicBezTo>
                <a:cubicBezTo>
                  <a:pt x="12133731" y="1763208"/>
                  <a:pt x="12133731" y="1763208"/>
                  <a:pt x="12150248" y="1778789"/>
                </a:cubicBezTo>
                <a:cubicBezTo>
                  <a:pt x="12150248" y="1778789"/>
                  <a:pt x="12150248" y="1778789"/>
                  <a:pt x="12102762" y="1796966"/>
                </a:cubicBezTo>
                <a:cubicBezTo>
                  <a:pt x="12102762" y="1796966"/>
                  <a:pt x="12102762" y="1796966"/>
                  <a:pt x="12113085" y="1804757"/>
                </a:cubicBezTo>
                <a:cubicBezTo>
                  <a:pt x="12113085" y="1804757"/>
                  <a:pt x="12113085" y="1804757"/>
                  <a:pt x="12123408" y="1799563"/>
                </a:cubicBezTo>
                <a:cubicBezTo>
                  <a:pt x="12123408" y="1799563"/>
                  <a:pt x="12123408" y="1799563"/>
                  <a:pt x="12131667" y="1799563"/>
                </a:cubicBezTo>
                <a:cubicBezTo>
                  <a:pt x="12131667" y="1799563"/>
                  <a:pt x="12131667" y="1802160"/>
                  <a:pt x="12133731" y="1804757"/>
                </a:cubicBezTo>
                <a:cubicBezTo>
                  <a:pt x="12133731" y="1804757"/>
                  <a:pt x="12133731" y="1804757"/>
                  <a:pt x="12177088" y="1796966"/>
                </a:cubicBezTo>
                <a:cubicBezTo>
                  <a:pt x="12177088" y="1796966"/>
                  <a:pt x="12177088" y="1796966"/>
                  <a:pt x="12191540" y="1794370"/>
                </a:cubicBezTo>
                <a:cubicBezTo>
                  <a:pt x="12191540" y="1794370"/>
                  <a:pt x="12191540" y="1794370"/>
                  <a:pt x="12214251" y="1807354"/>
                </a:cubicBezTo>
                <a:cubicBezTo>
                  <a:pt x="12214251" y="1807354"/>
                  <a:pt x="12214251" y="1807354"/>
                  <a:pt x="12251414" y="1799563"/>
                </a:cubicBezTo>
                <a:cubicBezTo>
                  <a:pt x="12292706" y="1791773"/>
                  <a:pt x="12181217" y="1783983"/>
                  <a:pt x="12288577" y="1789176"/>
                </a:cubicBezTo>
                <a:cubicBezTo>
                  <a:pt x="12288577" y="1789176"/>
                  <a:pt x="12288577" y="1789176"/>
                  <a:pt x="12294771" y="1794370"/>
                </a:cubicBezTo>
                <a:cubicBezTo>
                  <a:pt x="12294771" y="1794370"/>
                  <a:pt x="12294771" y="1794370"/>
                  <a:pt x="12319546" y="1786579"/>
                </a:cubicBezTo>
                <a:cubicBezTo>
                  <a:pt x="12319546" y="1786579"/>
                  <a:pt x="12319546" y="1786579"/>
                  <a:pt x="12327805" y="1796966"/>
                </a:cubicBezTo>
                <a:cubicBezTo>
                  <a:pt x="12327805" y="1796966"/>
                  <a:pt x="12327805" y="1796966"/>
                  <a:pt x="12319546" y="1802160"/>
                </a:cubicBezTo>
                <a:cubicBezTo>
                  <a:pt x="12319546" y="1802160"/>
                  <a:pt x="12319546" y="1802160"/>
                  <a:pt x="12340193" y="1802160"/>
                </a:cubicBezTo>
                <a:cubicBezTo>
                  <a:pt x="12340193" y="1802160"/>
                  <a:pt x="12340193" y="1802160"/>
                  <a:pt x="12346386" y="1794370"/>
                </a:cubicBezTo>
                <a:cubicBezTo>
                  <a:pt x="12346386" y="1794370"/>
                  <a:pt x="12346386" y="1794370"/>
                  <a:pt x="12367033" y="1778789"/>
                </a:cubicBezTo>
                <a:cubicBezTo>
                  <a:pt x="12367033" y="1778789"/>
                  <a:pt x="12367033" y="1778789"/>
                  <a:pt x="12367033" y="1786579"/>
                </a:cubicBezTo>
                <a:cubicBezTo>
                  <a:pt x="12367033" y="1786579"/>
                  <a:pt x="12367033" y="1786579"/>
                  <a:pt x="12412454" y="1789176"/>
                </a:cubicBezTo>
                <a:cubicBezTo>
                  <a:pt x="12468199" y="1804757"/>
                  <a:pt x="12387679" y="1752821"/>
                  <a:pt x="12480586" y="1786579"/>
                </a:cubicBezTo>
                <a:cubicBezTo>
                  <a:pt x="12488845" y="1783983"/>
                  <a:pt x="12495039" y="1786579"/>
                  <a:pt x="12501232" y="1783983"/>
                </a:cubicBezTo>
                <a:cubicBezTo>
                  <a:pt x="12501232" y="1783983"/>
                  <a:pt x="12501232" y="1783983"/>
                  <a:pt x="12495039" y="1799563"/>
                </a:cubicBezTo>
                <a:cubicBezTo>
                  <a:pt x="12495039" y="1799563"/>
                  <a:pt x="12495039" y="1799563"/>
                  <a:pt x="12486780" y="1799563"/>
                </a:cubicBezTo>
                <a:cubicBezTo>
                  <a:pt x="12486780" y="1799563"/>
                  <a:pt x="12486780" y="1799563"/>
                  <a:pt x="12488845" y="1815144"/>
                </a:cubicBezTo>
                <a:cubicBezTo>
                  <a:pt x="12490909" y="1828128"/>
                  <a:pt x="12534266" y="1812547"/>
                  <a:pt x="12511555" y="1830725"/>
                </a:cubicBezTo>
                <a:cubicBezTo>
                  <a:pt x="12511555" y="1830725"/>
                  <a:pt x="12511555" y="1830725"/>
                  <a:pt x="12488845" y="1822934"/>
                </a:cubicBezTo>
                <a:cubicBezTo>
                  <a:pt x="12488845" y="1822934"/>
                  <a:pt x="12488845" y="1822934"/>
                  <a:pt x="12480586" y="1828128"/>
                </a:cubicBezTo>
                <a:cubicBezTo>
                  <a:pt x="12480586" y="1828128"/>
                  <a:pt x="12480586" y="1828128"/>
                  <a:pt x="12499168" y="1843708"/>
                </a:cubicBezTo>
                <a:cubicBezTo>
                  <a:pt x="12499168" y="1843708"/>
                  <a:pt x="12499168" y="1843708"/>
                  <a:pt x="12536331" y="1846305"/>
                </a:cubicBezTo>
                <a:cubicBezTo>
                  <a:pt x="12536331" y="1846305"/>
                  <a:pt x="12536331" y="1846305"/>
                  <a:pt x="12523943" y="1854095"/>
                </a:cubicBezTo>
                <a:cubicBezTo>
                  <a:pt x="12523943" y="1854095"/>
                  <a:pt x="12523943" y="1854095"/>
                  <a:pt x="12559042" y="1867079"/>
                </a:cubicBezTo>
                <a:cubicBezTo>
                  <a:pt x="12561106" y="1872273"/>
                  <a:pt x="12544589" y="1869676"/>
                  <a:pt x="12550783" y="1869676"/>
                </a:cubicBezTo>
                <a:cubicBezTo>
                  <a:pt x="12548718" y="1869676"/>
                  <a:pt x="12544589" y="1869676"/>
                  <a:pt x="12540460" y="1869676"/>
                </a:cubicBezTo>
                <a:cubicBezTo>
                  <a:pt x="12540460" y="1869676"/>
                  <a:pt x="12540460" y="1869676"/>
                  <a:pt x="12515685" y="1885257"/>
                </a:cubicBezTo>
                <a:cubicBezTo>
                  <a:pt x="12509491" y="1885257"/>
                  <a:pt x="12501232" y="1882660"/>
                  <a:pt x="12486780" y="1882660"/>
                </a:cubicBezTo>
                <a:cubicBezTo>
                  <a:pt x="12486780" y="1882660"/>
                  <a:pt x="12486780" y="1882660"/>
                  <a:pt x="12476457" y="1885257"/>
                </a:cubicBezTo>
                <a:cubicBezTo>
                  <a:pt x="12476457" y="1885257"/>
                  <a:pt x="12476457" y="1885257"/>
                  <a:pt x="12484715" y="1893047"/>
                </a:cubicBezTo>
                <a:cubicBezTo>
                  <a:pt x="12482651" y="1895644"/>
                  <a:pt x="12478522" y="1898241"/>
                  <a:pt x="12474392" y="1900837"/>
                </a:cubicBezTo>
                <a:cubicBezTo>
                  <a:pt x="12410389" y="1900837"/>
                  <a:pt x="12526008" y="1874870"/>
                  <a:pt x="12433100" y="1895644"/>
                </a:cubicBezTo>
                <a:cubicBezTo>
                  <a:pt x="12428971" y="1898241"/>
                  <a:pt x="12418648" y="1903434"/>
                  <a:pt x="12402131" y="1911224"/>
                </a:cubicBezTo>
                <a:cubicBezTo>
                  <a:pt x="12402131" y="1911224"/>
                  <a:pt x="12402131" y="1911224"/>
                  <a:pt x="12402131" y="1916418"/>
                </a:cubicBezTo>
                <a:cubicBezTo>
                  <a:pt x="12402131" y="1916418"/>
                  <a:pt x="12402131" y="1916418"/>
                  <a:pt x="12426906" y="1911224"/>
                </a:cubicBezTo>
                <a:cubicBezTo>
                  <a:pt x="12426906" y="1911224"/>
                  <a:pt x="12426906" y="1911224"/>
                  <a:pt x="12410389" y="1926805"/>
                </a:cubicBezTo>
                <a:cubicBezTo>
                  <a:pt x="12410389" y="1926805"/>
                  <a:pt x="12410389" y="1926805"/>
                  <a:pt x="12412454" y="1929402"/>
                </a:cubicBezTo>
                <a:cubicBezTo>
                  <a:pt x="12412454" y="1929402"/>
                  <a:pt x="12412454" y="1929402"/>
                  <a:pt x="12358774" y="1942386"/>
                </a:cubicBezTo>
                <a:cubicBezTo>
                  <a:pt x="12358774" y="1942386"/>
                  <a:pt x="12358774" y="1942386"/>
                  <a:pt x="12340193" y="1957966"/>
                </a:cubicBezTo>
                <a:cubicBezTo>
                  <a:pt x="12340193" y="1957966"/>
                  <a:pt x="12340193" y="1957966"/>
                  <a:pt x="12319546" y="1960563"/>
                </a:cubicBezTo>
                <a:cubicBezTo>
                  <a:pt x="12319546" y="1960563"/>
                  <a:pt x="12319546" y="1960563"/>
                  <a:pt x="12307159" y="1947579"/>
                </a:cubicBezTo>
                <a:cubicBezTo>
                  <a:pt x="12307159" y="1947579"/>
                  <a:pt x="12307159" y="1947579"/>
                  <a:pt x="12298900" y="1944982"/>
                </a:cubicBezTo>
                <a:cubicBezTo>
                  <a:pt x="12298900" y="1944982"/>
                  <a:pt x="12298900" y="1944982"/>
                  <a:pt x="12272060" y="1955370"/>
                </a:cubicBezTo>
                <a:cubicBezTo>
                  <a:pt x="12274125" y="1955370"/>
                  <a:pt x="12276190" y="1955370"/>
                  <a:pt x="12274125" y="1963160"/>
                </a:cubicBezTo>
                <a:cubicBezTo>
                  <a:pt x="12274125" y="1963160"/>
                  <a:pt x="12274125" y="1963160"/>
                  <a:pt x="12282383" y="1960563"/>
                </a:cubicBezTo>
                <a:cubicBezTo>
                  <a:pt x="12282383" y="1960563"/>
                  <a:pt x="12282383" y="1960563"/>
                  <a:pt x="12327805" y="1965757"/>
                </a:cubicBezTo>
                <a:cubicBezTo>
                  <a:pt x="12327805" y="1965757"/>
                  <a:pt x="12327805" y="1965757"/>
                  <a:pt x="12319546" y="1973547"/>
                </a:cubicBezTo>
                <a:cubicBezTo>
                  <a:pt x="12325740" y="1973547"/>
                  <a:pt x="12336063" y="1965757"/>
                  <a:pt x="12331934" y="1981337"/>
                </a:cubicBezTo>
                <a:cubicBezTo>
                  <a:pt x="12331934" y="1981337"/>
                  <a:pt x="12331934" y="1981337"/>
                  <a:pt x="12303030" y="1996918"/>
                </a:cubicBezTo>
                <a:cubicBezTo>
                  <a:pt x="12303030" y="1996918"/>
                  <a:pt x="12303030" y="1996918"/>
                  <a:pt x="12298900" y="1996918"/>
                </a:cubicBezTo>
                <a:cubicBezTo>
                  <a:pt x="12298900" y="1996918"/>
                  <a:pt x="12298900" y="1996918"/>
                  <a:pt x="12303030" y="1989128"/>
                </a:cubicBezTo>
                <a:cubicBezTo>
                  <a:pt x="12303030" y="1989128"/>
                  <a:pt x="12303030" y="1989128"/>
                  <a:pt x="12265866" y="1991724"/>
                </a:cubicBezTo>
                <a:cubicBezTo>
                  <a:pt x="12272060" y="1989128"/>
                  <a:pt x="12286513" y="1973547"/>
                  <a:pt x="12251414" y="2002111"/>
                </a:cubicBezTo>
                <a:cubicBezTo>
                  <a:pt x="12251414" y="2002111"/>
                  <a:pt x="12251414" y="2002111"/>
                  <a:pt x="12243156" y="2002111"/>
                </a:cubicBezTo>
                <a:cubicBezTo>
                  <a:pt x="12243156" y="2002111"/>
                  <a:pt x="12243156" y="2002111"/>
                  <a:pt x="12243156" y="2009902"/>
                </a:cubicBezTo>
                <a:cubicBezTo>
                  <a:pt x="12245220" y="2009902"/>
                  <a:pt x="12249350" y="2012499"/>
                  <a:pt x="12255543" y="2017692"/>
                </a:cubicBezTo>
                <a:cubicBezTo>
                  <a:pt x="12255543" y="2017692"/>
                  <a:pt x="12255543" y="2017692"/>
                  <a:pt x="12251414" y="2022886"/>
                </a:cubicBezTo>
                <a:cubicBezTo>
                  <a:pt x="12251414" y="2022886"/>
                  <a:pt x="12251414" y="2022886"/>
                  <a:pt x="12197734" y="2022886"/>
                </a:cubicBezTo>
                <a:cubicBezTo>
                  <a:pt x="12191540" y="2025482"/>
                  <a:pt x="12164700" y="2022886"/>
                  <a:pt x="12179153" y="2017692"/>
                </a:cubicBezTo>
                <a:cubicBezTo>
                  <a:pt x="12179153" y="2017692"/>
                  <a:pt x="12179153" y="2017692"/>
                  <a:pt x="12214251" y="2009902"/>
                </a:cubicBezTo>
                <a:cubicBezTo>
                  <a:pt x="12214251" y="2009902"/>
                  <a:pt x="12214251" y="2009902"/>
                  <a:pt x="12214251" y="2004708"/>
                </a:cubicBezTo>
                <a:cubicBezTo>
                  <a:pt x="12214251" y="2004708"/>
                  <a:pt x="12214251" y="2004708"/>
                  <a:pt x="12123408" y="2007305"/>
                </a:cubicBezTo>
                <a:cubicBezTo>
                  <a:pt x="12123408" y="2007305"/>
                  <a:pt x="12123408" y="2007305"/>
                  <a:pt x="12094504" y="2022886"/>
                </a:cubicBezTo>
                <a:cubicBezTo>
                  <a:pt x="12102762" y="2022886"/>
                  <a:pt x="12030501" y="2025482"/>
                  <a:pt x="12119279" y="2028079"/>
                </a:cubicBezTo>
                <a:cubicBezTo>
                  <a:pt x="12113085" y="2028079"/>
                  <a:pt x="12119279" y="2030676"/>
                  <a:pt x="12113085" y="2033273"/>
                </a:cubicBezTo>
                <a:cubicBezTo>
                  <a:pt x="12113085" y="2033273"/>
                  <a:pt x="12113085" y="2033273"/>
                  <a:pt x="12075922" y="2028079"/>
                </a:cubicBezTo>
                <a:cubicBezTo>
                  <a:pt x="12075922" y="2028079"/>
                  <a:pt x="12075922" y="2028079"/>
                  <a:pt x="12061470" y="2046257"/>
                </a:cubicBezTo>
                <a:cubicBezTo>
                  <a:pt x="12061470" y="2046257"/>
                  <a:pt x="12061470" y="2046257"/>
                  <a:pt x="12038759" y="2046257"/>
                </a:cubicBezTo>
                <a:cubicBezTo>
                  <a:pt x="12038759" y="2046257"/>
                  <a:pt x="12038759" y="2046257"/>
                  <a:pt x="11925205" y="2087805"/>
                </a:cubicBezTo>
                <a:cubicBezTo>
                  <a:pt x="11925205" y="2087805"/>
                  <a:pt x="11925205" y="2087805"/>
                  <a:pt x="11865332" y="2111176"/>
                </a:cubicBezTo>
                <a:cubicBezTo>
                  <a:pt x="11857073" y="2113773"/>
                  <a:pt x="11927270" y="2085208"/>
                  <a:pt x="11836427" y="2116369"/>
                </a:cubicBezTo>
                <a:cubicBezTo>
                  <a:pt x="11836427" y="2116369"/>
                  <a:pt x="11836427" y="2116369"/>
                  <a:pt x="11877719" y="2126756"/>
                </a:cubicBezTo>
                <a:cubicBezTo>
                  <a:pt x="11875655" y="2126756"/>
                  <a:pt x="11852944" y="2137144"/>
                  <a:pt x="11892171" y="2121563"/>
                </a:cubicBezTo>
                <a:cubicBezTo>
                  <a:pt x="11892171" y="2121563"/>
                  <a:pt x="11892171" y="2121563"/>
                  <a:pt x="11881848" y="2113773"/>
                </a:cubicBezTo>
                <a:cubicBezTo>
                  <a:pt x="11881848" y="2113773"/>
                  <a:pt x="11881848" y="2113773"/>
                  <a:pt x="11900430" y="2111176"/>
                </a:cubicBezTo>
                <a:cubicBezTo>
                  <a:pt x="11900430" y="2111176"/>
                  <a:pt x="11900430" y="2111176"/>
                  <a:pt x="11906624" y="2113773"/>
                </a:cubicBezTo>
                <a:cubicBezTo>
                  <a:pt x="11906624" y="2113773"/>
                  <a:pt x="11906624" y="2113773"/>
                  <a:pt x="11927270" y="2105982"/>
                </a:cubicBezTo>
                <a:cubicBezTo>
                  <a:pt x="11927270" y="2105982"/>
                  <a:pt x="11927270" y="2105982"/>
                  <a:pt x="11933464" y="2108579"/>
                </a:cubicBezTo>
                <a:cubicBezTo>
                  <a:pt x="11931399" y="2108579"/>
                  <a:pt x="11941722" y="2108579"/>
                  <a:pt x="11949981" y="2103386"/>
                </a:cubicBezTo>
                <a:cubicBezTo>
                  <a:pt x="11949981" y="2103386"/>
                  <a:pt x="11949981" y="2103386"/>
                  <a:pt x="11954110" y="2111176"/>
                </a:cubicBezTo>
                <a:cubicBezTo>
                  <a:pt x="11954110" y="2111176"/>
                  <a:pt x="11954110" y="2111176"/>
                  <a:pt x="11962368" y="2111176"/>
                </a:cubicBezTo>
                <a:cubicBezTo>
                  <a:pt x="11968562" y="2105982"/>
                  <a:pt x="11985079" y="2105982"/>
                  <a:pt x="11991273" y="2098192"/>
                </a:cubicBezTo>
                <a:cubicBezTo>
                  <a:pt x="11970627" y="2082611"/>
                  <a:pt x="11960304" y="2108579"/>
                  <a:pt x="11937593" y="2100789"/>
                </a:cubicBezTo>
                <a:cubicBezTo>
                  <a:pt x="11931399" y="2095595"/>
                  <a:pt x="11954110" y="2100789"/>
                  <a:pt x="11937593" y="2092998"/>
                </a:cubicBezTo>
                <a:cubicBezTo>
                  <a:pt x="11980950" y="2098192"/>
                  <a:pt x="11921076" y="2069628"/>
                  <a:pt x="11989208" y="2092998"/>
                </a:cubicBezTo>
                <a:cubicBezTo>
                  <a:pt x="11989208" y="2092998"/>
                  <a:pt x="11989208" y="2092998"/>
                  <a:pt x="11997467" y="2082611"/>
                </a:cubicBezTo>
                <a:cubicBezTo>
                  <a:pt x="11997467" y="2082611"/>
                  <a:pt x="11997467" y="2082611"/>
                  <a:pt x="12018113" y="2082611"/>
                </a:cubicBezTo>
                <a:cubicBezTo>
                  <a:pt x="12018113" y="2082611"/>
                  <a:pt x="12018113" y="2082611"/>
                  <a:pt x="11997467" y="2092998"/>
                </a:cubicBezTo>
                <a:cubicBezTo>
                  <a:pt x="11997467" y="2092998"/>
                  <a:pt x="11997467" y="2092998"/>
                  <a:pt x="11997467" y="2095595"/>
                </a:cubicBezTo>
                <a:cubicBezTo>
                  <a:pt x="11997467" y="2095595"/>
                  <a:pt x="11997467" y="2095595"/>
                  <a:pt x="12069728" y="2087805"/>
                </a:cubicBezTo>
                <a:cubicBezTo>
                  <a:pt x="12069728" y="2087805"/>
                  <a:pt x="12069728" y="2087805"/>
                  <a:pt x="12063534" y="2074821"/>
                </a:cubicBezTo>
                <a:cubicBezTo>
                  <a:pt x="12115150" y="2085208"/>
                  <a:pt x="12096568" y="2054047"/>
                  <a:pt x="12154377" y="2064434"/>
                </a:cubicBezTo>
                <a:cubicBezTo>
                  <a:pt x="12154377" y="2064434"/>
                  <a:pt x="12154377" y="2064434"/>
                  <a:pt x="12187411" y="2064434"/>
                </a:cubicBezTo>
                <a:cubicBezTo>
                  <a:pt x="12185347" y="2064434"/>
                  <a:pt x="12208057" y="2061837"/>
                  <a:pt x="12179153" y="2067031"/>
                </a:cubicBezTo>
                <a:cubicBezTo>
                  <a:pt x="12179153" y="2067031"/>
                  <a:pt x="12179153" y="2067031"/>
                  <a:pt x="12191540" y="2072224"/>
                </a:cubicBezTo>
                <a:cubicBezTo>
                  <a:pt x="12191540" y="2072224"/>
                  <a:pt x="12191540" y="2072224"/>
                  <a:pt x="12251414" y="2059240"/>
                </a:cubicBezTo>
                <a:cubicBezTo>
                  <a:pt x="12251414" y="2059240"/>
                  <a:pt x="12251414" y="2059240"/>
                  <a:pt x="12367033" y="2041063"/>
                </a:cubicBezTo>
                <a:cubicBezTo>
                  <a:pt x="12367033" y="2041063"/>
                  <a:pt x="12367033" y="2041063"/>
                  <a:pt x="12435165" y="2035869"/>
                </a:cubicBezTo>
                <a:cubicBezTo>
                  <a:pt x="12435165" y="2035869"/>
                  <a:pt x="12435165" y="2035869"/>
                  <a:pt x="12501232" y="2017692"/>
                </a:cubicBezTo>
                <a:cubicBezTo>
                  <a:pt x="12501232" y="2017692"/>
                  <a:pt x="12501232" y="2017692"/>
                  <a:pt x="12608592" y="2007305"/>
                </a:cubicBezTo>
                <a:cubicBezTo>
                  <a:pt x="12608592" y="2007305"/>
                  <a:pt x="12608592" y="2007305"/>
                  <a:pt x="12629238" y="2004708"/>
                </a:cubicBezTo>
                <a:cubicBezTo>
                  <a:pt x="12629238" y="2004708"/>
                  <a:pt x="12629238" y="2004708"/>
                  <a:pt x="12656078" y="2009902"/>
                </a:cubicBezTo>
                <a:cubicBezTo>
                  <a:pt x="12637497" y="2009902"/>
                  <a:pt x="12618915" y="2009902"/>
                  <a:pt x="12672595" y="2012499"/>
                </a:cubicBezTo>
                <a:cubicBezTo>
                  <a:pt x="12672595" y="2012499"/>
                  <a:pt x="12670531" y="2012499"/>
                  <a:pt x="12666401" y="2009902"/>
                </a:cubicBezTo>
                <a:cubicBezTo>
                  <a:pt x="12666401" y="2009902"/>
                  <a:pt x="12666401" y="2009902"/>
                  <a:pt x="12680854" y="2004708"/>
                </a:cubicBezTo>
                <a:cubicBezTo>
                  <a:pt x="12680854" y="2004708"/>
                  <a:pt x="12680854" y="2004708"/>
                  <a:pt x="12674660" y="2012499"/>
                </a:cubicBezTo>
                <a:cubicBezTo>
                  <a:pt x="12687048" y="2015095"/>
                  <a:pt x="12703564" y="2015095"/>
                  <a:pt x="12724211" y="2015095"/>
                </a:cubicBezTo>
                <a:cubicBezTo>
                  <a:pt x="12722146" y="2015095"/>
                  <a:pt x="12722146" y="2015095"/>
                  <a:pt x="12720081" y="2017692"/>
                </a:cubicBezTo>
                <a:cubicBezTo>
                  <a:pt x="12720081" y="2017692"/>
                  <a:pt x="12720081" y="2017692"/>
                  <a:pt x="12751051" y="2028079"/>
                </a:cubicBezTo>
                <a:cubicBezTo>
                  <a:pt x="12751051" y="2028079"/>
                  <a:pt x="12751051" y="2028079"/>
                  <a:pt x="12736598" y="2033273"/>
                </a:cubicBezTo>
                <a:cubicBezTo>
                  <a:pt x="12736598" y="2033273"/>
                  <a:pt x="12736598" y="2033273"/>
                  <a:pt x="12728340" y="2030676"/>
                </a:cubicBezTo>
                <a:cubicBezTo>
                  <a:pt x="12728340" y="2030676"/>
                  <a:pt x="12728340" y="2030676"/>
                  <a:pt x="12647820" y="2061837"/>
                </a:cubicBezTo>
                <a:cubicBezTo>
                  <a:pt x="12647820" y="2061837"/>
                  <a:pt x="12647820" y="2061837"/>
                  <a:pt x="12612721" y="2072224"/>
                </a:cubicBezTo>
                <a:cubicBezTo>
                  <a:pt x="12612721" y="2072224"/>
                  <a:pt x="12612721" y="2072224"/>
                  <a:pt x="12592075" y="2082611"/>
                </a:cubicBezTo>
                <a:cubicBezTo>
                  <a:pt x="12592075" y="2082611"/>
                  <a:pt x="12592075" y="2082611"/>
                  <a:pt x="12534266" y="2095595"/>
                </a:cubicBezTo>
                <a:cubicBezTo>
                  <a:pt x="12534266" y="2098192"/>
                  <a:pt x="12526008" y="2100789"/>
                  <a:pt x="12495039" y="2105982"/>
                </a:cubicBezTo>
                <a:cubicBezTo>
                  <a:pt x="12495039" y="2105982"/>
                  <a:pt x="12495039" y="2105982"/>
                  <a:pt x="12495039" y="2095595"/>
                </a:cubicBezTo>
                <a:cubicBezTo>
                  <a:pt x="12495039" y="2095595"/>
                  <a:pt x="12495039" y="2095595"/>
                  <a:pt x="12492716" y="2095920"/>
                </a:cubicBezTo>
                <a:lnTo>
                  <a:pt x="12479554" y="2097759"/>
                </a:lnTo>
                <a:lnTo>
                  <a:pt x="12483457" y="2096123"/>
                </a:lnTo>
                <a:cubicBezTo>
                  <a:pt x="12491297" y="2092836"/>
                  <a:pt x="12501749" y="2088454"/>
                  <a:pt x="12515685" y="2082611"/>
                </a:cubicBezTo>
                <a:cubicBezTo>
                  <a:pt x="12515685" y="2082611"/>
                  <a:pt x="12515685" y="2082611"/>
                  <a:pt x="12536331" y="2087805"/>
                </a:cubicBezTo>
                <a:cubicBezTo>
                  <a:pt x="12536331" y="2087805"/>
                  <a:pt x="12536331" y="2087805"/>
                  <a:pt x="12544589" y="2082611"/>
                </a:cubicBezTo>
                <a:cubicBezTo>
                  <a:pt x="12544589" y="2082611"/>
                  <a:pt x="12544589" y="2082611"/>
                  <a:pt x="12474392" y="2072224"/>
                </a:cubicBezTo>
                <a:cubicBezTo>
                  <a:pt x="12474392" y="2072224"/>
                  <a:pt x="12474392" y="2072224"/>
                  <a:pt x="12431036" y="2077418"/>
                </a:cubicBezTo>
                <a:cubicBezTo>
                  <a:pt x="12431036" y="2077418"/>
                  <a:pt x="12431036" y="2077418"/>
                  <a:pt x="12447552" y="2072224"/>
                </a:cubicBezTo>
                <a:cubicBezTo>
                  <a:pt x="12484715" y="2054047"/>
                  <a:pt x="12457876" y="2082611"/>
                  <a:pt x="12519814" y="2064434"/>
                </a:cubicBezTo>
                <a:cubicBezTo>
                  <a:pt x="12519814" y="2064434"/>
                  <a:pt x="12519814" y="2064434"/>
                  <a:pt x="12528072" y="2067031"/>
                </a:cubicBezTo>
                <a:cubicBezTo>
                  <a:pt x="12528072" y="2067031"/>
                  <a:pt x="12528072" y="2067031"/>
                  <a:pt x="12583817" y="2048853"/>
                </a:cubicBezTo>
                <a:cubicBezTo>
                  <a:pt x="12583817" y="2048853"/>
                  <a:pt x="12583817" y="2048853"/>
                  <a:pt x="12565235" y="2048853"/>
                </a:cubicBezTo>
                <a:cubicBezTo>
                  <a:pt x="12575558" y="2046257"/>
                  <a:pt x="12585882" y="2043660"/>
                  <a:pt x="12602398" y="2041063"/>
                </a:cubicBezTo>
                <a:cubicBezTo>
                  <a:pt x="12602398" y="2041063"/>
                  <a:pt x="12602398" y="2041063"/>
                  <a:pt x="12612721" y="2046257"/>
                </a:cubicBezTo>
                <a:cubicBezTo>
                  <a:pt x="12612721" y="2046257"/>
                  <a:pt x="12612721" y="2046257"/>
                  <a:pt x="12680854" y="2038466"/>
                </a:cubicBezTo>
                <a:cubicBezTo>
                  <a:pt x="12680854" y="2038466"/>
                  <a:pt x="12680854" y="2038466"/>
                  <a:pt x="12693241" y="2033273"/>
                </a:cubicBezTo>
                <a:cubicBezTo>
                  <a:pt x="12693241" y="2033273"/>
                  <a:pt x="12693241" y="2033273"/>
                  <a:pt x="12637497" y="2022886"/>
                </a:cubicBezTo>
                <a:cubicBezTo>
                  <a:pt x="12637497" y="2022886"/>
                  <a:pt x="12637497" y="2022886"/>
                  <a:pt x="12515685" y="2038466"/>
                </a:cubicBezTo>
                <a:cubicBezTo>
                  <a:pt x="12515685" y="2038466"/>
                  <a:pt x="12515685" y="2038466"/>
                  <a:pt x="12512072" y="2040089"/>
                </a:cubicBezTo>
                <a:lnTo>
                  <a:pt x="12497222" y="2046760"/>
                </a:lnTo>
                <a:lnTo>
                  <a:pt x="12510781" y="2040089"/>
                </a:lnTo>
                <a:cubicBezTo>
                  <a:pt x="12517233" y="2035870"/>
                  <a:pt x="12506394" y="2037168"/>
                  <a:pt x="12431036" y="2061837"/>
                </a:cubicBezTo>
                <a:cubicBezTo>
                  <a:pt x="12431036" y="2061837"/>
                  <a:pt x="12431036" y="2061837"/>
                  <a:pt x="12387679" y="2064434"/>
                </a:cubicBezTo>
                <a:cubicBezTo>
                  <a:pt x="12387679" y="2064434"/>
                  <a:pt x="12387679" y="2064434"/>
                  <a:pt x="12338128" y="2077418"/>
                </a:cubicBezTo>
                <a:cubicBezTo>
                  <a:pt x="12338128" y="2077418"/>
                  <a:pt x="12338128" y="2077418"/>
                  <a:pt x="12325740" y="2074821"/>
                </a:cubicBezTo>
                <a:cubicBezTo>
                  <a:pt x="12325740" y="2074821"/>
                  <a:pt x="12325740" y="2074821"/>
                  <a:pt x="12319546" y="2087805"/>
                </a:cubicBezTo>
                <a:cubicBezTo>
                  <a:pt x="12319546" y="2087805"/>
                  <a:pt x="12319546" y="2087805"/>
                  <a:pt x="12247285" y="2100789"/>
                </a:cubicBezTo>
                <a:cubicBezTo>
                  <a:pt x="12247285" y="2100789"/>
                  <a:pt x="12247285" y="2100789"/>
                  <a:pt x="12234897" y="2111176"/>
                </a:cubicBezTo>
                <a:cubicBezTo>
                  <a:pt x="12234897" y="2111176"/>
                  <a:pt x="12234897" y="2111176"/>
                  <a:pt x="12303030" y="2103386"/>
                </a:cubicBezTo>
                <a:cubicBezTo>
                  <a:pt x="12303030" y="2103386"/>
                  <a:pt x="12303030" y="2103386"/>
                  <a:pt x="12267931" y="2116369"/>
                </a:cubicBezTo>
                <a:cubicBezTo>
                  <a:pt x="12267931" y="2116369"/>
                  <a:pt x="12267931" y="2116369"/>
                  <a:pt x="12245220" y="2118966"/>
                </a:cubicBezTo>
                <a:cubicBezTo>
                  <a:pt x="12245220" y="2124160"/>
                  <a:pt x="12224574" y="2134547"/>
                  <a:pt x="12166765" y="2131950"/>
                </a:cubicBezTo>
                <a:cubicBezTo>
                  <a:pt x="12166765" y="2131950"/>
                  <a:pt x="12166765" y="2131950"/>
                  <a:pt x="12150248" y="2142337"/>
                </a:cubicBezTo>
                <a:cubicBezTo>
                  <a:pt x="12150248" y="2142337"/>
                  <a:pt x="12150248" y="2142337"/>
                  <a:pt x="12113085" y="2150127"/>
                </a:cubicBezTo>
                <a:cubicBezTo>
                  <a:pt x="12111020" y="2150127"/>
                  <a:pt x="12111020" y="2150127"/>
                  <a:pt x="12111020" y="2150127"/>
                </a:cubicBezTo>
                <a:cubicBezTo>
                  <a:pt x="12111020" y="2147531"/>
                  <a:pt x="12113085" y="2147531"/>
                  <a:pt x="12113085" y="2147531"/>
                </a:cubicBezTo>
                <a:cubicBezTo>
                  <a:pt x="12113085" y="2147531"/>
                  <a:pt x="12111020" y="2147531"/>
                  <a:pt x="12111020" y="2147531"/>
                </a:cubicBezTo>
                <a:cubicBezTo>
                  <a:pt x="12106891" y="2144934"/>
                  <a:pt x="12111020" y="2142337"/>
                  <a:pt x="12115150" y="2142337"/>
                </a:cubicBezTo>
                <a:cubicBezTo>
                  <a:pt x="12115150" y="2142337"/>
                  <a:pt x="12115150" y="2139740"/>
                  <a:pt x="12115150" y="2139740"/>
                </a:cubicBezTo>
                <a:cubicBezTo>
                  <a:pt x="12127537" y="2126756"/>
                  <a:pt x="12146119" y="2144934"/>
                  <a:pt x="12158507" y="2131950"/>
                </a:cubicBezTo>
                <a:cubicBezTo>
                  <a:pt x="12158507" y="2131950"/>
                  <a:pt x="12158507" y="2131950"/>
                  <a:pt x="12154377" y="2129353"/>
                </a:cubicBezTo>
                <a:cubicBezTo>
                  <a:pt x="12127537" y="2111176"/>
                  <a:pt x="12154377" y="2139740"/>
                  <a:pt x="12214251" y="2121563"/>
                </a:cubicBezTo>
                <a:cubicBezTo>
                  <a:pt x="12214251" y="2121563"/>
                  <a:pt x="12214251" y="2121563"/>
                  <a:pt x="12230768" y="2111176"/>
                </a:cubicBezTo>
                <a:cubicBezTo>
                  <a:pt x="12214251" y="2103386"/>
                  <a:pt x="12181217" y="2098192"/>
                  <a:pt x="12154377" y="2111176"/>
                </a:cubicBezTo>
                <a:cubicBezTo>
                  <a:pt x="12154377" y="2111176"/>
                  <a:pt x="12154377" y="2111176"/>
                  <a:pt x="12102762" y="2126756"/>
                </a:cubicBezTo>
                <a:cubicBezTo>
                  <a:pt x="12102762" y="2126756"/>
                  <a:pt x="12102762" y="2126756"/>
                  <a:pt x="12102762" y="2134547"/>
                </a:cubicBezTo>
                <a:cubicBezTo>
                  <a:pt x="12038759" y="2129353"/>
                  <a:pt x="12034630" y="2139740"/>
                  <a:pt x="11976821" y="2155321"/>
                </a:cubicBezTo>
                <a:cubicBezTo>
                  <a:pt x="11976821" y="2155321"/>
                  <a:pt x="11976821" y="2155321"/>
                  <a:pt x="11976821" y="2157918"/>
                </a:cubicBezTo>
                <a:cubicBezTo>
                  <a:pt x="11976821" y="2157918"/>
                  <a:pt x="11976821" y="2157918"/>
                  <a:pt x="11958239" y="2155321"/>
                </a:cubicBezTo>
                <a:cubicBezTo>
                  <a:pt x="11958239" y="2155321"/>
                  <a:pt x="11958239" y="2155321"/>
                  <a:pt x="11842621" y="2181289"/>
                </a:cubicBezTo>
                <a:cubicBezTo>
                  <a:pt x="11842621" y="2181289"/>
                  <a:pt x="11842621" y="2181289"/>
                  <a:pt x="11772424" y="2194273"/>
                </a:cubicBezTo>
                <a:cubicBezTo>
                  <a:pt x="11772424" y="2194273"/>
                  <a:pt x="11772424" y="2194273"/>
                  <a:pt x="11766230" y="2204660"/>
                </a:cubicBezTo>
                <a:cubicBezTo>
                  <a:pt x="11766230" y="2204660"/>
                  <a:pt x="11766230" y="2204660"/>
                  <a:pt x="11766230" y="2199466"/>
                </a:cubicBezTo>
                <a:cubicBezTo>
                  <a:pt x="11766230" y="2199466"/>
                  <a:pt x="11766230" y="2199466"/>
                  <a:pt x="11669193" y="2217643"/>
                </a:cubicBezTo>
                <a:cubicBezTo>
                  <a:pt x="11669193" y="2217643"/>
                  <a:pt x="11669193" y="2217643"/>
                  <a:pt x="11648547" y="2233224"/>
                </a:cubicBezTo>
                <a:cubicBezTo>
                  <a:pt x="11648547" y="2233224"/>
                  <a:pt x="11648547" y="2233224"/>
                  <a:pt x="11605190" y="2241014"/>
                </a:cubicBezTo>
                <a:cubicBezTo>
                  <a:pt x="11605190" y="2241014"/>
                  <a:pt x="11605190" y="2241014"/>
                  <a:pt x="11603126" y="2233224"/>
                </a:cubicBezTo>
                <a:cubicBezTo>
                  <a:pt x="11603126" y="2233224"/>
                  <a:pt x="11603126" y="2233224"/>
                  <a:pt x="11553575" y="2248805"/>
                </a:cubicBezTo>
                <a:cubicBezTo>
                  <a:pt x="11553575" y="2248805"/>
                  <a:pt x="11553575" y="2248805"/>
                  <a:pt x="11539123" y="2248805"/>
                </a:cubicBezTo>
                <a:cubicBezTo>
                  <a:pt x="11539123" y="2248805"/>
                  <a:pt x="11539123" y="2248805"/>
                  <a:pt x="11516412" y="2259192"/>
                </a:cubicBezTo>
                <a:cubicBezTo>
                  <a:pt x="11516412" y="2259192"/>
                  <a:pt x="11516412" y="2259192"/>
                  <a:pt x="11479249" y="2251402"/>
                </a:cubicBezTo>
                <a:cubicBezTo>
                  <a:pt x="11479249" y="2251402"/>
                  <a:pt x="11479249" y="2251402"/>
                  <a:pt x="11351243" y="2290353"/>
                </a:cubicBezTo>
                <a:cubicBezTo>
                  <a:pt x="11351243" y="2290353"/>
                  <a:pt x="11351243" y="2290353"/>
                  <a:pt x="11328532" y="2290353"/>
                </a:cubicBezTo>
                <a:cubicBezTo>
                  <a:pt x="11328532" y="2290353"/>
                  <a:pt x="11328532" y="2290353"/>
                  <a:pt x="11332661" y="2287756"/>
                </a:cubicBezTo>
                <a:cubicBezTo>
                  <a:pt x="11332661" y="2287756"/>
                  <a:pt x="11332661" y="2287756"/>
                  <a:pt x="11328532" y="2285160"/>
                </a:cubicBezTo>
                <a:cubicBezTo>
                  <a:pt x="11328532" y="2285160"/>
                  <a:pt x="11328532" y="2285160"/>
                  <a:pt x="11320274" y="2292950"/>
                </a:cubicBezTo>
                <a:cubicBezTo>
                  <a:pt x="11320274" y="2292950"/>
                  <a:pt x="11320274" y="2292950"/>
                  <a:pt x="11328532" y="2305934"/>
                </a:cubicBezTo>
                <a:cubicBezTo>
                  <a:pt x="11328532" y="2305934"/>
                  <a:pt x="11328532" y="2305934"/>
                  <a:pt x="11320274" y="2305934"/>
                </a:cubicBezTo>
                <a:cubicBezTo>
                  <a:pt x="11320274" y="2305934"/>
                  <a:pt x="11320274" y="2305934"/>
                  <a:pt x="11328532" y="2313724"/>
                </a:cubicBezTo>
                <a:cubicBezTo>
                  <a:pt x="11328532" y="2313724"/>
                  <a:pt x="11328532" y="2313724"/>
                  <a:pt x="11184009" y="2355272"/>
                </a:cubicBezTo>
                <a:cubicBezTo>
                  <a:pt x="11184009" y="2355272"/>
                  <a:pt x="11184009" y="2355272"/>
                  <a:pt x="11113812" y="2378643"/>
                </a:cubicBezTo>
                <a:cubicBezTo>
                  <a:pt x="11113812" y="2378643"/>
                  <a:pt x="11113812" y="2378643"/>
                  <a:pt x="11074585" y="2386434"/>
                </a:cubicBezTo>
                <a:cubicBezTo>
                  <a:pt x="11072520" y="2389030"/>
                  <a:pt x="11070455" y="2394224"/>
                  <a:pt x="11066326" y="2399418"/>
                </a:cubicBezTo>
                <a:cubicBezTo>
                  <a:pt x="11066326" y="2399418"/>
                  <a:pt x="11066326" y="2399418"/>
                  <a:pt x="11074585" y="2402014"/>
                </a:cubicBezTo>
                <a:cubicBezTo>
                  <a:pt x="11074585" y="2402014"/>
                  <a:pt x="11074585" y="2402014"/>
                  <a:pt x="11078714" y="2399418"/>
                </a:cubicBezTo>
                <a:cubicBezTo>
                  <a:pt x="11078714" y="2399418"/>
                  <a:pt x="11078714" y="2399418"/>
                  <a:pt x="11066326" y="2414998"/>
                </a:cubicBezTo>
                <a:cubicBezTo>
                  <a:pt x="11070455" y="2417595"/>
                  <a:pt x="11027099" y="2414998"/>
                  <a:pt x="11082843" y="2417595"/>
                </a:cubicBezTo>
                <a:cubicBezTo>
                  <a:pt x="11082843" y="2417595"/>
                  <a:pt x="11082843" y="2417595"/>
                  <a:pt x="11082843" y="2425385"/>
                </a:cubicBezTo>
                <a:cubicBezTo>
                  <a:pt x="11078714" y="2425385"/>
                  <a:pt x="11070455" y="2425385"/>
                  <a:pt x="11064262" y="2425385"/>
                </a:cubicBezTo>
                <a:cubicBezTo>
                  <a:pt x="11064262" y="2425385"/>
                  <a:pt x="11064262" y="2425385"/>
                  <a:pt x="11056003" y="2417595"/>
                </a:cubicBezTo>
                <a:cubicBezTo>
                  <a:pt x="11056003" y="2417595"/>
                  <a:pt x="11056003" y="2417595"/>
                  <a:pt x="11010582" y="2409805"/>
                </a:cubicBezTo>
                <a:cubicBezTo>
                  <a:pt x="11010582" y="2409805"/>
                  <a:pt x="11010582" y="2409805"/>
                  <a:pt x="11010582" y="2417595"/>
                </a:cubicBezTo>
                <a:cubicBezTo>
                  <a:pt x="11010582" y="2417595"/>
                  <a:pt x="11010582" y="2417595"/>
                  <a:pt x="10967225" y="2417595"/>
                </a:cubicBezTo>
                <a:cubicBezTo>
                  <a:pt x="10967225" y="2417595"/>
                  <a:pt x="10967225" y="2417595"/>
                  <a:pt x="10971354" y="2420192"/>
                </a:cubicBezTo>
                <a:cubicBezTo>
                  <a:pt x="10971354" y="2420192"/>
                  <a:pt x="10971354" y="2420192"/>
                  <a:pt x="10954837" y="2422788"/>
                </a:cubicBezTo>
                <a:cubicBezTo>
                  <a:pt x="10954837" y="2422788"/>
                  <a:pt x="10954837" y="2422788"/>
                  <a:pt x="10946579" y="2427982"/>
                </a:cubicBezTo>
                <a:cubicBezTo>
                  <a:pt x="10946579" y="2427982"/>
                  <a:pt x="10946579" y="2427982"/>
                  <a:pt x="10971354" y="2448756"/>
                </a:cubicBezTo>
                <a:cubicBezTo>
                  <a:pt x="10971354" y="2448756"/>
                  <a:pt x="10971354" y="2448756"/>
                  <a:pt x="10967225" y="2451353"/>
                </a:cubicBezTo>
                <a:cubicBezTo>
                  <a:pt x="10967225" y="2451353"/>
                  <a:pt x="10967225" y="2451353"/>
                  <a:pt x="10954837" y="2440966"/>
                </a:cubicBezTo>
                <a:cubicBezTo>
                  <a:pt x="10954837" y="2440966"/>
                  <a:pt x="10954837" y="2440966"/>
                  <a:pt x="10950708" y="2443563"/>
                </a:cubicBezTo>
                <a:cubicBezTo>
                  <a:pt x="10950708" y="2443563"/>
                  <a:pt x="10950708" y="2443563"/>
                  <a:pt x="10917674" y="2456547"/>
                </a:cubicBezTo>
                <a:cubicBezTo>
                  <a:pt x="10917674" y="2456547"/>
                  <a:pt x="10917674" y="2456547"/>
                  <a:pt x="10905286" y="2451353"/>
                </a:cubicBezTo>
                <a:cubicBezTo>
                  <a:pt x="10905286" y="2451353"/>
                  <a:pt x="10905286" y="2451353"/>
                  <a:pt x="10892899" y="2459143"/>
                </a:cubicBezTo>
                <a:cubicBezTo>
                  <a:pt x="10892899" y="2459143"/>
                  <a:pt x="10892899" y="2459143"/>
                  <a:pt x="10874317" y="2459143"/>
                </a:cubicBezTo>
                <a:cubicBezTo>
                  <a:pt x="10880511" y="2456547"/>
                  <a:pt x="10859865" y="2453950"/>
                  <a:pt x="10880511" y="2451353"/>
                </a:cubicBezTo>
                <a:cubicBezTo>
                  <a:pt x="10880511" y="2451353"/>
                  <a:pt x="10880511" y="2451353"/>
                  <a:pt x="10857800" y="2451353"/>
                </a:cubicBezTo>
                <a:cubicBezTo>
                  <a:pt x="10857800" y="2451353"/>
                  <a:pt x="10857800" y="2451353"/>
                  <a:pt x="10849542" y="2461740"/>
                </a:cubicBezTo>
                <a:cubicBezTo>
                  <a:pt x="10849542" y="2461740"/>
                  <a:pt x="10849542" y="2461740"/>
                  <a:pt x="10837154" y="2469530"/>
                </a:cubicBezTo>
                <a:cubicBezTo>
                  <a:pt x="10828896" y="2469530"/>
                  <a:pt x="10802056" y="2456547"/>
                  <a:pt x="10810314" y="2472127"/>
                </a:cubicBezTo>
                <a:cubicBezTo>
                  <a:pt x="10804120" y="2474724"/>
                  <a:pt x="10795862" y="2474724"/>
                  <a:pt x="10785539" y="2477321"/>
                </a:cubicBezTo>
                <a:cubicBezTo>
                  <a:pt x="10785539" y="2477321"/>
                  <a:pt x="10785539" y="2477321"/>
                  <a:pt x="10773151" y="2472127"/>
                </a:cubicBezTo>
                <a:cubicBezTo>
                  <a:pt x="10773151" y="2472127"/>
                  <a:pt x="10773151" y="2472127"/>
                  <a:pt x="10632757" y="2511079"/>
                </a:cubicBezTo>
                <a:cubicBezTo>
                  <a:pt x="10632757" y="2511079"/>
                  <a:pt x="10632757" y="2511079"/>
                  <a:pt x="10564625" y="2531853"/>
                </a:cubicBezTo>
                <a:cubicBezTo>
                  <a:pt x="10564625" y="2531853"/>
                  <a:pt x="10564625" y="2531853"/>
                  <a:pt x="10568754" y="2534450"/>
                </a:cubicBezTo>
                <a:cubicBezTo>
                  <a:pt x="10568754" y="2534450"/>
                  <a:pt x="10568754" y="2534450"/>
                  <a:pt x="10525398" y="2544837"/>
                </a:cubicBezTo>
                <a:cubicBezTo>
                  <a:pt x="10525398" y="2544837"/>
                  <a:pt x="10525398" y="2544837"/>
                  <a:pt x="10519204" y="2555224"/>
                </a:cubicBezTo>
                <a:cubicBezTo>
                  <a:pt x="10519204" y="2555224"/>
                  <a:pt x="10519204" y="2555224"/>
                  <a:pt x="10539850" y="2563014"/>
                </a:cubicBezTo>
                <a:cubicBezTo>
                  <a:pt x="10570819" y="2557821"/>
                  <a:pt x="10556367" y="2555224"/>
                  <a:pt x="10585271" y="2552627"/>
                </a:cubicBezTo>
                <a:cubicBezTo>
                  <a:pt x="10585271" y="2552627"/>
                  <a:pt x="10585271" y="2552627"/>
                  <a:pt x="10593530" y="2552627"/>
                </a:cubicBezTo>
                <a:cubicBezTo>
                  <a:pt x="10593530" y="2552627"/>
                  <a:pt x="10593530" y="2552627"/>
                  <a:pt x="10603853" y="2550030"/>
                </a:cubicBezTo>
                <a:cubicBezTo>
                  <a:pt x="10597659" y="2547434"/>
                  <a:pt x="10593530" y="2550030"/>
                  <a:pt x="10589401" y="2547434"/>
                </a:cubicBezTo>
                <a:cubicBezTo>
                  <a:pt x="10589401" y="2547434"/>
                  <a:pt x="10589401" y="2547434"/>
                  <a:pt x="10603853" y="2542240"/>
                </a:cubicBezTo>
                <a:cubicBezTo>
                  <a:pt x="10603853" y="2542240"/>
                  <a:pt x="10603853" y="2542240"/>
                  <a:pt x="10593530" y="2537046"/>
                </a:cubicBezTo>
                <a:cubicBezTo>
                  <a:pt x="10596111" y="2535748"/>
                  <a:pt x="10591207" y="2536073"/>
                  <a:pt x="10584465" y="2536925"/>
                </a:cubicBezTo>
                <a:lnTo>
                  <a:pt x="10569627" y="2539172"/>
                </a:lnTo>
                <a:lnTo>
                  <a:pt x="10587630" y="2536088"/>
                </a:lnTo>
                <a:cubicBezTo>
                  <a:pt x="10597304" y="2534409"/>
                  <a:pt x="10610047" y="2532178"/>
                  <a:pt x="10626564" y="2529256"/>
                </a:cubicBezTo>
                <a:cubicBezTo>
                  <a:pt x="10626564" y="2531853"/>
                  <a:pt x="10630693" y="2539643"/>
                  <a:pt x="10636887" y="2547434"/>
                </a:cubicBezTo>
                <a:cubicBezTo>
                  <a:pt x="10636887" y="2547434"/>
                  <a:pt x="10636887" y="2547434"/>
                  <a:pt x="10713277" y="2539643"/>
                </a:cubicBezTo>
                <a:cubicBezTo>
                  <a:pt x="10713277" y="2539643"/>
                  <a:pt x="10713277" y="2539643"/>
                  <a:pt x="10729794" y="2531853"/>
                </a:cubicBezTo>
                <a:cubicBezTo>
                  <a:pt x="10725665" y="2529256"/>
                  <a:pt x="10713277" y="2521466"/>
                  <a:pt x="10713277" y="2524063"/>
                </a:cubicBezTo>
                <a:cubicBezTo>
                  <a:pt x="10713277" y="2524063"/>
                  <a:pt x="10713277" y="2524063"/>
                  <a:pt x="10709148" y="2526659"/>
                </a:cubicBezTo>
                <a:cubicBezTo>
                  <a:pt x="10709148" y="2526659"/>
                  <a:pt x="10709148" y="2526659"/>
                  <a:pt x="10715342" y="2511079"/>
                </a:cubicBezTo>
                <a:cubicBezTo>
                  <a:pt x="10715342" y="2508482"/>
                  <a:pt x="10684373" y="2511079"/>
                  <a:pt x="10713277" y="2500692"/>
                </a:cubicBezTo>
                <a:cubicBezTo>
                  <a:pt x="10713277" y="2500692"/>
                  <a:pt x="10713277" y="2500692"/>
                  <a:pt x="10725665" y="2492901"/>
                </a:cubicBezTo>
                <a:cubicBezTo>
                  <a:pt x="10725665" y="2492901"/>
                  <a:pt x="10725665" y="2492901"/>
                  <a:pt x="10731859" y="2498095"/>
                </a:cubicBezTo>
                <a:cubicBezTo>
                  <a:pt x="10733923" y="2495498"/>
                  <a:pt x="10754570" y="2485111"/>
                  <a:pt x="10725665" y="2508482"/>
                </a:cubicBezTo>
                <a:cubicBezTo>
                  <a:pt x="10725665" y="2508482"/>
                  <a:pt x="10725665" y="2508482"/>
                  <a:pt x="10744247" y="2513675"/>
                </a:cubicBezTo>
                <a:cubicBezTo>
                  <a:pt x="10744247" y="2513675"/>
                  <a:pt x="10744247" y="2513675"/>
                  <a:pt x="10756634" y="2511079"/>
                </a:cubicBezTo>
                <a:cubicBezTo>
                  <a:pt x="10756634" y="2511079"/>
                  <a:pt x="10756634" y="2511079"/>
                  <a:pt x="10733923" y="2518869"/>
                </a:cubicBezTo>
                <a:cubicBezTo>
                  <a:pt x="10733923" y="2518869"/>
                  <a:pt x="10733923" y="2518869"/>
                  <a:pt x="10733923" y="2524063"/>
                </a:cubicBezTo>
                <a:cubicBezTo>
                  <a:pt x="10754570" y="2531853"/>
                  <a:pt x="10787603" y="2521466"/>
                  <a:pt x="10793797" y="2524063"/>
                </a:cubicBezTo>
                <a:cubicBezTo>
                  <a:pt x="10793797" y="2524063"/>
                  <a:pt x="10793797" y="2524063"/>
                  <a:pt x="10837154" y="2508482"/>
                </a:cubicBezTo>
                <a:cubicBezTo>
                  <a:pt x="10837154" y="2508482"/>
                  <a:pt x="10837154" y="2508482"/>
                  <a:pt x="10849542" y="2505885"/>
                </a:cubicBezTo>
                <a:cubicBezTo>
                  <a:pt x="10849542" y="2505885"/>
                  <a:pt x="10849542" y="2505885"/>
                  <a:pt x="10870188" y="2495498"/>
                </a:cubicBezTo>
                <a:cubicBezTo>
                  <a:pt x="10868123" y="2495498"/>
                  <a:pt x="10863994" y="2495498"/>
                  <a:pt x="10861930" y="2492901"/>
                </a:cubicBezTo>
                <a:cubicBezTo>
                  <a:pt x="10861930" y="2492901"/>
                  <a:pt x="10861930" y="2492901"/>
                  <a:pt x="10882576" y="2485111"/>
                </a:cubicBezTo>
                <a:cubicBezTo>
                  <a:pt x="10882576" y="2485111"/>
                  <a:pt x="10882576" y="2485111"/>
                  <a:pt x="10901157" y="2492901"/>
                </a:cubicBezTo>
                <a:cubicBezTo>
                  <a:pt x="10907351" y="2490305"/>
                  <a:pt x="10917674" y="2487708"/>
                  <a:pt x="10934191" y="2479917"/>
                </a:cubicBezTo>
                <a:cubicBezTo>
                  <a:pt x="10934191" y="2479917"/>
                  <a:pt x="10934191" y="2479917"/>
                  <a:pt x="10944514" y="2485111"/>
                </a:cubicBezTo>
                <a:cubicBezTo>
                  <a:pt x="10944514" y="2485111"/>
                  <a:pt x="10944514" y="2485111"/>
                  <a:pt x="10950708" y="2474724"/>
                </a:cubicBezTo>
                <a:cubicBezTo>
                  <a:pt x="10950708" y="2474724"/>
                  <a:pt x="10950708" y="2474724"/>
                  <a:pt x="10965160" y="2474724"/>
                </a:cubicBezTo>
                <a:cubicBezTo>
                  <a:pt x="10965160" y="2474724"/>
                  <a:pt x="10965160" y="2474724"/>
                  <a:pt x="10956902" y="2490305"/>
                </a:cubicBezTo>
                <a:cubicBezTo>
                  <a:pt x="10963096" y="2487708"/>
                  <a:pt x="10973419" y="2490305"/>
                  <a:pt x="10944514" y="2492901"/>
                </a:cubicBezTo>
                <a:cubicBezTo>
                  <a:pt x="10963096" y="2505885"/>
                  <a:pt x="10969289" y="2492901"/>
                  <a:pt x="10981677" y="2487708"/>
                </a:cubicBezTo>
                <a:cubicBezTo>
                  <a:pt x="10981677" y="2487708"/>
                  <a:pt x="10981677" y="2487708"/>
                  <a:pt x="10989936" y="2485111"/>
                </a:cubicBezTo>
                <a:cubicBezTo>
                  <a:pt x="10975483" y="2479917"/>
                  <a:pt x="10967225" y="2464337"/>
                  <a:pt x="10946579" y="2466934"/>
                </a:cubicBezTo>
                <a:cubicBezTo>
                  <a:pt x="10961031" y="2466934"/>
                  <a:pt x="10979612" y="2459143"/>
                  <a:pt x="10989936" y="2466934"/>
                </a:cubicBezTo>
                <a:cubicBezTo>
                  <a:pt x="10989936" y="2466934"/>
                  <a:pt x="10989936" y="2466934"/>
                  <a:pt x="10979612" y="2472127"/>
                </a:cubicBezTo>
                <a:cubicBezTo>
                  <a:pt x="10992000" y="2474724"/>
                  <a:pt x="10996129" y="2479917"/>
                  <a:pt x="10994065" y="2487708"/>
                </a:cubicBezTo>
                <a:cubicBezTo>
                  <a:pt x="10992000" y="2487708"/>
                  <a:pt x="10992000" y="2487708"/>
                  <a:pt x="10992000" y="2487708"/>
                </a:cubicBezTo>
                <a:cubicBezTo>
                  <a:pt x="10994065" y="2487708"/>
                  <a:pt x="10998194" y="2490305"/>
                  <a:pt x="11002323" y="2492901"/>
                </a:cubicBezTo>
                <a:cubicBezTo>
                  <a:pt x="11002323" y="2492901"/>
                  <a:pt x="11002323" y="2492901"/>
                  <a:pt x="11010582" y="2485111"/>
                </a:cubicBezTo>
                <a:cubicBezTo>
                  <a:pt x="11010582" y="2485111"/>
                  <a:pt x="11010582" y="2485111"/>
                  <a:pt x="11056003" y="2482514"/>
                </a:cubicBezTo>
                <a:cubicBezTo>
                  <a:pt x="11056003" y="2482514"/>
                  <a:pt x="11056003" y="2482514"/>
                  <a:pt x="11062197" y="2461740"/>
                </a:cubicBezTo>
                <a:cubicBezTo>
                  <a:pt x="11076649" y="2453950"/>
                  <a:pt x="11103489" y="2472127"/>
                  <a:pt x="11103489" y="2453950"/>
                </a:cubicBezTo>
                <a:cubicBezTo>
                  <a:pt x="11103489" y="2453950"/>
                  <a:pt x="11103489" y="2453950"/>
                  <a:pt x="11117942" y="2448756"/>
                </a:cubicBezTo>
                <a:cubicBezTo>
                  <a:pt x="11117942" y="2448756"/>
                  <a:pt x="11117942" y="2448756"/>
                  <a:pt x="11130329" y="2451353"/>
                </a:cubicBezTo>
                <a:cubicBezTo>
                  <a:pt x="11130329" y="2451353"/>
                  <a:pt x="11130329" y="2451353"/>
                  <a:pt x="11150975" y="2446159"/>
                </a:cubicBezTo>
                <a:cubicBezTo>
                  <a:pt x="11150975" y="2446159"/>
                  <a:pt x="11150975" y="2446159"/>
                  <a:pt x="11159234" y="2459143"/>
                </a:cubicBezTo>
                <a:cubicBezTo>
                  <a:pt x="11159234" y="2459143"/>
                  <a:pt x="11159234" y="2459143"/>
                  <a:pt x="11223237" y="2453950"/>
                </a:cubicBezTo>
                <a:cubicBezTo>
                  <a:pt x="11223237" y="2453950"/>
                  <a:pt x="11223237" y="2453950"/>
                  <a:pt x="11243883" y="2438369"/>
                </a:cubicBezTo>
                <a:cubicBezTo>
                  <a:pt x="11243883" y="2438369"/>
                  <a:pt x="11243883" y="2438369"/>
                  <a:pt x="11268658" y="2433176"/>
                </a:cubicBezTo>
                <a:cubicBezTo>
                  <a:pt x="11268658" y="2433176"/>
                  <a:pt x="11268658" y="2433176"/>
                  <a:pt x="11278981" y="2438369"/>
                </a:cubicBezTo>
                <a:cubicBezTo>
                  <a:pt x="11278981" y="2438369"/>
                  <a:pt x="11278981" y="2438369"/>
                  <a:pt x="11297563" y="2433176"/>
                </a:cubicBezTo>
                <a:cubicBezTo>
                  <a:pt x="11307886" y="2435772"/>
                  <a:pt x="11324403" y="2440966"/>
                  <a:pt x="11353307" y="2443563"/>
                </a:cubicBezTo>
                <a:cubicBezTo>
                  <a:pt x="11353307" y="2443563"/>
                  <a:pt x="11353307" y="2443563"/>
                  <a:pt x="11351243" y="2420192"/>
                </a:cubicBezTo>
                <a:cubicBezTo>
                  <a:pt x="11351243" y="2420192"/>
                  <a:pt x="11351243" y="2420192"/>
                  <a:pt x="11404923" y="2420192"/>
                </a:cubicBezTo>
                <a:cubicBezTo>
                  <a:pt x="11404923" y="2420192"/>
                  <a:pt x="11404923" y="2420192"/>
                  <a:pt x="11427634" y="2412401"/>
                </a:cubicBezTo>
                <a:cubicBezTo>
                  <a:pt x="11427634" y="2412401"/>
                  <a:pt x="11427634" y="2412401"/>
                  <a:pt x="11435892" y="2414998"/>
                </a:cubicBezTo>
                <a:cubicBezTo>
                  <a:pt x="11435892" y="2414998"/>
                  <a:pt x="11435892" y="2414998"/>
                  <a:pt x="11460667" y="2412401"/>
                </a:cubicBezTo>
                <a:cubicBezTo>
                  <a:pt x="11460667" y="2412401"/>
                  <a:pt x="11460667" y="2412401"/>
                  <a:pt x="11468926" y="2404611"/>
                </a:cubicBezTo>
                <a:cubicBezTo>
                  <a:pt x="11468926" y="2404611"/>
                  <a:pt x="11468926" y="2404611"/>
                  <a:pt x="11448280" y="2399418"/>
                </a:cubicBezTo>
                <a:lnTo>
                  <a:pt x="11456538" y="2399418"/>
                </a:lnTo>
                <a:cubicBezTo>
                  <a:pt x="11456538" y="2399418"/>
                  <a:pt x="11456538" y="2399418"/>
                  <a:pt x="11489572" y="2402014"/>
                </a:cubicBezTo>
                <a:cubicBezTo>
                  <a:pt x="11489572" y="2402014"/>
                  <a:pt x="11489572" y="2402014"/>
                  <a:pt x="11504024" y="2391627"/>
                </a:cubicBezTo>
                <a:cubicBezTo>
                  <a:pt x="11504024" y="2391627"/>
                  <a:pt x="11504024" y="2391627"/>
                  <a:pt x="11506089" y="2391627"/>
                </a:cubicBezTo>
                <a:cubicBezTo>
                  <a:pt x="11510218" y="2389030"/>
                  <a:pt x="11518477" y="2386434"/>
                  <a:pt x="11530864" y="2381240"/>
                </a:cubicBezTo>
                <a:cubicBezTo>
                  <a:pt x="11534993" y="2383837"/>
                  <a:pt x="11539123" y="2383837"/>
                  <a:pt x="11545316" y="2386434"/>
                </a:cubicBezTo>
                <a:cubicBezTo>
                  <a:pt x="11545316" y="2386434"/>
                  <a:pt x="11545316" y="2386434"/>
                  <a:pt x="11596932" y="2373450"/>
                </a:cubicBezTo>
                <a:cubicBezTo>
                  <a:pt x="11596932" y="2373450"/>
                  <a:pt x="11596932" y="2373450"/>
                  <a:pt x="11592803" y="2370853"/>
                </a:cubicBezTo>
                <a:cubicBezTo>
                  <a:pt x="11592803" y="2370853"/>
                  <a:pt x="11592803" y="2370853"/>
                  <a:pt x="11617578" y="2360466"/>
                </a:cubicBezTo>
                <a:cubicBezTo>
                  <a:pt x="11617578" y="2360466"/>
                  <a:pt x="11617578" y="2360466"/>
                  <a:pt x="11623772" y="2363063"/>
                </a:cubicBezTo>
                <a:cubicBezTo>
                  <a:pt x="11623772" y="2363063"/>
                  <a:pt x="11623772" y="2363063"/>
                  <a:pt x="11629966" y="2355272"/>
                </a:cubicBezTo>
                <a:cubicBezTo>
                  <a:pt x="11629966" y="2355272"/>
                  <a:pt x="11629966" y="2355272"/>
                  <a:pt x="11660935" y="2370853"/>
                </a:cubicBezTo>
                <a:cubicBezTo>
                  <a:pt x="11660935" y="2370853"/>
                  <a:pt x="11660935" y="2370853"/>
                  <a:pt x="11708421" y="2360466"/>
                </a:cubicBezTo>
                <a:cubicBezTo>
                  <a:pt x="11708421" y="2360466"/>
                  <a:pt x="11708421" y="2360466"/>
                  <a:pt x="11712550" y="2350079"/>
                </a:cubicBezTo>
                <a:cubicBezTo>
                  <a:pt x="11712550" y="2350079"/>
                  <a:pt x="11712550" y="2350079"/>
                  <a:pt x="11745584" y="2350079"/>
                </a:cubicBezTo>
                <a:cubicBezTo>
                  <a:pt x="11745584" y="2350079"/>
                  <a:pt x="11745584" y="2350079"/>
                  <a:pt x="11751778" y="2344885"/>
                </a:cubicBezTo>
                <a:cubicBezTo>
                  <a:pt x="11751778" y="2347482"/>
                  <a:pt x="11760036" y="2342289"/>
                  <a:pt x="11753842" y="2350079"/>
                </a:cubicBezTo>
                <a:cubicBezTo>
                  <a:pt x="11753842" y="2350079"/>
                  <a:pt x="11753842" y="2350079"/>
                  <a:pt x="11776553" y="2339692"/>
                </a:cubicBezTo>
                <a:cubicBezTo>
                  <a:pt x="11776553" y="2339692"/>
                  <a:pt x="11776553" y="2339692"/>
                  <a:pt x="11813716" y="2339692"/>
                </a:cubicBezTo>
                <a:cubicBezTo>
                  <a:pt x="11836427" y="2352676"/>
                  <a:pt x="11850879" y="2329305"/>
                  <a:pt x="11861202" y="2331901"/>
                </a:cubicBezTo>
                <a:cubicBezTo>
                  <a:pt x="11861202" y="2326708"/>
                  <a:pt x="11869461" y="2329305"/>
                  <a:pt x="11871525" y="2331901"/>
                </a:cubicBezTo>
                <a:cubicBezTo>
                  <a:pt x="11871525" y="2331901"/>
                  <a:pt x="11871525" y="2331901"/>
                  <a:pt x="11813716" y="2350079"/>
                </a:cubicBezTo>
                <a:cubicBezTo>
                  <a:pt x="11813716" y="2350079"/>
                  <a:pt x="11813716" y="2350079"/>
                  <a:pt x="11805458" y="2342289"/>
                </a:cubicBezTo>
                <a:cubicBezTo>
                  <a:pt x="11805458" y="2342289"/>
                  <a:pt x="11805458" y="2342289"/>
                  <a:pt x="11753842" y="2376047"/>
                </a:cubicBezTo>
                <a:cubicBezTo>
                  <a:pt x="11753842" y="2376047"/>
                  <a:pt x="11753842" y="2376047"/>
                  <a:pt x="11733196" y="2383837"/>
                </a:cubicBezTo>
                <a:cubicBezTo>
                  <a:pt x="11733196" y="2383837"/>
                  <a:pt x="11733196" y="2383837"/>
                  <a:pt x="11733196" y="2378643"/>
                </a:cubicBezTo>
                <a:cubicBezTo>
                  <a:pt x="11733196" y="2378643"/>
                  <a:pt x="11733196" y="2378643"/>
                  <a:pt x="11665064" y="2394224"/>
                </a:cubicBezTo>
                <a:cubicBezTo>
                  <a:pt x="11662999" y="2396821"/>
                  <a:pt x="11689839" y="2396821"/>
                  <a:pt x="11656806" y="2399418"/>
                </a:cubicBezTo>
                <a:cubicBezTo>
                  <a:pt x="11671258" y="2409805"/>
                  <a:pt x="11712550" y="2383837"/>
                  <a:pt x="11788941" y="2383837"/>
                </a:cubicBezTo>
                <a:cubicBezTo>
                  <a:pt x="11791005" y="2389030"/>
                  <a:pt x="11819910" y="2394224"/>
                  <a:pt x="11821975" y="2368256"/>
                </a:cubicBezTo>
                <a:cubicBezTo>
                  <a:pt x="11821975" y="2368256"/>
                  <a:pt x="11821975" y="2368256"/>
                  <a:pt x="11821975" y="2370853"/>
                </a:cubicBezTo>
                <a:cubicBezTo>
                  <a:pt x="11821975" y="2370853"/>
                  <a:pt x="11821975" y="2370853"/>
                  <a:pt x="11840556" y="2368256"/>
                </a:cubicBezTo>
                <a:cubicBezTo>
                  <a:pt x="11840556" y="2368256"/>
                  <a:pt x="11840556" y="2368256"/>
                  <a:pt x="11881848" y="2365659"/>
                </a:cubicBezTo>
                <a:cubicBezTo>
                  <a:pt x="11881848" y="2365659"/>
                  <a:pt x="11881848" y="2365659"/>
                  <a:pt x="11861202" y="2373450"/>
                </a:cubicBezTo>
                <a:cubicBezTo>
                  <a:pt x="11861202" y="2373450"/>
                  <a:pt x="11861202" y="2373450"/>
                  <a:pt x="11921076" y="2381240"/>
                </a:cubicBezTo>
                <a:cubicBezTo>
                  <a:pt x="11921076" y="2381240"/>
                  <a:pt x="11921076" y="2381240"/>
                  <a:pt x="11927270" y="2376047"/>
                </a:cubicBezTo>
                <a:cubicBezTo>
                  <a:pt x="11927270" y="2376047"/>
                  <a:pt x="11927270" y="2376047"/>
                  <a:pt x="11927270" y="2383837"/>
                </a:cubicBezTo>
                <a:cubicBezTo>
                  <a:pt x="11935528" y="2386434"/>
                  <a:pt x="11941722" y="2394224"/>
                  <a:pt x="11949981" y="2386434"/>
                </a:cubicBezTo>
                <a:cubicBezTo>
                  <a:pt x="11949981" y="2386434"/>
                  <a:pt x="11949981" y="2386434"/>
                  <a:pt x="11954110" y="2376047"/>
                </a:cubicBezTo>
                <a:cubicBezTo>
                  <a:pt x="11954110" y="2376047"/>
                  <a:pt x="11954110" y="2376047"/>
                  <a:pt x="11976821" y="2370853"/>
                </a:cubicBezTo>
                <a:cubicBezTo>
                  <a:pt x="11976821" y="2370853"/>
                  <a:pt x="11976821" y="2370853"/>
                  <a:pt x="11970627" y="2381240"/>
                </a:cubicBezTo>
                <a:cubicBezTo>
                  <a:pt x="11970627" y="2381240"/>
                  <a:pt x="11970627" y="2381240"/>
                  <a:pt x="12005725" y="2381240"/>
                </a:cubicBezTo>
                <a:cubicBezTo>
                  <a:pt x="12005725" y="2381240"/>
                  <a:pt x="12005725" y="2381240"/>
                  <a:pt x="12018113" y="2370853"/>
                </a:cubicBezTo>
                <a:cubicBezTo>
                  <a:pt x="12026371" y="2370853"/>
                  <a:pt x="12034630" y="2370853"/>
                  <a:pt x="12038759" y="2370853"/>
                </a:cubicBezTo>
                <a:cubicBezTo>
                  <a:pt x="12038759" y="2370853"/>
                  <a:pt x="12038759" y="2370853"/>
                  <a:pt x="12013984" y="2363063"/>
                </a:cubicBezTo>
                <a:cubicBezTo>
                  <a:pt x="12013984" y="2363063"/>
                  <a:pt x="12013984" y="2363063"/>
                  <a:pt x="12005725" y="2363063"/>
                </a:cubicBezTo>
                <a:cubicBezTo>
                  <a:pt x="12005725" y="2363063"/>
                  <a:pt x="12005725" y="2363063"/>
                  <a:pt x="12013984" y="2357869"/>
                </a:cubicBezTo>
                <a:cubicBezTo>
                  <a:pt x="12013984" y="2357869"/>
                  <a:pt x="12013984" y="2357869"/>
                  <a:pt x="11997467" y="2355272"/>
                </a:cubicBezTo>
                <a:cubicBezTo>
                  <a:pt x="11997467" y="2355272"/>
                  <a:pt x="11997467" y="2355272"/>
                  <a:pt x="11997467" y="2339692"/>
                </a:cubicBezTo>
                <a:cubicBezTo>
                  <a:pt x="11997467" y="2339692"/>
                  <a:pt x="11997467" y="2339692"/>
                  <a:pt x="12022242" y="2342289"/>
                </a:cubicBezTo>
                <a:cubicBezTo>
                  <a:pt x="12022242" y="2342289"/>
                  <a:pt x="12022242" y="2342289"/>
                  <a:pt x="12022242" y="2355272"/>
                </a:cubicBezTo>
                <a:cubicBezTo>
                  <a:pt x="12022242" y="2355272"/>
                  <a:pt x="12022242" y="2355272"/>
                  <a:pt x="12049082" y="2350079"/>
                </a:cubicBezTo>
                <a:cubicBezTo>
                  <a:pt x="12049082" y="2350079"/>
                  <a:pt x="12049082" y="2350079"/>
                  <a:pt x="12053211" y="2331901"/>
                </a:cubicBezTo>
                <a:cubicBezTo>
                  <a:pt x="12069728" y="2331901"/>
                  <a:pt x="12084181" y="2321514"/>
                  <a:pt x="12102762" y="2331901"/>
                </a:cubicBezTo>
                <a:cubicBezTo>
                  <a:pt x="12115150" y="2334498"/>
                  <a:pt x="12123408" y="2316321"/>
                  <a:pt x="12133731" y="2334498"/>
                </a:cubicBezTo>
                <a:cubicBezTo>
                  <a:pt x="12133731" y="2334498"/>
                  <a:pt x="12133731" y="2334498"/>
                  <a:pt x="12115150" y="2344885"/>
                </a:cubicBezTo>
                <a:cubicBezTo>
                  <a:pt x="12115150" y="2344885"/>
                  <a:pt x="12115150" y="2344885"/>
                  <a:pt x="12137860" y="2350079"/>
                </a:cubicBezTo>
                <a:cubicBezTo>
                  <a:pt x="12137860" y="2350079"/>
                  <a:pt x="12137860" y="2350079"/>
                  <a:pt x="12199799" y="2331901"/>
                </a:cubicBezTo>
                <a:cubicBezTo>
                  <a:pt x="12199799" y="2331901"/>
                  <a:pt x="12199799" y="2331901"/>
                  <a:pt x="12203928" y="2326708"/>
                </a:cubicBezTo>
                <a:cubicBezTo>
                  <a:pt x="12203928" y="2326708"/>
                  <a:pt x="12203928" y="2326708"/>
                  <a:pt x="12267931" y="2318918"/>
                </a:cubicBezTo>
                <a:cubicBezTo>
                  <a:pt x="12267931" y="2318918"/>
                  <a:pt x="12267931" y="2318918"/>
                  <a:pt x="12331934" y="2298143"/>
                </a:cubicBezTo>
                <a:cubicBezTo>
                  <a:pt x="12331934" y="2298143"/>
                  <a:pt x="12331934" y="2298143"/>
                  <a:pt x="12367033" y="2298143"/>
                </a:cubicBezTo>
                <a:cubicBezTo>
                  <a:pt x="12367033" y="2298143"/>
                  <a:pt x="12367033" y="2298143"/>
                  <a:pt x="12367033" y="2287756"/>
                </a:cubicBezTo>
                <a:cubicBezTo>
                  <a:pt x="12367033" y="2287756"/>
                  <a:pt x="12367033" y="2287756"/>
                  <a:pt x="12395937" y="2285160"/>
                </a:cubicBezTo>
                <a:cubicBezTo>
                  <a:pt x="12398002" y="2282563"/>
                  <a:pt x="12391808" y="2279966"/>
                  <a:pt x="12402131" y="2277369"/>
                </a:cubicBezTo>
                <a:cubicBezTo>
                  <a:pt x="12402131" y="2277369"/>
                  <a:pt x="12402131" y="2277369"/>
                  <a:pt x="12406260" y="2285160"/>
                </a:cubicBezTo>
                <a:cubicBezTo>
                  <a:pt x="12393872" y="2287756"/>
                  <a:pt x="12379420" y="2292950"/>
                  <a:pt x="12367033" y="2303337"/>
                </a:cubicBezTo>
                <a:cubicBezTo>
                  <a:pt x="12350516" y="2303337"/>
                  <a:pt x="12331934" y="2303337"/>
                  <a:pt x="12327805" y="2311127"/>
                </a:cubicBezTo>
                <a:cubicBezTo>
                  <a:pt x="12327805" y="2311127"/>
                  <a:pt x="12327805" y="2311127"/>
                  <a:pt x="12327805" y="2316321"/>
                </a:cubicBezTo>
                <a:cubicBezTo>
                  <a:pt x="12327805" y="2316321"/>
                  <a:pt x="12327805" y="2316321"/>
                  <a:pt x="12362903" y="2321514"/>
                </a:cubicBezTo>
                <a:cubicBezTo>
                  <a:pt x="12362903" y="2321514"/>
                  <a:pt x="12362903" y="2321514"/>
                  <a:pt x="12391808" y="2313724"/>
                </a:cubicBezTo>
                <a:cubicBezTo>
                  <a:pt x="12391808" y="2313724"/>
                  <a:pt x="12391808" y="2313724"/>
                  <a:pt x="12402131" y="2305934"/>
                </a:cubicBezTo>
                <a:cubicBezTo>
                  <a:pt x="12402131" y="2305934"/>
                  <a:pt x="12402131" y="2305934"/>
                  <a:pt x="12431036" y="2303337"/>
                </a:cubicBezTo>
                <a:cubicBezTo>
                  <a:pt x="12435165" y="2303337"/>
                  <a:pt x="12402131" y="2305934"/>
                  <a:pt x="12443423" y="2300740"/>
                </a:cubicBezTo>
                <a:cubicBezTo>
                  <a:pt x="12443423" y="2300740"/>
                  <a:pt x="12443423" y="2300740"/>
                  <a:pt x="12402131" y="2321514"/>
                </a:cubicBezTo>
                <a:cubicBezTo>
                  <a:pt x="12402131" y="2321514"/>
                  <a:pt x="12402131" y="2321514"/>
                  <a:pt x="12457876" y="2311127"/>
                </a:cubicBezTo>
                <a:cubicBezTo>
                  <a:pt x="12464069" y="2311127"/>
                  <a:pt x="12474392" y="2311127"/>
                  <a:pt x="12495039" y="2308530"/>
                </a:cubicBezTo>
                <a:cubicBezTo>
                  <a:pt x="12499168" y="2303337"/>
                  <a:pt x="12480586" y="2305934"/>
                  <a:pt x="12464069" y="2308530"/>
                </a:cubicBezTo>
                <a:cubicBezTo>
                  <a:pt x="12457876" y="2308530"/>
                  <a:pt x="12451682" y="2311127"/>
                  <a:pt x="12451682" y="2311127"/>
                </a:cubicBezTo>
                <a:cubicBezTo>
                  <a:pt x="12431036" y="2316321"/>
                  <a:pt x="12433100" y="2313724"/>
                  <a:pt x="12552848" y="2277369"/>
                </a:cubicBezTo>
                <a:cubicBezTo>
                  <a:pt x="12552848" y="2277369"/>
                  <a:pt x="12552848" y="2277369"/>
                  <a:pt x="12559042" y="2277369"/>
                </a:cubicBezTo>
                <a:cubicBezTo>
                  <a:pt x="12559042" y="2277369"/>
                  <a:pt x="12559042" y="2277369"/>
                  <a:pt x="12579688" y="2266982"/>
                </a:cubicBezTo>
                <a:cubicBezTo>
                  <a:pt x="12579688" y="2266982"/>
                  <a:pt x="12579688" y="2266982"/>
                  <a:pt x="12550783" y="2256595"/>
                </a:cubicBezTo>
                <a:cubicBezTo>
                  <a:pt x="12528072" y="2251402"/>
                  <a:pt x="12540460" y="2277369"/>
                  <a:pt x="12511555" y="2256595"/>
                </a:cubicBezTo>
                <a:cubicBezTo>
                  <a:pt x="12511555" y="2256595"/>
                  <a:pt x="12511555" y="2256595"/>
                  <a:pt x="12501232" y="2261789"/>
                </a:cubicBezTo>
                <a:cubicBezTo>
                  <a:pt x="12501232" y="2261789"/>
                  <a:pt x="12501232" y="2261789"/>
                  <a:pt x="12495039" y="2256595"/>
                </a:cubicBezTo>
                <a:cubicBezTo>
                  <a:pt x="12495039" y="2256595"/>
                  <a:pt x="12495039" y="2256595"/>
                  <a:pt x="12515685" y="2246208"/>
                </a:cubicBezTo>
                <a:cubicBezTo>
                  <a:pt x="12515685" y="2246208"/>
                  <a:pt x="12515685" y="2246208"/>
                  <a:pt x="12511555" y="2243611"/>
                </a:cubicBezTo>
                <a:cubicBezTo>
                  <a:pt x="12511555" y="2243611"/>
                  <a:pt x="12511555" y="2243611"/>
                  <a:pt x="12528072" y="2228031"/>
                </a:cubicBezTo>
                <a:cubicBezTo>
                  <a:pt x="12528072" y="2228031"/>
                  <a:pt x="12528072" y="2228031"/>
                  <a:pt x="12544589" y="2233224"/>
                </a:cubicBezTo>
                <a:cubicBezTo>
                  <a:pt x="12542525" y="2235821"/>
                  <a:pt x="12507426" y="2220240"/>
                  <a:pt x="12536331" y="2246208"/>
                </a:cubicBezTo>
                <a:cubicBezTo>
                  <a:pt x="12536331" y="2246208"/>
                  <a:pt x="12536331" y="2246208"/>
                  <a:pt x="12550783" y="2238418"/>
                </a:cubicBezTo>
                <a:cubicBezTo>
                  <a:pt x="12550783" y="2238418"/>
                  <a:pt x="12550783" y="2238418"/>
                  <a:pt x="12550783" y="2248805"/>
                </a:cubicBezTo>
                <a:cubicBezTo>
                  <a:pt x="12550783" y="2248805"/>
                  <a:pt x="12550783" y="2248805"/>
                  <a:pt x="12583817" y="2248805"/>
                </a:cubicBezTo>
                <a:cubicBezTo>
                  <a:pt x="12583817" y="2248805"/>
                  <a:pt x="12583817" y="2248805"/>
                  <a:pt x="12604463" y="2246208"/>
                </a:cubicBezTo>
                <a:cubicBezTo>
                  <a:pt x="12604463" y="2246208"/>
                  <a:pt x="12604463" y="2246208"/>
                  <a:pt x="12608592" y="2256595"/>
                </a:cubicBezTo>
                <a:cubicBezTo>
                  <a:pt x="12608592" y="2256595"/>
                  <a:pt x="12608592" y="2256595"/>
                  <a:pt x="12647820" y="2241014"/>
                </a:cubicBezTo>
                <a:cubicBezTo>
                  <a:pt x="12647820" y="2241014"/>
                  <a:pt x="12647820" y="2241014"/>
                  <a:pt x="12643691" y="2228031"/>
                </a:cubicBezTo>
                <a:cubicBezTo>
                  <a:pt x="12643691" y="2228031"/>
                  <a:pt x="12643691" y="2228031"/>
                  <a:pt x="12656078" y="2220240"/>
                </a:cubicBezTo>
                <a:cubicBezTo>
                  <a:pt x="12656078" y="2220240"/>
                  <a:pt x="12656078" y="2220240"/>
                  <a:pt x="12680854" y="2225434"/>
                </a:cubicBezTo>
                <a:cubicBezTo>
                  <a:pt x="12680854" y="2225434"/>
                  <a:pt x="12680854" y="2225434"/>
                  <a:pt x="12697371" y="2212450"/>
                </a:cubicBezTo>
                <a:cubicBezTo>
                  <a:pt x="12697371" y="2212450"/>
                  <a:pt x="12697371" y="2212450"/>
                  <a:pt x="12711823" y="2212450"/>
                </a:cubicBezTo>
                <a:cubicBezTo>
                  <a:pt x="12711823" y="2212450"/>
                  <a:pt x="12711823" y="2212450"/>
                  <a:pt x="12707694" y="2233224"/>
                </a:cubicBezTo>
                <a:cubicBezTo>
                  <a:pt x="12707694" y="2233224"/>
                  <a:pt x="12707694" y="2233224"/>
                  <a:pt x="12689112" y="2238418"/>
                </a:cubicBezTo>
                <a:cubicBezTo>
                  <a:pt x="12689112" y="2238418"/>
                  <a:pt x="12689112" y="2238418"/>
                  <a:pt x="12697371" y="2243611"/>
                </a:cubicBezTo>
                <a:cubicBezTo>
                  <a:pt x="12697371" y="2243611"/>
                  <a:pt x="12697371" y="2243611"/>
                  <a:pt x="12676725" y="2251402"/>
                </a:cubicBezTo>
                <a:cubicBezTo>
                  <a:pt x="12676725" y="2251402"/>
                  <a:pt x="12676725" y="2251402"/>
                  <a:pt x="12687048" y="2264385"/>
                </a:cubicBezTo>
                <a:cubicBezTo>
                  <a:pt x="12687048" y="2264385"/>
                  <a:pt x="12687048" y="2264385"/>
                  <a:pt x="12649885" y="2261789"/>
                </a:cubicBezTo>
                <a:cubicBezTo>
                  <a:pt x="12645755" y="2264385"/>
                  <a:pt x="12641626" y="2269579"/>
                  <a:pt x="12664337" y="2272176"/>
                </a:cubicBezTo>
                <a:cubicBezTo>
                  <a:pt x="12664337" y="2272176"/>
                  <a:pt x="12664337" y="2272176"/>
                  <a:pt x="12612721" y="2269579"/>
                </a:cubicBezTo>
                <a:cubicBezTo>
                  <a:pt x="12612721" y="2269579"/>
                  <a:pt x="12612721" y="2269579"/>
                  <a:pt x="12625109" y="2277369"/>
                </a:cubicBezTo>
                <a:cubicBezTo>
                  <a:pt x="12610657" y="2269579"/>
                  <a:pt x="12600334" y="2298143"/>
                  <a:pt x="12592075" y="2272176"/>
                </a:cubicBezTo>
                <a:cubicBezTo>
                  <a:pt x="12592075" y="2272176"/>
                  <a:pt x="12592075" y="2272176"/>
                  <a:pt x="12528072" y="2305934"/>
                </a:cubicBezTo>
                <a:cubicBezTo>
                  <a:pt x="12528072" y="2305934"/>
                  <a:pt x="12528072" y="2305934"/>
                  <a:pt x="12544589" y="2308530"/>
                </a:cubicBezTo>
                <a:cubicBezTo>
                  <a:pt x="12544589" y="2308530"/>
                  <a:pt x="12544589" y="2308530"/>
                  <a:pt x="12602398" y="2300740"/>
                </a:cubicBezTo>
                <a:cubicBezTo>
                  <a:pt x="12602398" y="2300740"/>
                  <a:pt x="12602398" y="2300740"/>
                  <a:pt x="12637497" y="2305934"/>
                </a:cubicBezTo>
                <a:cubicBezTo>
                  <a:pt x="12637497" y="2305934"/>
                  <a:pt x="12637497" y="2305934"/>
                  <a:pt x="12697371" y="2300740"/>
                </a:cubicBezTo>
                <a:cubicBezTo>
                  <a:pt x="12697371" y="2300740"/>
                  <a:pt x="12697371" y="2300740"/>
                  <a:pt x="12974029" y="2292950"/>
                </a:cubicBezTo>
                <a:cubicBezTo>
                  <a:pt x="12974029" y="2292950"/>
                  <a:pt x="12974029" y="2292950"/>
                  <a:pt x="13011192" y="2290353"/>
                </a:cubicBezTo>
                <a:cubicBezTo>
                  <a:pt x="13011192" y="2290353"/>
                  <a:pt x="13011192" y="2290353"/>
                  <a:pt x="13017386" y="2292950"/>
                </a:cubicBezTo>
                <a:cubicBezTo>
                  <a:pt x="13017386" y="2292950"/>
                  <a:pt x="13017386" y="2292950"/>
                  <a:pt x="12961641" y="2305934"/>
                </a:cubicBezTo>
                <a:cubicBezTo>
                  <a:pt x="12961641" y="2305934"/>
                  <a:pt x="12961641" y="2305934"/>
                  <a:pt x="13246558" y="2311127"/>
                </a:cubicBezTo>
                <a:cubicBezTo>
                  <a:pt x="13246558" y="2311127"/>
                  <a:pt x="13246558" y="2311127"/>
                  <a:pt x="13395210" y="2303337"/>
                </a:cubicBezTo>
                <a:cubicBezTo>
                  <a:pt x="13395210" y="2303337"/>
                  <a:pt x="13395210" y="2303337"/>
                  <a:pt x="13382822" y="2305934"/>
                </a:cubicBezTo>
                <a:cubicBezTo>
                  <a:pt x="13382822" y="2305934"/>
                  <a:pt x="13382822" y="2305934"/>
                  <a:pt x="13395210" y="2316321"/>
                </a:cubicBezTo>
                <a:cubicBezTo>
                  <a:pt x="13395210" y="2316321"/>
                  <a:pt x="13395210" y="2316321"/>
                  <a:pt x="13275462" y="2321514"/>
                </a:cubicBezTo>
                <a:cubicBezTo>
                  <a:pt x="13275462" y="2321514"/>
                  <a:pt x="13275462" y="2321514"/>
                  <a:pt x="13285785" y="2337095"/>
                </a:cubicBezTo>
                <a:cubicBezTo>
                  <a:pt x="13285785" y="2337095"/>
                  <a:pt x="13285785" y="2337095"/>
                  <a:pt x="13285785" y="2350079"/>
                </a:cubicBezTo>
                <a:cubicBezTo>
                  <a:pt x="13285785" y="2350079"/>
                  <a:pt x="13285785" y="2350079"/>
                  <a:pt x="13279592" y="2350079"/>
                </a:cubicBezTo>
                <a:cubicBezTo>
                  <a:pt x="13279592" y="2350079"/>
                  <a:pt x="13279592" y="2350079"/>
                  <a:pt x="13273398" y="2355272"/>
                </a:cubicBezTo>
                <a:cubicBezTo>
                  <a:pt x="13273398" y="2355272"/>
                  <a:pt x="13273398" y="2355272"/>
                  <a:pt x="13285785" y="2360466"/>
                </a:cubicBezTo>
                <a:cubicBezTo>
                  <a:pt x="13285785" y="2360466"/>
                  <a:pt x="13285785" y="2360466"/>
                  <a:pt x="13258945" y="2363063"/>
                </a:cubicBezTo>
                <a:cubicBezTo>
                  <a:pt x="13258945" y="2363063"/>
                  <a:pt x="13258945" y="2363063"/>
                  <a:pt x="13242429" y="2355272"/>
                </a:cubicBezTo>
                <a:cubicBezTo>
                  <a:pt x="13242429" y="2355272"/>
                  <a:pt x="13242429" y="2355272"/>
                  <a:pt x="13223847" y="2365659"/>
                </a:cubicBezTo>
                <a:cubicBezTo>
                  <a:pt x="13223847" y="2365659"/>
                  <a:pt x="13223847" y="2365659"/>
                  <a:pt x="13190813" y="2363063"/>
                </a:cubicBezTo>
                <a:cubicBezTo>
                  <a:pt x="13190813" y="2363063"/>
                  <a:pt x="13190813" y="2363063"/>
                  <a:pt x="13166038" y="2373450"/>
                </a:cubicBezTo>
                <a:cubicBezTo>
                  <a:pt x="13166038" y="2373450"/>
                  <a:pt x="13166038" y="2373450"/>
                  <a:pt x="13170167" y="2368256"/>
                </a:cubicBezTo>
                <a:cubicBezTo>
                  <a:pt x="13170167" y="2368256"/>
                  <a:pt x="13170167" y="2368256"/>
                  <a:pt x="13118552" y="2373450"/>
                </a:cubicBezTo>
                <a:cubicBezTo>
                  <a:pt x="13093776" y="2381240"/>
                  <a:pt x="13265139" y="2357869"/>
                  <a:pt x="13062807" y="2386434"/>
                </a:cubicBezTo>
                <a:cubicBezTo>
                  <a:pt x="13062807" y="2386434"/>
                  <a:pt x="13062807" y="2386434"/>
                  <a:pt x="13050419" y="2383837"/>
                </a:cubicBezTo>
                <a:cubicBezTo>
                  <a:pt x="13042161" y="2383837"/>
                  <a:pt x="13075195" y="2394224"/>
                  <a:pt x="13033903" y="2383837"/>
                </a:cubicBezTo>
                <a:cubicBezTo>
                  <a:pt x="13033903" y="2383837"/>
                  <a:pt x="13033903" y="2383837"/>
                  <a:pt x="13038032" y="2394224"/>
                </a:cubicBezTo>
                <a:cubicBezTo>
                  <a:pt x="13038032" y="2394224"/>
                  <a:pt x="13038032" y="2394224"/>
                  <a:pt x="13011192" y="2399418"/>
                </a:cubicBezTo>
                <a:cubicBezTo>
                  <a:pt x="13011192" y="2399418"/>
                  <a:pt x="13011192" y="2399418"/>
                  <a:pt x="12932737" y="2407208"/>
                </a:cubicBezTo>
                <a:cubicBezTo>
                  <a:pt x="12932737" y="2407208"/>
                  <a:pt x="12932737" y="2407208"/>
                  <a:pt x="12897638" y="2414998"/>
                </a:cubicBezTo>
                <a:cubicBezTo>
                  <a:pt x="12897638" y="2414998"/>
                  <a:pt x="12897638" y="2414998"/>
                  <a:pt x="12881121" y="2414998"/>
                </a:cubicBezTo>
                <a:cubicBezTo>
                  <a:pt x="12881121" y="2414998"/>
                  <a:pt x="12881121" y="2414998"/>
                  <a:pt x="12850152" y="2414998"/>
                </a:cubicBezTo>
                <a:cubicBezTo>
                  <a:pt x="12854281" y="2404611"/>
                  <a:pt x="12833635" y="2414998"/>
                  <a:pt x="12841894" y="2402014"/>
                </a:cubicBezTo>
                <a:cubicBezTo>
                  <a:pt x="12841894" y="2402014"/>
                  <a:pt x="12841894" y="2402014"/>
                  <a:pt x="12817118" y="2422788"/>
                </a:cubicBezTo>
                <a:cubicBezTo>
                  <a:pt x="12817118" y="2422788"/>
                  <a:pt x="12817118" y="2422788"/>
                  <a:pt x="12788214" y="2435772"/>
                </a:cubicBezTo>
                <a:cubicBezTo>
                  <a:pt x="12788214" y="2435772"/>
                  <a:pt x="12788214" y="2435772"/>
                  <a:pt x="12788214" y="2430579"/>
                </a:cubicBezTo>
                <a:cubicBezTo>
                  <a:pt x="12788214" y="2430579"/>
                  <a:pt x="12788214" y="2430579"/>
                  <a:pt x="12736598" y="2443563"/>
                </a:cubicBezTo>
                <a:cubicBezTo>
                  <a:pt x="12736598" y="2443563"/>
                  <a:pt x="12736598" y="2443563"/>
                  <a:pt x="12728340" y="2448756"/>
                </a:cubicBezTo>
                <a:cubicBezTo>
                  <a:pt x="12728340" y="2448756"/>
                  <a:pt x="12728340" y="2448756"/>
                  <a:pt x="12751051" y="2453950"/>
                </a:cubicBezTo>
                <a:cubicBezTo>
                  <a:pt x="12751051" y="2453950"/>
                  <a:pt x="12751051" y="2453950"/>
                  <a:pt x="12918284" y="2433176"/>
                </a:cubicBezTo>
                <a:cubicBezTo>
                  <a:pt x="12918284" y="2433176"/>
                  <a:pt x="12918284" y="2433176"/>
                  <a:pt x="12978158" y="2425385"/>
                </a:cubicBezTo>
                <a:cubicBezTo>
                  <a:pt x="12978158" y="2425385"/>
                  <a:pt x="12978158" y="2425385"/>
                  <a:pt x="13085518" y="2427982"/>
                </a:cubicBezTo>
                <a:cubicBezTo>
                  <a:pt x="13085518" y="2427982"/>
                  <a:pt x="13085518" y="2427982"/>
                  <a:pt x="13097906" y="2427982"/>
                </a:cubicBezTo>
                <a:cubicBezTo>
                  <a:pt x="13097906" y="2427982"/>
                  <a:pt x="13097906" y="2427982"/>
                  <a:pt x="13130939" y="2430579"/>
                </a:cubicBezTo>
                <a:cubicBezTo>
                  <a:pt x="13130939" y="2430579"/>
                  <a:pt x="13130939" y="2430579"/>
                  <a:pt x="13130939" y="2443563"/>
                </a:cubicBezTo>
                <a:cubicBezTo>
                  <a:pt x="13130939" y="2443563"/>
                  <a:pt x="13130939" y="2443563"/>
                  <a:pt x="13093776" y="2451353"/>
                </a:cubicBezTo>
                <a:cubicBezTo>
                  <a:pt x="13093776" y="2451353"/>
                  <a:pt x="13093776" y="2451353"/>
                  <a:pt x="13042161" y="2451353"/>
                </a:cubicBezTo>
                <a:cubicBezTo>
                  <a:pt x="13042161" y="2451353"/>
                  <a:pt x="13042161" y="2451353"/>
                  <a:pt x="13038032" y="2446159"/>
                </a:cubicBezTo>
                <a:cubicBezTo>
                  <a:pt x="13038032" y="2446159"/>
                  <a:pt x="13038032" y="2446159"/>
                  <a:pt x="12957512" y="2461740"/>
                </a:cubicBezTo>
                <a:cubicBezTo>
                  <a:pt x="12957512" y="2461740"/>
                  <a:pt x="12957512" y="2461740"/>
                  <a:pt x="12918284" y="2456547"/>
                </a:cubicBezTo>
                <a:cubicBezTo>
                  <a:pt x="12918284" y="2456547"/>
                  <a:pt x="12918284" y="2456547"/>
                  <a:pt x="12854281" y="2459143"/>
                </a:cubicBezTo>
                <a:cubicBezTo>
                  <a:pt x="12854281" y="2459143"/>
                  <a:pt x="12854281" y="2459143"/>
                  <a:pt x="12860475" y="2461740"/>
                </a:cubicBezTo>
                <a:cubicBezTo>
                  <a:pt x="12860475" y="2461740"/>
                  <a:pt x="12860475" y="2461740"/>
                  <a:pt x="12837764" y="2474724"/>
                </a:cubicBezTo>
                <a:cubicBezTo>
                  <a:pt x="12837764" y="2474724"/>
                  <a:pt x="12837764" y="2474724"/>
                  <a:pt x="12829506" y="2469530"/>
                </a:cubicBezTo>
                <a:cubicBezTo>
                  <a:pt x="12829506" y="2469530"/>
                  <a:pt x="12829506" y="2469530"/>
                  <a:pt x="12810924" y="2472127"/>
                </a:cubicBezTo>
                <a:cubicBezTo>
                  <a:pt x="12817118" y="2479917"/>
                  <a:pt x="12798537" y="2469530"/>
                  <a:pt x="12804731" y="2482514"/>
                </a:cubicBezTo>
                <a:cubicBezTo>
                  <a:pt x="12804731" y="2482514"/>
                  <a:pt x="12804731" y="2482514"/>
                  <a:pt x="12924478" y="2472127"/>
                </a:cubicBezTo>
                <a:cubicBezTo>
                  <a:pt x="12924478" y="2472127"/>
                  <a:pt x="12924478" y="2472127"/>
                  <a:pt x="12914155" y="2477321"/>
                </a:cubicBezTo>
                <a:cubicBezTo>
                  <a:pt x="12914155" y="2477321"/>
                  <a:pt x="12914155" y="2477321"/>
                  <a:pt x="12924478" y="2482514"/>
                </a:cubicBezTo>
                <a:cubicBezTo>
                  <a:pt x="12924478" y="2482514"/>
                  <a:pt x="12924478" y="2482514"/>
                  <a:pt x="12901767" y="2477321"/>
                </a:cubicBezTo>
                <a:cubicBezTo>
                  <a:pt x="12901767" y="2477321"/>
                  <a:pt x="12901767" y="2477321"/>
                  <a:pt x="12881121" y="2492901"/>
                </a:cubicBezTo>
                <a:cubicBezTo>
                  <a:pt x="12881121" y="2492901"/>
                  <a:pt x="12881121" y="2492901"/>
                  <a:pt x="12905897" y="2511079"/>
                </a:cubicBezTo>
                <a:cubicBezTo>
                  <a:pt x="12905897" y="2511079"/>
                  <a:pt x="12905897" y="2511079"/>
                  <a:pt x="12957512" y="2505885"/>
                </a:cubicBezTo>
                <a:cubicBezTo>
                  <a:pt x="12957512" y="2505885"/>
                  <a:pt x="12957512" y="2505885"/>
                  <a:pt x="12965770" y="2500692"/>
                </a:cubicBezTo>
                <a:cubicBezTo>
                  <a:pt x="12965770" y="2500692"/>
                  <a:pt x="12965770" y="2500692"/>
                  <a:pt x="13002933" y="2498095"/>
                </a:cubicBezTo>
                <a:cubicBezTo>
                  <a:pt x="13002933" y="2498095"/>
                  <a:pt x="13002933" y="2498095"/>
                  <a:pt x="13002933" y="2492901"/>
                </a:cubicBezTo>
                <a:cubicBezTo>
                  <a:pt x="13002933" y="2492901"/>
                  <a:pt x="13002933" y="2492901"/>
                  <a:pt x="13009127" y="2503288"/>
                </a:cubicBezTo>
                <a:cubicBezTo>
                  <a:pt x="13009127" y="2503288"/>
                  <a:pt x="13009127" y="2503288"/>
                  <a:pt x="13033903" y="2503288"/>
                </a:cubicBezTo>
                <a:cubicBezTo>
                  <a:pt x="13033903" y="2503288"/>
                  <a:pt x="13033903" y="2503288"/>
                  <a:pt x="13033903" y="2508482"/>
                </a:cubicBezTo>
                <a:cubicBezTo>
                  <a:pt x="13033903" y="2508482"/>
                  <a:pt x="13033903" y="2508482"/>
                  <a:pt x="12955447" y="2518869"/>
                </a:cubicBezTo>
                <a:cubicBezTo>
                  <a:pt x="12955447" y="2518869"/>
                  <a:pt x="12945124" y="2521466"/>
                  <a:pt x="12912090" y="2531853"/>
                </a:cubicBezTo>
                <a:cubicBezTo>
                  <a:pt x="12912090" y="2531853"/>
                  <a:pt x="12912090" y="2531853"/>
                  <a:pt x="12868734" y="2531853"/>
                </a:cubicBezTo>
                <a:cubicBezTo>
                  <a:pt x="12868734" y="2531853"/>
                  <a:pt x="12868734" y="2531853"/>
                  <a:pt x="12862540" y="2518869"/>
                </a:cubicBezTo>
                <a:cubicBezTo>
                  <a:pt x="12862540" y="2518869"/>
                  <a:pt x="12862540" y="2518869"/>
                  <a:pt x="12800601" y="2534450"/>
                </a:cubicBezTo>
                <a:cubicBezTo>
                  <a:pt x="12800601" y="2534450"/>
                  <a:pt x="12800601" y="2534450"/>
                  <a:pt x="12753115" y="2534450"/>
                </a:cubicBezTo>
                <a:cubicBezTo>
                  <a:pt x="12753115" y="2534450"/>
                  <a:pt x="12753115" y="2534450"/>
                  <a:pt x="12697371" y="2550030"/>
                </a:cubicBezTo>
                <a:cubicBezTo>
                  <a:pt x="12697371" y="2550030"/>
                  <a:pt x="12697371" y="2550030"/>
                  <a:pt x="12689112" y="2555224"/>
                </a:cubicBezTo>
                <a:cubicBezTo>
                  <a:pt x="12689112" y="2555224"/>
                  <a:pt x="12689112" y="2555224"/>
                  <a:pt x="12701500" y="2547434"/>
                </a:cubicBezTo>
                <a:cubicBezTo>
                  <a:pt x="12701500" y="2547434"/>
                  <a:pt x="12701500" y="2547434"/>
                  <a:pt x="12680854" y="2524063"/>
                </a:cubicBezTo>
                <a:cubicBezTo>
                  <a:pt x="12680854" y="2524063"/>
                  <a:pt x="12680854" y="2524063"/>
                  <a:pt x="12713888" y="2524063"/>
                </a:cubicBezTo>
                <a:cubicBezTo>
                  <a:pt x="12713888" y="2524063"/>
                  <a:pt x="12713888" y="2524063"/>
                  <a:pt x="12693241" y="2516272"/>
                </a:cubicBezTo>
                <a:cubicBezTo>
                  <a:pt x="12693241" y="2516272"/>
                  <a:pt x="12693241" y="2516272"/>
                  <a:pt x="12643691" y="2521466"/>
                </a:cubicBezTo>
                <a:cubicBezTo>
                  <a:pt x="12643691" y="2521466"/>
                  <a:pt x="12643691" y="2521466"/>
                  <a:pt x="12623045" y="2505885"/>
                </a:cubicBezTo>
                <a:cubicBezTo>
                  <a:pt x="12623045" y="2505885"/>
                  <a:pt x="12623045" y="2505885"/>
                  <a:pt x="12604463" y="2524063"/>
                </a:cubicBezTo>
                <a:cubicBezTo>
                  <a:pt x="12604463" y="2524063"/>
                  <a:pt x="12604463" y="2524063"/>
                  <a:pt x="12523943" y="2537046"/>
                </a:cubicBezTo>
                <a:cubicBezTo>
                  <a:pt x="12511555" y="2531853"/>
                  <a:pt x="12501232" y="2534450"/>
                  <a:pt x="12495039" y="2539643"/>
                </a:cubicBezTo>
                <a:cubicBezTo>
                  <a:pt x="12495039" y="2539643"/>
                  <a:pt x="12495039" y="2539643"/>
                  <a:pt x="12443423" y="2544837"/>
                </a:cubicBezTo>
                <a:cubicBezTo>
                  <a:pt x="12443423" y="2544837"/>
                  <a:pt x="12443423" y="2544837"/>
                  <a:pt x="12410389" y="2542240"/>
                </a:cubicBezTo>
                <a:cubicBezTo>
                  <a:pt x="12410389" y="2542240"/>
                  <a:pt x="12393872" y="2552627"/>
                  <a:pt x="12404196" y="2537046"/>
                </a:cubicBezTo>
                <a:cubicBezTo>
                  <a:pt x="12404196" y="2537046"/>
                  <a:pt x="12404196" y="2537046"/>
                  <a:pt x="12350516" y="2552627"/>
                </a:cubicBezTo>
                <a:cubicBezTo>
                  <a:pt x="12350516" y="2552627"/>
                  <a:pt x="12350516" y="2552627"/>
                  <a:pt x="12331934" y="2544837"/>
                </a:cubicBezTo>
                <a:cubicBezTo>
                  <a:pt x="12331934" y="2544837"/>
                  <a:pt x="12331934" y="2544837"/>
                  <a:pt x="12311288" y="2563014"/>
                </a:cubicBezTo>
                <a:cubicBezTo>
                  <a:pt x="12311288" y="2563014"/>
                  <a:pt x="12311288" y="2563014"/>
                  <a:pt x="12303030" y="2555224"/>
                </a:cubicBezTo>
                <a:cubicBezTo>
                  <a:pt x="12292706" y="2575998"/>
                  <a:pt x="12300965" y="2542240"/>
                  <a:pt x="12261737" y="2563014"/>
                </a:cubicBezTo>
                <a:cubicBezTo>
                  <a:pt x="12261737" y="2563014"/>
                  <a:pt x="12261737" y="2563014"/>
                  <a:pt x="12288577" y="2565611"/>
                </a:cubicBezTo>
                <a:cubicBezTo>
                  <a:pt x="12288577" y="2565611"/>
                  <a:pt x="12288577" y="2565611"/>
                  <a:pt x="12307159" y="2575998"/>
                </a:cubicBezTo>
                <a:cubicBezTo>
                  <a:pt x="12307159" y="2575998"/>
                  <a:pt x="12307159" y="2575998"/>
                  <a:pt x="12286513" y="2581192"/>
                </a:cubicBezTo>
                <a:cubicBezTo>
                  <a:pt x="12286513" y="2581192"/>
                  <a:pt x="12286513" y="2581192"/>
                  <a:pt x="12331934" y="2588982"/>
                </a:cubicBezTo>
                <a:cubicBezTo>
                  <a:pt x="12331934" y="2588982"/>
                  <a:pt x="12331934" y="2588982"/>
                  <a:pt x="12362903" y="2586385"/>
                </a:cubicBezTo>
                <a:cubicBezTo>
                  <a:pt x="12362903" y="2586385"/>
                  <a:pt x="12362903" y="2586385"/>
                  <a:pt x="12391808" y="2573401"/>
                </a:cubicBezTo>
                <a:cubicBezTo>
                  <a:pt x="12391808" y="2573401"/>
                  <a:pt x="12391808" y="2573401"/>
                  <a:pt x="12488845" y="2563014"/>
                </a:cubicBezTo>
                <a:cubicBezTo>
                  <a:pt x="12488845" y="2563014"/>
                  <a:pt x="12488845" y="2563014"/>
                  <a:pt x="12495039" y="2560417"/>
                </a:cubicBezTo>
                <a:cubicBezTo>
                  <a:pt x="12495039" y="2560417"/>
                  <a:pt x="12495039" y="2560417"/>
                  <a:pt x="12499168" y="2563014"/>
                </a:cubicBezTo>
                <a:cubicBezTo>
                  <a:pt x="12499168" y="2563014"/>
                  <a:pt x="12499168" y="2563014"/>
                  <a:pt x="12412454" y="2578595"/>
                </a:cubicBezTo>
                <a:cubicBezTo>
                  <a:pt x="12410389" y="2581192"/>
                  <a:pt x="12439294" y="2573401"/>
                  <a:pt x="12404196" y="2586385"/>
                </a:cubicBezTo>
                <a:cubicBezTo>
                  <a:pt x="12404196" y="2586385"/>
                  <a:pt x="12404196" y="2586385"/>
                  <a:pt x="12412454" y="2591579"/>
                </a:cubicBezTo>
                <a:cubicBezTo>
                  <a:pt x="12412454" y="2591579"/>
                  <a:pt x="12412454" y="2591579"/>
                  <a:pt x="12410389" y="2591579"/>
                </a:cubicBezTo>
                <a:cubicBezTo>
                  <a:pt x="12410389" y="2591579"/>
                  <a:pt x="12410389" y="2591579"/>
                  <a:pt x="12410389" y="2599369"/>
                </a:cubicBezTo>
                <a:cubicBezTo>
                  <a:pt x="12410389" y="2599369"/>
                  <a:pt x="12410389" y="2599369"/>
                  <a:pt x="12416583" y="2604563"/>
                </a:cubicBezTo>
                <a:cubicBezTo>
                  <a:pt x="12416583" y="2604563"/>
                  <a:pt x="12416583" y="2604563"/>
                  <a:pt x="12426906" y="2596772"/>
                </a:cubicBezTo>
                <a:cubicBezTo>
                  <a:pt x="12426906" y="2596772"/>
                  <a:pt x="12426906" y="2596772"/>
                  <a:pt x="12431036" y="2604563"/>
                </a:cubicBezTo>
                <a:cubicBezTo>
                  <a:pt x="12474392" y="2596772"/>
                  <a:pt x="12451682" y="2614950"/>
                  <a:pt x="12585882" y="2607159"/>
                </a:cubicBezTo>
                <a:cubicBezTo>
                  <a:pt x="12585882" y="2607159"/>
                  <a:pt x="12585882" y="2607159"/>
                  <a:pt x="12602398" y="2609756"/>
                </a:cubicBezTo>
                <a:cubicBezTo>
                  <a:pt x="12602398" y="2609756"/>
                  <a:pt x="12602398" y="2609756"/>
                  <a:pt x="12565235" y="2617546"/>
                </a:cubicBezTo>
                <a:cubicBezTo>
                  <a:pt x="12565235" y="2617546"/>
                  <a:pt x="12565235" y="2617546"/>
                  <a:pt x="12550783" y="2620143"/>
                </a:cubicBezTo>
                <a:cubicBezTo>
                  <a:pt x="12550783" y="2620143"/>
                  <a:pt x="12550783" y="2620143"/>
                  <a:pt x="12565235" y="2627933"/>
                </a:cubicBezTo>
                <a:cubicBezTo>
                  <a:pt x="12565235" y="2627933"/>
                  <a:pt x="12565235" y="2627933"/>
                  <a:pt x="12647820" y="2609756"/>
                </a:cubicBezTo>
                <a:cubicBezTo>
                  <a:pt x="12647820" y="2609756"/>
                  <a:pt x="12647820" y="2609756"/>
                  <a:pt x="12693241" y="2612353"/>
                </a:cubicBezTo>
                <a:cubicBezTo>
                  <a:pt x="12728340" y="2594175"/>
                  <a:pt x="12738663" y="2612353"/>
                  <a:pt x="12800601" y="2596772"/>
                </a:cubicBezTo>
                <a:cubicBezTo>
                  <a:pt x="12800601" y="2596772"/>
                  <a:pt x="12800601" y="2596772"/>
                  <a:pt x="12889380" y="2591579"/>
                </a:cubicBezTo>
                <a:cubicBezTo>
                  <a:pt x="12889380" y="2591579"/>
                  <a:pt x="12889380" y="2591579"/>
                  <a:pt x="13033903" y="2575998"/>
                </a:cubicBezTo>
                <a:cubicBezTo>
                  <a:pt x="13033903" y="2575998"/>
                  <a:pt x="13033903" y="2575998"/>
                  <a:pt x="13106164" y="2586385"/>
                </a:cubicBezTo>
                <a:cubicBezTo>
                  <a:pt x="13106164" y="2586385"/>
                  <a:pt x="13106164" y="2586385"/>
                  <a:pt x="13145392" y="2596772"/>
                </a:cubicBezTo>
                <a:cubicBezTo>
                  <a:pt x="13145392" y="2596772"/>
                  <a:pt x="13145392" y="2596772"/>
                  <a:pt x="13157779" y="2596772"/>
                </a:cubicBezTo>
                <a:cubicBezTo>
                  <a:pt x="13159844" y="2596772"/>
                  <a:pt x="13163973" y="2599369"/>
                  <a:pt x="13170167" y="2601966"/>
                </a:cubicBezTo>
                <a:cubicBezTo>
                  <a:pt x="13170167" y="2601966"/>
                  <a:pt x="13170167" y="2601966"/>
                  <a:pt x="13178426" y="2586385"/>
                </a:cubicBezTo>
                <a:cubicBezTo>
                  <a:pt x="13178426" y="2586385"/>
                  <a:pt x="13178426" y="2586385"/>
                  <a:pt x="13209395" y="2581192"/>
                </a:cubicBezTo>
                <a:cubicBezTo>
                  <a:pt x="13209395" y="2581192"/>
                  <a:pt x="13209395" y="2581192"/>
                  <a:pt x="13234170" y="2586385"/>
                </a:cubicBezTo>
                <a:cubicBezTo>
                  <a:pt x="13234170" y="2586385"/>
                  <a:pt x="13234170" y="2586385"/>
                  <a:pt x="13273398" y="2578595"/>
                </a:cubicBezTo>
                <a:cubicBezTo>
                  <a:pt x="13273398" y="2578595"/>
                  <a:pt x="13273398" y="2578595"/>
                  <a:pt x="13285785" y="2583788"/>
                </a:cubicBezTo>
                <a:cubicBezTo>
                  <a:pt x="13285785" y="2583788"/>
                  <a:pt x="13285785" y="2583788"/>
                  <a:pt x="13399339" y="2568208"/>
                </a:cubicBezTo>
                <a:cubicBezTo>
                  <a:pt x="13399339" y="2568208"/>
                  <a:pt x="13399339" y="2568208"/>
                  <a:pt x="13424114" y="2573401"/>
                </a:cubicBezTo>
                <a:lnTo>
                  <a:pt x="13407598" y="2581192"/>
                </a:lnTo>
                <a:cubicBezTo>
                  <a:pt x="13407598" y="2581192"/>
                  <a:pt x="13407598" y="2581192"/>
                  <a:pt x="13442696" y="2588982"/>
                </a:cubicBezTo>
                <a:cubicBezTo>
                  <a:pt x="13442696" y="2588982"/>
                  <a:pt x="13442696" y="2588982"/>
                  <a:pt x="13422050" y="2599369"/>
                </a:cubicBezTo>
                <a:cubicBezTo>
                  <a:pt x="13422050" y="2599369"/>
                  <a:pt x="13422050" y="2599369"/>
                  <a:pt x="13360111" y="2599369"/>
                </a:cubicBezTo>
                <a:cubicBezTo>
                  <a:pt x="13360111" y="2599369"/>
                  <a:pt x="13360111" y="2599369"/>
                  <a:pt x="13364241" y="2601966"/>
                </a:cubicBezTo>
                <a:cubicBezTo>
                  <a:pt x="13364241" y="2601966"/>
                  <a:pt x="13364241" y="2601966"/>
                  <a:pt x="13318819" y="2601966"/>
                </a:cubicBezTo>
                <a:cubicBezTo>
                  <a:pt x="13318819" y="2601966"/>
                  <a:pt x="13318819" y="2601966"/>
                  <a:pt x="13322948" y="2612353"/>
                </a:cubicBezTo>
                <a:cubicBezTo>
                  <a:pt x="13322948" y="2612353"/>
                  <a:pt x="13322948" y="2612353"/>
                  <a:pt x="13279592" y="2612353"/>
                </a:cubicBezTo>
                <a:cubicBezTo>
                  <a:pt x="13279592" y="2612353"/>
                  <a:pt x="13279592" y="2612353"/>
                  <a:pt x="13221782" y="2627933"/>
                </a:cubicBezTo>
                <a:cubicBezTo>
                  <a:pt x="13221782" y="2627933"/>
                  <a:pt x="13221782" y="2627933"/>
                  <a:pt x="13126810" y="2651304"/>
                </a:cubicBezTo>
                <a:cubicBezTo>
                  <a:pt x="13126810" y="2651304"/>
                  <a:pt x="13126810" y="2651304"/>
                  <a:pt x="13110293" y="2646111"/>
                </a:cubicBezTo>
                <a:cubicBezTo>
                  <a:pt x="13110293" y="2646111"/>
                  <a:pt x="13110293" y="2646111"/>
                  <a:pt x="13102035" y="2646111"/>
                </a:cubicBezTo>
                <a:cubicBezTo>
                  <a:pt x="13102035" y="2646111"/>
                  <a:pt x="13102035" y="2646111"/>
                  <a:pt x="13097906" y="2656498"/>
                </a:cubicBezTo>
                <a:cubicBezTo>
                  <a:pt x="13097906" y="2656498"/>
                  <a:pt x="13097906" y="2656498"/>
                  <a:pt x="13073130" y="2651304"/>
                </a:cubicBezTo>
                <a:cubicBezTo>
                  <a:pt x="13073130" y="2651304"/>
                  <a:pt x="13073130" y="2651304"/>
                  <a:pt x="13058678" y="2656498"/>
                </a:cubicBezTo>
                <a:cubicBezTo>
                  <a:pt x="13058678" y="2656498"/>
                  <a:pt x="13058678" y="2656498"/>
                  <a:pt x="13075195" y="2661692"/>
                </a:cubicBezTo>
                <a:cubicBezTo>
                  <a:pt x="13075195" y="2661692"/>
                  <a:pt x="13075195" y="2661692"/>
                  <a:pt x="13002933" y="2669482"/>
                </a:cubicBezTo>
                <a:cubicBezTo>
                  <a:pt x="13002933" y="2669482"/>
                  <a:pt x="13002933" y="2669482"/>
                  <a:pt x="12965770" y="2687659"/>
                </a:cubicBezTo>
                <a:cubicBezTo>
                  <a:pt x="12965770" y="2687659"/>
                  <a:pt x="12965770" y="2687659"/>
                  <a:pt x="12872863" y="2705837"/>
                </a:cubicBezTo>
                <a:cubicBezTo>
                  <a:pt x="12872863" y="2705837"/>
                  <a:pt x="12872863" y="2705837"/>
                  <a:pt x="12862540" y="2700643"/>
                </a:cubicBezTo>
                <a:cubicBezTo>
                  <a:pt x="12862540" y="2700643"/>
                  <a:pt x="12862540" y="2700643"/>
                  <a:pt x="12858410" y="2705837"/>
                </a:cubicBezTo>
                <a:cubicBezTo>
                  <a:pt x="12854281" y="2703240"/>
                  <a:pt x="12848087" y="2700643"/>
                  <a:pt x="12848087" y="2695450"/>
                </a:cubicBezTo>
                <a:cubicBezTo>
                  <a:pt x="12848087" y="2695450"/>
                  <a:pt x="12848087" y="2695450"/>
                  <a:pt x="12810924" y="2711030"/>
                </a:cubicBezTo>
                <a:cubicBezTo>
                  <a:pt x="12810924" y="2711030"/>
                  <a:pt x="12810924" y="2711030"/>
                  <a:pt x="12804731" y="2705837"/>
                </a:cubicBezTo>
                <a:cubicBezTo>
                  <a:pt x="12804731" y="2705837"/>
                  <a:pt x="12804731" y="2705837"/>
                  <a:pt x="12796472" y="2716224"/>
                </a:cubicBezTo>
                <a:cubicBezTo>
                  <a:pt x="12796472" y="2716224"/>
                  <a:pt x="12796472" y="2716224"/>
                  <a:pt x="12804731" y="2731804"/>
                </a:cubicBezTo>
                <a:cubicBezTo>
                  <a:pt x="12796472" y="2734401"/>
                  <a:pt x="12796472" y="2736998"/>
                  <a:pt x="12802666" y="2739595"/>
                </a:cubicBezTo>
                <a:cubicBezTo>
                  <a:pt x="12790278" y="2736998"/>
                  <a:pt x="12773761" y="2736998"/>
                  <a:pt x="12753115" y="2734401"/>
                </a:cubicBezTo>
                <a:cubicBezTo>
                  <a:pt x="12753115" y="2734401"/>
                  <a:pt x="12753115" y="2734401"/>
                  <a:pt x="12788214" y="2744788"/>
                </a:cubicBezTo>
                <a:cubicBezTo>
                  <a:pt x="12788214" y="2744788"/>
                  <a:pt x="12788214" y="2744788"/>
                  <a:pt x="12821247" y="2744788"/>
                </a:cubicBezTo>
                <a:cubicBezTo>
                  <a:pt x="12821247" y="2744788"/>
                  <a:pt x="12821247" y="2744788"/>
                  <a:pt x="12825377" y="2742191"/>
                </a:cubicBezTo>
                <a:cubicBezTo>
                  <a:pt x="12831570" y="2742191"/>
                  <a:pt x="12835700" y="2742191"/>
                  <a:pt x="12827441" y="2742191"/>
                </a:cubicBezTo>
                <a:cubicBezTo>
                  <a:pt x="12827441" y="2742191"/>
                  <a:pt x="12827441" y="2742191"/>
                  <a:pt x="12829506" y="2739595"/>
                </a:cubicBezTo>
                <a:cubicBezTo>
                  <a:pt x="12858410" y="2739595"/>
                  <a:pt x="12841894" y="2724014"/>
                  <a:pt x="12881121" y="2724014"/>
                </a:cubicBezTo>
                <a:cubicBezTo>
                  <a:pt x="12881121" y="2724014"/>
                  <a:pt x="12881121" y="2724014"/>
                  <a:pt x="12901767" y="2729208"/>
                </a:cubicBezTo>
                <a:cubicBezTo>
                  <a:pt x="12901767" y="2729208"/>
                  <a:pt x="12901767" y="2729208"/>
                  <a:pt x="12912090" y="2718820"/>
                </a:cubicBezTo>
                <a:cubicBezTo>
                  <a:pt x="12912090" y="2718820"/>
                  <a:pt x="12912090" y="2718820"/>
                  <a:pt x="12945124" y="2726611"/>
                </a:cubicBezTo>
                <a:cubicBezTo>
                  <a:pt x="12945124" y="2726611"/>
                  <a:pt x="12945124" y="2726611"/>
                  <a:pt x="12978158" y="2716224"/>
                </a:cubicBezTo>
                <a:cubicBezTo>
                  <a:pt x="12978158" y="2716224"/>
                  <a:pt x="12978158" y="2716224"/>
                  <a:pt x="12998804" y="2718820"/>
                </a:cubicBezTo>
                <a:cubicBezTo>
                  <a:pt x="12998804" y="2718820"/>
                  <a:pt x="12998804" y="2718820"/>
                  <a:pt x="12998804" y="2731804"/>
                </a:cubicBezTo>
                <a:cubicBezTo>
                  <a:pt x="12998804" y="2731804"/>
                  <a:pt x="12998804" y="2731804"/>
                  <a:pt x="12982287" y="2742191"/>
                </a:cubicBezTo>
                <a:cubicBezTo>
                  <a:pt x="12982287" y="2742191"/>
                  <a:pt x="12982287" y="2742191"/>
                  <a:pt x="12924478" y="2742191"/>
                </a:cubicBezTo>
                <a:cubicBezTo>
                  <a:pt x="12924478" y="2742191"/>
                  <a:pt x="12924478" y="2742191"/>
                  <a:pt x="12889380" y="2755175"/>
                </a:cubicBezTo>
                <a:cubicBezTo>
                  <a:pt x="12889380" y="2755175"/>
                  <a:pt x="12889380" y="2755175"/>
                  <a:pt x="12862540" y="2765562"/>
                </a:cubicBezTo>
                <a:cubicBezTo>
                  <a:pt x="12862540" y="2765562"/>
                  <a:pt x="12862540" y="2765562"/>
                  <a:pt x="12854281" y="2760369"/>
                </a:cubicBezTo>
                <a:cubicBezTo>
                  <a:pt x="12854281" y="2760369"/>
                  <a:pt x="12854281" y="2760369"/>
                  <a:pt x="12817118" y="2755175"/>
                </a:cubicBezTo>
                <a:cubicBezTo>
                  <a:pt x="12817118" y="2755175"/>
                  <a:pt x="12817118" y="2755175"/>
                  <a:pt x="12804731" y="2755175"/>
                </a:cubicBezTo>
                <a:cubicBezTo>
                  <a:pt x="12804731" y="2755175"/>
                  <a:pt x="12804731" y="2755175"/>
                  <a:pt x="12796472" y="2760369"/>
                </a:cubicBezTo>
                <a:cubicBezTo>
                  <a:pt x="12796472" y="2760369"/>
                  <a:pt x="12796472" y="2760369"/>
                  <a:pt x="12821247" y="2775949"/>
                </a:cubicBezTo>
                <a:cubicBezTo>
                  <a:pt x="12821247" y="2775949"/>
                  <a:pt x="12821247" y="2775949"/>
                  <a:pt x="12804731" y="2783740"/>
                </a:cubicBezTo>
                <a:cubicBezTo>
                  <a:pt x="12804731" y="2783740"/>
                  <a:pt x="12804731" y="2783740"/>
                  <a:pt x="12753115" y="2781143"/>
                </a:cubicBezTo>
                <a:cubicBezTo>
                  <a:pt x="12753115" y="2781143"/>
                  <a:pt x="12753115" y="2781143"/>
                  <a:pt x="12724211" y="2794127"/>
                </a:cubicBezTo>
                <a:cubicBezTo>
                  <a:pt x="12705629" y="2794127"/>
                  <a:pt x="12765503" y="2768159"/>
                  <a:pt x="12689112" y="2799320"/>
                </a:cubicBezTo>
                <a:cubicBezTo>
                  <a:pt x="12689112" y="2799320"/>
                  <a:pt x="12689112" y="2799320"/>
                  <a:pt x="12689112" y="2804514"/>
                </a:cubicBezTo>
                <a:cubicBezTo>
                  <a:pt x="12689112" y="2804514"/>
                  <a:pt x="12689112" y="2804514"/>
                  <a:pt x="12736598" y="2801917"/>
                </a:cubicBezTo>
                <a:cubicBezTo>
                  <a:pt x="12736598" y="2801917"/>
                  <a:pt x="12736598" y="2801917"/>
                  <a:pt x="12697371" y="2814901"/>
                </a:cubicBezTo>
                <a:cubicBezTo>
                  <a:pt x="12697371" y="2814901"/>
                  <a:pt x="12697371" y="2814901"/>
                  <a:pt x="12711823" y="2820095"/>
                </a:cubicBezTo>
                <a:cubicBezTo>
                  <a:pt x="12711823" y="2820095"/>
                  <a:pt x="12711823" y="2820095"/>
                  <a:pt x="12728340" y="2817498"/>
                </a:cubicBezTo>
                <a:cubicBezTo>
                  <a:pt x="12726275" y="2817498"/>
                  <a:pt x="12730404" y="2820095"/>
                  <a:pt x="12753115" y="2825288"/>
                </a:cubicBezTo>
                <a:cubicBezTo>
                  <a:pt x="12753115" y="2825288"/>
                  <a:pt x="12753115" y="2825288"/>
                  <a:pt x="12728340" y="2825288"/>
                </a:cubicBezTo>
                <a:cubicBezTo>
                  <a:pt x="12728340" y="2825288"/>
                  <a:pt x="12728340" y="2825288"/>
                  <a:pt x="12728340" y="2833078"/>
                </a:cubicBezTo>
                <a:cubicBezTo>
                  <a:pt x="12728340" y="2833078"/>
                  <a:pt x="12728340" y="2833078"/>
                  <a:pt x="12736598" y="2838272"/>
                </a:cubicBezTo>
                <a:cubicBezTo>
                  <a:pt x="12736598" y="2838272"/>
                  <a:pt x="12736598" y="2838272"/>
                  <a:pt x="12711823" y="2830482"/>
                </a:cubicBezTo>
                <a:cubicBezTo>
                  <a:pt x="12711823" y="2830482"/>
                  <a:pt x="12711823" y="2830482"/>
                  <a:pt x="12701500" y="2835675"/>
                </a:cubicBezTo>
                <a:cubicBezTo>
                  <a:pt x="12701500" y="2835675"/>
                  <a:pt x="12701500" y="2835675"/>
                  <a:pt x="12680854" y="2817498"/>
                </a:cubicBezTo>
                <a:cubicBezTo>
                  <a:pt x="12680854" y="2817498"/>
                  <a:pt x="12680854" y="2817498"/>
                  <a:pt x="12666401" y="2817498"/>
                </a:cubicBezTo>
                <a:cubicBezTo>
                  <a:pt x="12668466" y="2814901"/>
                  <a:pt x="12670531" y="2812304"/>
                  <a:pt x="12672595" y="2809708"/>
                </a:cubicBezTo>
                <a:cubicBezTo>
                  <a:pt x="12674660" y="2807111"/>
                  <a:pt x="12676725" y="2804514"/>
                  <a:pt x="12680854" y="2799320"/>
                </a:cubicBezTo>
                <a:cubicBezTo>
                  <a:pt x="12680854" y="2799320"/>
                  <a:pt x="12680854" y="2799320"/>
                  <a:pt x="12625109" y="2801917"/>
                </a:cubicBezTo>
                <a:cubicBezTo>
                  <a:pt x="12625109" y="2801917"/>
                  <a:pt x="12625109" y="2801917"/>
                  <a:pt x="12623045" y="2807111"/>
                </a:cubicBezTo>
                <a:cubicBezTo>
                  <a:pt x="12623045" y="2807111"/>
                  <a:pt x="12623045" y="2807111"/>
                  <a:pt x="12552848" y="2809708"/>
                </a:cubicBezTo>
                <a:cubicBezTo>
                  <a:pt x="12552848" y="2809708"/>
                  <a:pt x="12552848" y="2809708"/>
                  <a:pt x="12528072" y="2822691"/>
                </a:cubicBezTo>
                <a:cubicBezTo>
                  <a:pt x="12528072" y="2822691"/>
                  <a:pt x="12528072" y="2822691"/>
                  <a:pt x="12528072" y="2827885"/>
                </a:cubicBezTo>
                <a:cubicBezTo>
                  <a:pt x="12528072" y="2827885"/>
                  <a:pt x="12528072" y="2827885"/>
                  <a:pt x="12519814" y="2822691"/>
                </a:cubicBezTo>
                <a:cubicBezTo>
                  <a:pt x="12519814" y="2822691"/>
                  <a:pt x="12519814" y="2822691"/>
                  <a:pt x="12499168" y="2835675"/>
                </a:cubicBezTo>
                <a:cubicBezTo>
                  <a:pt x="12492974" y="2840869"/>
                  <a:pt x="12486780" y="2843466"/>
                  <a:pt x="12484715" y="2843466"/>
                </a:cubicBezTo>
                <a:cubicBezTo>
                  <a:pt x="12484715" y="2843466"/>
                  <a:pt x="12484715" y="2843466"/>
                  <a:pt x="12536331" y="2840869"/>
                </a:cubicBezTo>
                <a:cubicBezTo>
                  <a:pt x="12536331" y="2840869"/>
                  <a:pt x="12536331" y="2840869"/>
                  <a:pt x="12519814" y="2851256"/>
                </a:cubicBezTo>
                <a:cubicBezTo>
                  <a:pt x="12519814" y="2851256"/>
                  <a:pt x="12519814" y="2851256"/>
                  <a:pt x="12563171" y="2869433"/>
                </a:cubicBezTo>
                <a:cubicBezTo>
                  <a:pt x="12563171" y="2869433"/>
                  <a:pt x="12563171" y="2869433"/>
                  <a:pt x="12573494" y="2866836"/>
                </a:cubicBezTo>
                <a:cubicBezTo>
                  <a:pt x="12573494" y="2866836"/>
                  <a:pt x="12573494" y="2866836"/>
                  <a:pt x="12585882" y="2869433"/>
                </a:cubicBezTo>
                <a:cubicBezTo>
                  <a:pt x="12585882" y="2869433"/>
                  <a:pt x="12585882" y="2869433"/>
                  <a:pt x="12592075" y="2864240"/>
                </a:cubicBezTo>
                <a:cubicBezTo>
                  <a:pt x="12592075" y="2864240"/>
                  <a:pt x="12592075" y="2864240"/>
                  <a:pt x="12635432" y="2864240"/>
                </a:cubicBezTo>
                <a:cubicBezTo>
                  <a:pt x="12635432" y="2864240"/>
                  <a:pt x="12635432" y="2864240"/>
                  <a:pt x="12629238" y="2869433"/>
                </a:cubicBezTo>
                <a:cubicBezTo>
                  <a:pt x="12629238" y="2869433"/>
                  <a:pt x="12629238" y="2869433"/>
                  <a:pt x="12664337" y="2866836"/>
                </a:cubicBezTo>
                <a:cubicBezTo>
                  <a:pt x="12664337" y="2866836"/>
                  <a:pt x="12664337" y="2866836"/>
                  <a:pt x="12649885" y="2859046"/>
                </a:cubicBezTo>
                <a:cubicBezTo>
                  <a:pt x="12649885" y="2859046"/>
                  <a:pt x="12649885" y="2859046"/>
                  <a:pt x="12672595" y="2864240"/>
                </a:cubicBezTo>
                <a:cubicBezTo>
                  <a:pt x="12672595" y="2864240"/>
                  <a:pt x="12672595" y="2864240"/>
                  <a:pt x="12680854" y="2866836"/>
                </a:cubicBezTo>
                <a:cubicBezTo>
                  <a:pt x="12680854" y="2866836"/>
                  <a:pt x="12680854" y="2866836"/>
                  <a:pt x="12687048" y="2864240"/>
                </a:cubicBezTo>
                <a:cubicBezTo>
                  <a:pt x="12687048" y="2864240"/>
                  <a:pt x="12687048" y="2864240"/>
                  <a:pt x="12697371" y="2861643"/>
                </a:cubicBezTo>
                <a:cubicBezTo>
                  <a:pt x="12697371" y="2861643"/>
                  <a:pt x="12697371" y="2861643"/>
                  <a:pt x="12728340" y="2874627"/>
                </a:cubicBezTo>
                <a:cubicBezTo>
                  <a:pt x="12728340" y="2874627"/>
                  <a:pt x="12728340" y="2874627"/>
                  <a:pt x="12740728" y="2872030"/>
                </a:cubicBezTo>
                <a:cubicBezTo>
                  <a:pt x="12740728" y="2872030"/>
                  <a:pt x="12740728" y="2872030"/>
                  <a:pt x="12744857" y="2864240"/>
                </a:cubicBezTo>
                <a:cubicBezTo>
                  <a:pt x="12744857" y="2864240"/>
                  <a:pt x="12744857" y="2864240"/>
                  <a:pt x="12753115" y="2869433"/>
                </a:cubicBezTo>
                <a:cubicBezTo>
                  <a:pt x="12753115" y="2869433"/>
                  <a:pt x="12753115" y="2869433"/>
                  <a:pt x="12773761" y="2859046"/>
                </a:cubicBezTo>
                <a:cubicBezTo>
                  <a:pt x="12773761" y="2859046"/>
                  <a:pt x="12773761" y="2859046"/>
                  <a:pt x="12771697" y="2851256"/>
                </a:cubicBezTo>
                <a:cubicBezTo>
                  <a:pt x="12771697" y="2851256"/>
                  <a:pt x="12771697" y="2851256"/>
                  <a:pt x="12804731" y="2853853"/>
                </a:cubicBezTo>
                <a:cubicBezTo>
                  <a:pt x="12804731" y="2853853"/>
                  <a:pt x="12804731" y="2853853"/>
                  <a:pt x="12808860" y="2848659"/>
                </a:cubicBezTo>
                <a:cubicBezTo>
                  <a:pt x="12825377" y="2851256"/>
                  <a:pt x="12819183" y="2853853"/>
                  <a:pt x="12808860" y="2859046"/>
                </a:cubicBezTo>
                <a:cubicBezTo>
                  <a:pt x="12819183" y="2856449"/>
                  <a:pt x="12833635" y="2853853"/>
                  <a:pt x="12854281" y="2848659"/>
                </a:cubicBezTo>
                <a:cubicBezTo>
                  <a:pt x="12854281" y="2848659"/>
                  <a:pt x="12854281" y="2848659"/>
                  <a:pt x="12885250" y="2843466"/>
                </a:cubicBezTo>
                <a:cubicBezTo>
                  <a:pt x="12885250" y="2843466"/>
                  <a:pt x="12885250" y="2843466"/>
                  <a:pt x="13073130" y="2825288"/>
                </a:cubicBezTo>
                <a:cubicBezTo>
                  <a:pt x="13073130" y="2825288"/>
                  <a:pt x="13073130" y="2825288"/>
                  <a:pt x="13178426" y="2812304"/>
                </a:cubicBezTo>
                <a:cubicBezTo>
                  <a:pt x="13178426" y="2812304"/>
                  <a:pt x="13178426" y="2812304"/>
                  <a:pt x="13360111" y="2809708"/>
                </a:cubicBezTo>
                <a:cubicBezTo>
                  <a:pt x="13360111" y="2809708"/>
                  <a:pt x="13360111" y="2809708"/>
                  <a:pt x="13378693" y="2809708"/>
                </a:cubicBezTo>
                <a:cubicBezTo>
                  <a:pt x="13378693" y="2809708"/>
                  <a:pt x="13378693" y="2809708"/>
                  <a:pt x="13335336" y="2822691"/>
                </a:cubicBezTo>
                <a:cubicBezTo>
                  <a:pt x="13335336" y="2822691"/>
                  <a:pt x="13335336" y="2822691"/>
                  <a:pt x="13242429" y="2835675"/>
                </a:cubicBezTo>
                <a:cubicBezTo>
                  <a:pt x="13242429" y="2835675"/>
                  <a:pt x="13242429" y="2835675"/>
                  <a:pt x="13194942" y="2848659"/>
                </a:cubicBezTo>
                <a:cubicBezTo>
                  <a:pt x="13194942" y="2848659"/>
                  <a:pt x="13194942" y="2848659"/>
                  <a:pt x="13135069" y="2856449"/>
                </a:cubicBezTo>
                <a:cubicBezTo>
                  <a:pt x="13135069" y="2856449"/>
                  <a:pt x="13135069" y="2856449"/>
                  <a:pt x="13126810" y="2882417"/>
                </a:cubicBezTo>
                <a:cubicBezTo>
                  <a:pt x="13126810" y="2882417"/>
                  <a:pt x="13126810" y="2882417"/>
                  <a:pt x="13178426" y="2872030"/>
                </a:cubicBezTo>
                <a:cubicBezTo>
                  <a:pt x="13178426" y="2872030"/>
                  <a:pt x="13178426" y="2872030"/>
                  <a:pt x="13182555" y="2874627"/>
                </a:cubicBezTo>
                <a:cubicBezTo>
                  <a:pt x="13182555" y="2874627"/>
                  <a:pt x="13182555" y="2874627"/>
                  <a:pt x="13122681" y="2895401"/>
                </a:cubicBezTo>
                <a:cubicBezTo>
                  <a:pt x="13122681" y="2895401"/>
                  <a:pt x="13122681" y="2895401"/>
                  <a:pt x="13002933" y="2910982"/>
                </a:cubicBezTo>
                <a:cubicBezTo>
                  <a:pt x="13002933" y="2910982"/>
                  <a:pt x="13002933" y="2910982"/>
                  <a:pt x="12945124" y="2921369"/>
                </a:cubicBezTo>
                <a:cubicBezTo>
                  <a:pt x="12945124" y="2921369"/>
                  <a:pt x="12945124" y="2921369"/>
                  <a:pt x="12955447" y="2926562"/>
                </a:cubicBezTo>
                <a:cubicBezTo>
                  <a:pt x="12951318" y="2923965"/>
                  <a:pt x="12943060" y="2921369"/>
                  <a:pt x="12953383" y="2934353"/>
                </a:cubicBezTo>
                <a:cubicBezTo>
                  <a:pt x="12953383" y="2934353"/>
                  <a:pt x="12953383" y="2934353"/>
                  <a:pt x="12910026" y="2916175"/>
                </a:cubicBezTo>
                <a:cubicBezTo>
                  <a:pt x="12916220" y="2913578"/>
                  <a:pt x="12928607" y="2908385"/>
                  <a:pt x="12905897" y="2916175"/>
                </a:cubicBezTo>
                <a:cubicBezTo>
                  <a:pt x="12899703" y="2916175"/>
                  <a:pt x="12893509" y="2918772"/>
                  <a:pt x="12885250" y="2921369"/>
                </a:cubicBezTo>
                <a:cubicBezTo>
                  <a:pt x="12885250" y="2921369"/>
                  <a:pt x="12885250" y="2921369"/>
                  <a:pt x="12901767" y="2936949"/>
                </a:cubicBezTo>
                <a:cubicBezTo>
                  <a:pt x="12901767" y="2936949"/>
                  <a:pt x="12901767" y="2936949"/>
                  <a:pt x="12872863" y="2942143"/>
                </a:cubicBezTo>
                <a:cubicBezTo>
                  <a:pt x="12872863" y="2942143"/>
                  <a:pt x="12872863" y="2942143"/>
                  <a:pt x="12872863" y="2955127"/>
                </a:cubicBezTo>
                <a:cubicBezTo>
                  <a:pt x="12872863" y="2955127"/>
                  <a:pt x="12872863" y="2955127"/>
                  <a:pt x="12841894" y="2955127"/>
                </a:cubicBezTo>
                <a:cubicBezTo>
                  <a:pt x="12841894" y="2955127"/>
                  <a:pt x="12841894" y="2955127"/>
                  <a:pt x="12804731" y="2970707"/>
                </a:cubicBezTo>
                <a:cubicBezTo>
                  <a:pt x="12804731" y="2970707"/>
                  <a:pt x="12804731" y="2970707"/>
                  <a:pt x="12761374" y="2975901"/>
                </a:cubicBezTo>
                <a:cubicBezTo>
                  <a:pt x="12761374" y="2975901"/>
                  <a:pt x="12761374" y="2975901"/>
                  <a:pt x="12753115" y="2988885"/>
                </a:cubicBezTo>
                <a:cubicBezTo>
                  <a:pt x="12753115" y="2988885"/>
                  <a:pt x="12753115" y="2988885"/>
                  <a:pt x="12761374" y="2991482"/>
                </a:cubicBezTo>
                <a:cubicBezTo>
                  <a:pt x="12761374" y="2991482"/>
                  <a:pt x="12761374" y="2991482"/>
                  <a:pt x="12753115" y="2996675"/>
                </a:cubicBezTo>
                <a:cubicBezTo>
                  <a:pt x="12753115" y="2996675"/>
                  <a:pt x="12753115" y="2996675"/>
                  <a:pt x="12680854" y="2983691"/>
                </a:cubicBezTo>
                <a:cubicBezTo>
                  <a:pt x="12645755" y="2978498"/>
                  <a:pt x="12804731" y="3007062"/>
                  <a:pt x="12625109" y="2981094"/>
                </a:cubicBezTo>
                <a:cubicBezTo>
                  <a:pt x="12625109" y="2981094"/>
                  <a:pt x="12625109" y="2981094"/>
                  <a:pt x="12585882" y="2988885"/>
                </a:cubicBezTo>
                <a:cubicBezTo>
                  <a:pt x="12585882" y="2988885"/>
                  <a:pt x="12585882" y="2988885"/>
                  <a:pt x="12643691" y="3009659"/>
                </a:cubicBezTo>
                <a:cubicBezTo>
                  <a:pt x="12643691" y="3009659"/>
                  <a:pt x="12643691" y="3009659"/>
                  <a:pt x="12649885" y="3020046"/>
                </a:cubicBezTo>
                <a:cubicBezTo>
                  <a:pt x="12649885" y="3020046"/>
                  <a:pt x="12649885" y="3020046"/>
                  <a:pt x="12623045" y="3020046"/>
                </a:cubicBezTo>
                <a:cubicBezTo>
                  <a:pt x="12623045" y="3020046"/>
                  <a:pt x="12623045" y="3020046"/>
                  <a:pt x="12579688" y="3007062"/>
                </a:cubicBezTo>
                <a:cubicBezTo>
                  <a:pt x="12579688" y="3007062"/>
                  <a:pt x="12579688" y="3007062"/>
                  <a:pt x="12550783" y="3009659"/>
                </a:cubicBezTo>
                <a:cubicBezTo>
                  <a:pt x="12550783" y="3009659"/>
                  <a:pt x="12550783" y="3009659"/>
                  <a:pt x="12540460" y="3009659"/>
                </a:cubicBezTo>
                <a:cubicBezTo>
                  <a:pt x="12540460" y="3009659"/>
                  <a:pt x="12540460" y="3009659"/>
                  <a:pt x="12559042" y="2999272"/>
                </a:cubicBezTo>
                <a:cubicBezTo>
                  <a:pt x="12559042" y="2999272"/>
                  <a:pt x="12559042" y="2999272"/>
                  <a:pt x="12495039" y="3001869"/>
                </a:cubicBezTo>
                <a:cubicBezTo>
                  <a:pt x="12495039" y="3001869"/>
                  <a:pt x="12495039" y="3001869"/>
                  <a:pt x="12476457" y="3009659"/>
                </a:cubicBezTo>
                <a:cubicBezTo>
                  <a:pt x="12476457" y="3009659"/>
                  <a:pt x="12476457" y="3009659"/>
                  <a:pt x="12391808" y="3009659"/>
                </a:cubicBezTo>
                <a:cubicBezTo>
                  <a:pt x="12391808" y="3009659"/>
                  <a:pt x="12391808" y="3009659"/>
                  <a:pt x="12383549" y="3030433"/>
                </a:cubicBezTo>
                <a:cubicBezTo>
                  <a:pt x="12387679" y="3033030"/>
                  <a:pt x="12391808" y="3033030"/>
                  <a:pt x="12395937" y="3033030"/>
                </a:cubicBezTo>
                <a:cubicBezTo>
                  <a:pt x="12395937" y="3033030"/>
                  <a:pt x="12395937" y="3033030"/>
                  <a:pt x="12352580" y="3038223"/>
                </a:cubicBezTo>
                <a:cubicBezTo>
                  <a:pt x="12352580" y="3038223"/>
                  <a:pt x="12352580" y="3038223"/>
                  <a:pt x="12371162" y="3033030"/>
                </a:cubicBezTo>
                <a:cubicBezTo>
                  <a:pt x="12371162" y="3033030"/>
                  <a:pt x="12371162" y="3033030"/>
                  <a:pt x="12350516" y="3025240"/>
                </a:cubicBezTo>
                <a:cubicBezTo>
                  <a:pt x="12350516" y="3025240"/>
                  <a:pt x="12350516" y="3025240"/>
                  <a:pt x="12325740" y="3027836"/>
                </a:cubicBezTo>
                <a:cubicBezTo>
                  <a:pt x="12325740" y="3027836"/>
                  <a:pt x="12325740" y="3027836"/>
                  <a:pt x="12247285" y="3033030"/>
                </a:cubicBezTo>
                <a:cubicBezTo>
                  <a:pt x="12247285" y="3033030"/>
                  <a:pt x="12247285" y="3033030"/>
                  <a:pt x="12197734" y="3048611"/>
                </a:cubicBezTo>
                <a:cubicBezTo>
                  <a:pt x="12197734" y="3048611"/>
                  <a:pt x="12197734" y="3048611"/>
                  <a:pt x="12183282" y="3043417"/>
                </a:cubicBezTo>
                <a:cubicBezTo>
                  <a:pt x="12183282" y="3043417"/>
                  <a:pt x="12183282" y="3043417"/>
                  <a:pt x="12075922" y="3064191"/>
                </a:cubicBezTo>
                <a:cubicBezTo>
                  <a:pt x="12075922" y="3064191"/>
                  <a:pt x="12075922" y="3064191"/>
                  <a:pt x="12049082" y="3061594"/>
                </a:cubicBezTo>
                <a:cubicBezTo>
                  <a:pt x="12049082" y="3056401"/>
                  <a:pt x="12053211" y="3053804"/>
                  <a:pt x="12069728" y="3058998"/>
                </a:cubicBezTo>
                <a:cubicBezTo>
                  <a:pt x="12069728" y="3058998"/>
                  <a:pt x="12069728" y="3058998"/>
                  <a:pt x="12073857" y="3056401"/>
                </a:cubicBezTo>
                <a:cubicBezTo>
                  <a:pt x="12069728" y="3053804"/>
                  <a:pt x="12075922" y="3053804"/>
                  <a:pt x="12082116" y="3053804"/>
                </a:cubicBezTo>
                <a:cubicBezTo>
                  <a:pt x="12073857" y="3051207"/>
                  <a:pt x="12061470" y="3051207"/>
                  <a:pt x="12042888" y="3048611"/>
                </a:cubicBezTo>
                <a:cubicBezTo>
                  <a:pt x="12042888" y="3048611"/>
                  <a:pt x="12042888" y="3048611"/>
                  <a:pt x="12038759" y="3053804"/>
                </a:cubicBezTo>
                <a:cubicBezTo>
                  <a:pt x="12038759" y="3053804"/>
                  <a:pt x="12038759" y="3053804"/>
                  <a:pt x="12034630" y="3058998"/>
                </a:cubicBezTo>
                <a:cubicBezTo>
                  <a:pt x="12030501" y="3058998"/>
                  <a:pt x="12030501" y="3056401"/>
                  <a:pt x="12030501" y="3056401"/>
                </a:cubicBezTo>
                <a:cubicBezTo>
                  <a:pt x="12026371" y="3058998"/>
                  <a:pt x="12020178" y="3058998"/>
                  <a:pt x="12013984" y="3061594"/>
                </a:cubicBezTo>
                <a:cubicBezTo>
                  <a:pt x="12013984" y="3061594"/>
                  <a:pt x="12013984" y="3061594"/>
                  <a:pt x="11999531" y="3053804"/>
                </a:cubicBezTo>
                <a:cubicBezTo>
                  <a:pt x="11999531" y="3053804"/>
                  <a:pt x="11999531" y="3053804"/>
                  <a:pt x="11999531" y="3066788"/>
                </a:cubicBezTo>
                <a:cubicBezTo>
                  <a:pt x="11999531" y="3066788"/>
                  <a:pt x="11999531" y="3066788"/>
                  <a:pt x="11991273" y="3064191"/>
                </a:cubicBezTo>
                <a:cubicBezTo>
                  <a:pt x="11991273" y="3064191"/>
                  <a:pt x="11991273" y="3064191"/>
                  <a:pt x="11958239" y="3066788"/>
                </a:cubicBezTo>
                <a:cubicBezTo>
                  <a:pt x="11956175" y="3066788"/>
                  <a:pt x="11954110" y="3064191"/>
                  <a:pt x="11949981" y="3064191"/>
                </a:cubicBezTo>
                <a:cubicBezTo>
                  <a:pt x="11949981" y="3064191"/>
                  <a:pt x="11949981" y="3064191"/>
                  <a:pt x="11921076" y="3071981"/>
                </a:cubicBezTo>
                <a:cubicBezTo>
                  <a:pt x="11921076" y="3071981"/>
                  <a:pt x="11921076" y="3071981"/>
                  <a:pt x="11885978" y="3074578"/>
                </a:cubicBezTo>
                <a:cubicBezTo>
                  <a:pt x="11885978" y="3074578"/>
                  <a:pt x="11885978" y="3074578"/>
                  <a:pt x="11869461" y="3082369"/>
                </a:cubicBezTo>
                <a:cubicBezTo>
                  <a:pt x="11869461" y="3082369"/>
                  <a:pt x="11869461" y="3082369"/>
                  <a:pt x="11840556" y="3082369"/>
                </a:cubicBezTo>
                <a:cubicBezTo>
                  <a:pt x="11840556" y="3082369"/>
                  <a:pt x="11840556" y="3082369"/>
                  <a:pt x="11801329" y="3092756"/>
                </a:cubicBezTo>
                <a:cubicBezTo>
                  <a:pt x="11801329" y="3092756"/>
                  <a:pt x="11801329" y="3092756"/>
                  <a:pt x="11793070" y="3090159"/>
                </a:cubicBezTo>
                <a:cubicBezTo>
                  <a:pt x="11807522" y="3090159"/>
                  <a:pt x="11828168" y="3084965"/>
                  <a:pt x="11791005" y="3090159"/>
                </a:cubicBezTo>
                <a:cubicBezTo>
                  <a:pt x="11791005" y="3090159"/>
                  <a:pt x="11791005" y="3090159"/>
                  <a:pt x="11784812" y="3087562"/>
                </a:cubicBezTo>
                <a:cubicBezTo>
                  <a:pt x="11782747" y="3090159"/>
                  <a:pt x="11782747" y="3090159"/>
                  <a:pt x="11786876" y="3090159"/>
                </a:cubicBezTo>
                <a:cubicBezTo>
                  <a:pt x="11778618" y="3090159"/>
                  <a:pt x="11766230" y="3092756"/>
                  <a:pt x="11751778" y="3095352"/>
                </a:cubicBezTo>
                <a:cubicBezTo>
                  <a:pt x="11743519" y="3097949"/>
                  <a:pt x="11766230" y="3097949"/>
                  <a:pt x="11745584" y="3100546"/>
                </a:cubicBezTo>
                <a:cubicBezTo>
                  <a:pt x="11745584" y="3100546"/>
                  <a:pt x="11745584" y="3100546"/>
                  <a:pt x="11788941" y="3108336"/>
                </a:cubicBezTo>
                <a:cubicBezTo>
                  <a:pt x="11788941" y="3108336"/>
                  <a:pt x="11788941" y="3108336"/>
                  <a:pt x="11753842" y="3121320"/>
                </a:cubicBezTo>
                <a:cubicBezTo>
                  <a:pt x="11753842" y="3121320"/>
                  <a:pt x="11753842" y="3121320"/>
                  <a:pt x="11712550" y="3126514"/>
                </a:cubicBezTo>
                <a:cubicBezTo>
                  <a:pt x="11712550" y="3126514"/>
                  <a:pt x="11712550" y="3126514"/>
                  <a:pt x="11700162" y="3134304"/>
                </a:cubicBezTo>
                <a:cubicBezTo>
                  <a:pt x="11700162" y="3134304"/>
                  <a:pt x="11700162" y="3134304"/>
                  <a:pt x="11687775" y="3129110"/>
                </a:cubicBezTo>
                <a:cubicBezTo>
                  <a:pt x="11687775" y="3129110"/>
                  <a:pt x="11687775" y="3129110"/>
                  <a:pt x="11648547" y="3162869"/>
                </a:cubicBezTo>
                <a:cubicBezTo>
                  <a:pt x="11648547" y="3162869"/>
                  <a:pt x="11648547" y="3162869"/>
                  <a:pt x="11596932" y="3196627"/>
                </a:cubicBezTo>
                <a:cubicBezTo>
                  <a:pt x="11596932" y="3196627"/>
                  <a:pt x="11596932" y="3196627"/>
                  <a:pt x="11609319" y="3204417"/>
                </a:cubicBezTo>
                <a:cubicBezTo>
                  <a:pt x="11609319" y="3204417"/>
                  <a:pt x="11609319" y="3204417"/>
                  <a:pt x="11648547" y="3194030"/>
                </a:cubicBezTo>
                <a:cubicBezTo>
                  <a:pt x="11648547" y="3194030"/>
                  <a:pt x="11648547" y="3194030"/>
                  <a:pt x="11700162" y="3199223"/>
                </a:cubicBezTo>
                <a:cubicBezTo>
                  <a:pt x="11700162" y="3199223"/>
                  <a:pt x="11700162" y="3199223"/>
                  <a:pt x="11673322" y="3186239"/>
                </a:cubicBezTo>
                <a:cubicBezTo>
                  <a:pt x="11673322" y="3186239"/>
                  <a:pt x="11673322" y="3186239"/>
                  <a:pt x="11681581" y="3183643"/>
                </a:cubicBezTo>
                <a:cubicBezTo>
                  <a:pt x="11681581" y="3183643"/>
                  <a:pt x="11681581" y="3183643"/>
                  <a:pt x="11702227" y="3191433"/>
                </a:cubicBezTo>
                <a:cubicBezTo>
                  <a:pt x="11702227" y="3191433"/>
                  <a:pt x="11702227" y="3191433"/>
                  <a:pt x="11788941" y="3173256"/>
                </a:cubicBezTo>
                <a:cubicBezTo>
                  <a:pt x="11788941" y="3173256"/>
                  <a:pt x="11788941" y="3173256"/>
                  <a:pt x="11778618" y="3186239"/>
                </a:cubicBezTo>
                <a:cubicBezTo>
                  <a:pt x="11778618" y="3186239"/>
                  <a:pt x="11778618" y="3186239"/>
                  <a:pt x="11840556" y="3183643"/>
                </a:cubicBezTo>
                <a:cubicBezTo>
                  <a:pt x="11840556" y="3183643"/>
                  <a:pt x="11840556" y="3183643"/>
                  <a:pt x="11848815" y="3178449"/>
                </a:cubicBezTo>
                <a:cubicBezTo>
                  <a:pt x="11848815" y="3178449"/>
                  <a:pt x="11848815" y="3178449"/>
                  <a:pt x="11809587" y="3173256"/>
                </a:cubicBezTo>
                <a:cubicBezTo>
                  <a:pt x="11809587" y="3173256"/>
                  <a:pt x="11809587" y="3173256"/>
                  <a:pt x="11809587" y="3165465"/>
                </a:cubicBezTo>
                <a:cubicBezTo>
                  <a:pt x="11842621" y="3155078"/>
                  <a:pt x="11813716" y="3196627"/>
                  <a:pt x="11857073" y="3155078"/>
                </a:cubicBezTo>
                <a:cubicBezTo>
                  <a:pt x="11857073" y="3155078"/>
                  <a:pt x="11857073" y="3155078"/>
                  <a:pt x="11865332" y="3168062"/>
                </a:cubicBezTo>
                <a:cubicBezTo>
                  <a:pt x="11865332" y="3168062"/>
                  <a:pt x="11865332" y="3168062"/>
                  <a:pt x="11933464" y="3165465"/>
                </a:cubicBezTo>
                <a:cubicBezTo>
                  <a:pt x="11933464" y="3165465"/>
                  <a:pt x="11933464" y="3165465"/>
                  <a:pt x="11972691" y="3162869"/>
                </a:cubicBezTo>
                <a:cubicBezTo>
                  <a:pt x="11968562" y="3168062"/>
                  <a:pt x="11968562" y="3175852"/>
                  <a:pt x="11974756" y="3162869"/>
                </a:cubicBezTo>
                <a:cubicBezTo>
                  <a:pt x="11976821" y="3160272"/>
                  <a:pt x="11976821" y="3157675"/>
                  <a:pt x="11978885" y="3152481"/>
                </a:cubicBezTo>
                <a:cubicBezTo>
                  <a:pt x="11978885" y="3152481"/>
                  <a:pt x="11978885" y="3152481"/>
                  <a:pt x="11991273" y="3152481"/>
                </a:cubicBezTo>
                <a:cubicBezTo>
                  <a:pt x="11991273" y="3152481"/>
                  <a:pt x="11991273" y="3152481"/>
                  <a:pt x="11989208" y="3160272"/>
                </a:cubicBezTo>
                <a:cubicBezTo>
                  <a:pt x="11989208" y="3160272"/>
                  <a:pt x="11989208" y="3160272"/>
                  <a:pt x="12026371" y="3155078"/>
                </a:cubicBezTo>
                <a:cubicBezTo>
                  <a:pt x="12026371" y="3155078"/>
                  <a:pt x="12026371" y="3155078"/>
                  <a:pt x="12026371" y="3147288"/>
                </a:cubicBezTo>
                <a:cubicBezTo>
                  <a:pt x="12049082" y="3142094"/>
                  <a:pt x="12075922" y="3152481"/>
                  <a:pt x="12073857" y="3142094"/>
                </a:cubicBezTo>
                <a:cubicBezTo>
                  <a:pt x="12073857" y="3142094"/>
                  <a:pt x="12092439" y="3136901"/>
                  <a:pt x="12073857" y="3147288"/>
                </a:cubicBezTo>
                <a:cubicBezTo>
                  <a:pt x="12080051" y="3144691"/>
                  <a:pt x="12082116" y="3160272"/>
                  <a:pt x="12090374" y="3142094"/>
                </a:cubicBezTo>
                <a:cubicBezTo>
                  <a:pt x="12090374" y="3142094"/>
                  <a:pt x="12090374" y="3142094"/>
                  <a:pt x="12086245" y="3139498"/>
                </a:cubicBezTo>
                <a:cubicBezTo>
                  <a:pt x="12086245" y="3139498"/>
                  <a:pt x="12086245" y="3139498"/>
                  <a:pt x="12119279" y="3126514"/>
                </a:cubicBezTo>
                <a:cubicBezTo>
                  <a:pt x="12115150" y="3123917"/>
                  <a:pt x="12129602" y="3123917"/>
                  <a:pt x="12131667" y="3123917"/>
                </a:cubicBezTo>
                <a:cubicBezTo>
                  <a:pt x="12131667" y="3123917"/>
                  <a:pt x="12131667" y="3123917"/>
                  <a:pt x="12137860" y="3126514"/>
                </a:cubicBezTo>
                <a:cubicBezTo>
                  <a:pt x="12137860" y="3126514"/>
                  <a:pt x="12137860" y="3126514"/>
                  <a:pt x="12197734" y="3118723"/>
                </a:cubicBezTo>
                <a:cubicBezTo>
                  <a:pt x="12197734" y="3118723"/>
                  <a:pt x="12197734" y="3118723"/>
                  <a:pt x="12203928" y="3126514"/>
                </a:cubicBezTo>
                <a:cubicBezTo>
                  <a:pt x="12203928" y="3126514"/>
                  <a:pt x="12203928" y="3126514"/>
                  <a:pt x="12177088" y="3123917"/>
                </a:cubicBezTo>
                <a:cubicBezTo>
                  <a:pt x="12177088" y="3123917"/>
                  <a:pt x="12177088" y="3123917"/>
                  <a:pt x="12177088" y="3129110"/>
                </a:cubicBezTo>
                <a:cubicBezTo>
                  <a:pt x="12177088" y="3129110"/>
                  <a:pt x="12177088" y="3129110"/>
                  <a:pt x="12199799" y="3131707"/>
                </a:cubicBezTo>
                <a:cubicBezTo>
                  <a:pt x="12199799" y="3131707"/>
                  <a:pt x="12199799" y="3131707"/>
                  <a:pt x="12208057" y="3129110"/>
                </a:cubicBezTo>
                <a:cubicBezTo>
                  <a:pt x="12208057" y="3126514"/>
                  <a:pt x="12212187" y="3123917"/>
                  <a:pt x="12222510" y="3121320"/>
                </a:cubicBezTo>
                <a:cubicBezTo>
                  <a:pt x="12218380" y="3113530"/>
                  <a:pt x="12212187" y="3126514"/>
                  <a:pt x="12210122" y="3118723"/>
                </a:cubicBezTo>
                <a:cubicBezTo>
                  <a:pt x="12212187" y="3116127"/>
                  <a:pt x="12191540" y="3121320"/>
                  <a:pt x="12214251" y="3113530"/>
                </a:cubicBezTo>
                <a:cubicBezTo>
                  <a:pt x="12214251" y="3113530"/>
                  <a:pt x="12214251" y="3113530"/>
                  <a:pt x="12226639" y="3118723"/>
                </a:cubicBezTo>
                <a:cubicBezTo>
                  <a:pt x="12236962" y="3116127"/>
                  <a:pt x="12253479" y="3110933"/>
                  <a:pt x="12276190" y="3105740"/>
                </a:cubicBezTo>
                <a:cubicBezTo>
                  <a:pt x="12276190" y="3105740"/>
                  <a:pt x="12276190" y="3105740"/>
                  <a:pt x="12274125" y="3113530"/>
                </a:cubicBezTo>
                <a:cubicBezTo>
                  <a:pt x="12274125" y="3113530"/>
                  <a:pt x="12274125" y="3113530"/>
                  <a:pt x="12288577" y="3113530"/>
                </a:cubicBezTo>
                <a:cubicBezTo>
                  <a:pt x="12288577" y="3113530"/>
                  <a:pt x="12288577" y="3113530"/>
                  <a:pt x="12294771" y="3105740"/>
                </a:cubicBezTo>
                <a:cubicBezTo>
                  <a:pt x="12294771" y="3105740"/>
                  <a:pt x="12294771" y="3105740"/>
                  <a:pt x="12391808" y="3087562"/>
                </a:cubicBezTo>
                <a:cubicBezTo>
                  <a:pt x="12402131" y="3087562"/>
                  <a:pt x="12406260" y="3079772"/>
                  <a:pt x="12412454" y="3077175"/>
                </a:cubicBezTo>
                <a:cubicBezTo>
                  <a:pt x="12412454" y="3077175"/>
                  <a:pt x="12412454" y="3077175"/>
                  <a:pt x="12387679" y="3069385"/>
                </a:cubicBezTo>
                <a:cubicBezTo>
                  <a:pt x="12387679" y="3069385"/>
                  <a:pt x="12387679" y="3069385"/>
                  <a:pt x="12371162" y="3074578"/>
                </a:cubicBezTo>
                <a:cubicBezTo>
                  <a:pt x="12371162" y="3074578"/>
                  <a:pt x="12371162" y="3074578"/>
                  <a:pt x="12358774" y="3066788"/>
                </a:cubicBezTo>
                <a:cubicBezTo>
                  <a:pt x="12358774" y="3066788"/>
                  <a:pt x="12358774" y="3066788"/>
                  <a:pt x="12288577" y="3066788"/>
                </a:cubicBezTo>
                <a:cubicBezTo>
                  <a:pt x="12282383" y="3069385"/>
                  <a:pt x="12282383" y="3066788"/>
                  <a:pt x="12276190" y="3056401"/>
                </a:cubicBezTo>
                <a:cubicBezTo>
                  <a:pt x="12263802" y="3061594"/>
                  <a:pt x="12274125" y="3082369"/>
                  <a:pt x="12243156" y="3066788"/>
                </a:cubicBezTo>
                <a:cubicBezTo>
                  <a:pt x="12243156" y="3066788"/>
                  <a:pt x="12243156" y="3066788"/>
                  <a:pt x="12226639" y="3056401"/>
                </a:cubicBezTo>
                <a:cubicBezTo>
                  <a:pt x="12226639" y="3056401"/>
                  <a:pt x="12226639" y="3056401"/>
                  <a:pt x="12288577" y="3046014"/>
                </a:cubicBezTo>
                <a:cubicBezTo>
                  <a:pt x="12288577" y="3046014"/>
                  <a:pt x="12288577" y="3046014"/>
                  <a:pt x="12298900" y="3048611"/>
                </a:cubicBezTo>
                <a:cubicBezTo>
                  <a:pt x="12288577" y="3051207"/>
                  <a:pt x="12319546" y="3056401"/>
                  <a:pt x="12286513" y="3053804"/>
                </a:cubicBezTo>
                <a:cubicBezTo>
                  <a:pt x="12286513" y="3053804"/>
                  <a:pt x="12286513" y="3053804"/>
                  <a:pt x="12325740" y="3061594"/>
                </a:cubicBezTo>
                <a:cubicBezTo>
                  <a:pt x="12325740" y="3061594"/>
                  <a:pt x="12325740" y="3061594"/>
                  <a:pt x="12331934" y="3061594"/>
                </a:cubicBezTo>
                <a:cubicBezTo>
                  <a:pt x="12325740" y="3051207"/>
                  <a:pt x="12389743" y="3071981"/>
                  <a:pt x="12315417" y="3048611"/>
                </a:cubicBezTo>
                <a:cubicBezTo>
                  <a:pt x="12315417" y="3048611"/>
                  <a:pt x="12315417" y="3048611"/>
                  <a:pt x="12307159" y="3043417"/>
                </a:cubicBezTo>
                <a:cubicBezTo>
                  <a:pt x="12313353" y="3043417"/>
                  <a:pt x="12327805" y="3035627"/>
                  <a:pt x="12327805" y="3040820"/>
                </a:cubicBezTo>
                <a:cubicBezTo>
                  <a:pt x="12327805" y="3040820"/>
                  <a:pt x="12327805" y="3040820"/>
                  <a:pt x="12327805" y="3043417"/>
                </a:cubicBezTo>
                <a:cubicBezTo>
                  <a:pt x="12327805" y="3043417"/>
                  <a:pt x="12327805" y="3043417"/>
                  <a:pt x="12379420" y="3066788"/>
                </a:cubicBezTo>
                <a:cubicBezTo>
                  <a:pt x="12379420" y="3066788"/>
                  <a:pt x="12379420" y="3066788"/>
                  <a:pt x="12443423" y="3066788"/>
                </a:cubicBezTo>
                <a:cubicBezTo>
                  <a:pt x="12437229" y="3084965"/>
                  <a:pt x="12464069" y="3071981"/>
                  <a:pt x="12480586" y="3077175"/>
                </a:cubicBezTo>
                <a:cubicBezTo>
                  <a:pt x="12480586" y="3077175"/>
                  <a:pt x="12480586" y="3077175"/>
                  <a:pt x="12474392" y="3095352"/>
                </a:cubicBezTo>
                <a:cubicBezTo>
                  <a:pt x="12484715" y="3108336"/>
                  <a:pt x="12505362" y="3090159"/>
                  <a:pt x="12507426" y="3103143"/>
                </a:cubicBezTo>
                <a:cubicBezTo>
                  <a:pt x="12507426" y="3103143"/>
                  <a:pt x="12507426" y="3103143"/>
                  <a:pt x="12507426" y="3097949"/>
                </a:cubicBezTo>
                <a:cubicBezTo>
                  <a:pt x="12507426" y="3097949"/>
                  <a:pt x="12507426" y="3097949"/>
                  <a:pt x="12515685" y="3103143"/>
                </a:cubicBezTo>
                <a:cubicBezTo>
                  <a:pt x="12515685" y="3103143"/>
                  <a:pt x="12515685" y="3103143"/>
                  <a:pt x="12523943" y="3103143"/>
                </a:cubicBezTo>
                <a:cubicBezTo>
                  <a:pt x="12523943" y="3103143"/>
                  <a:pt x="12523943" y="3103143"/>
                  <a:pt x="12532202" y="3097949"/>
                </a:cubicBezTo>
                <a:cubicBezTo>
                  <a:pt x="12532202" y="3097949"/>
                  <a:pt x="12532202" y="3097949"/>
                  <a:pt x="12519814" y="3095352"/>
                </a:cubicBezTo>
                <a:cubicBezTo>
                  <a:pt x="12519814" y="3095352"/>
                  <a:pt x="12519814" y="3095352"/>
                  <a:pt x="12585882" y="3097949"/>
                </a:cubicBezTo>
                <a:cubicBezTo>
                  <a:pt x="12585882" y="3097949"/>
                  <a:pt x="12585882" y="3097949"/>
                  <a:pt x="12637497" y="3082369"/>
                </a:cubicBezTo>
                <a:cubicBezTo>
                  <a:pt x="12637497" y="3082369"/>
                  <a:pt x="12637497" y="3082369"/>
                  <a:pt x="12707694" y="3071981"/>
                </a:cubicBezTo>
                <a:cubicBezTo>
                  <a:pt x="12709758" y="3064191"/>
                  <a:pt x="12680854" y="3082369"/>
                  <a:pt x="12711823" y="3064191"/>
                </a:cubicBezTo>
                <a:cubicBezTo>
                  <a:pt x="12711823" y="3064191"/>
                  <a:pt x="12711823" y="3064191"/>
                  <a:pt x="12751051" y="3066788"/>
                </a:cubicBezTo>
                <a:cubicBezTo>
                  <a:pt x="12751051" y="3066788"/>
                  <a:pt x="12751051" y="3066788"/>
                  <a:pt x="12872863" y="3053804"/>
                </a:cubicBezTo>
                <a:cubicBezTo>
                  <a:pt x="12872863" y="3053804"/>
                  <a:pt x="12872863" y="3053804"/>
                  <a:pt x="12872863" y="3056401"/>
                </a:cubicBezTo>
                <a:cubicBezTo>
                  <a:pt x="12872863" y="3056401"/>
                  <a:pt x="12872863" y="3056401"/>
                  <a:pt x="12907961" y="3056401"/>
                </a:cubicBezTo>
                <a:cubicBezTo>
                  <a:pt x="12912090" y="3053804"/>
                  <a:pt x="12922413" y="3051207"/>
                  <a:pt x="12938930" y="3048611"/>
                </a:cubicBezTo>
                <a:cubicBezTo>
                  <a:pt x="12938930" y="3048611"/>
                  <a:pt x="12938930" y="3048611"/>
                  <a:pt x="12938930" y="3056401"/>
                </a:cubicBezTo>
                <a:cubicBezTo>
                  <a:pt x="12938930" y="3056401"/>
                  <a:pt x="12938930" y="3056401"/>
                  <a:pt x="12986416" y="3053804"/>
                </a:cubicBezTo>
                <a:cubicBezTo>
                  <a:pt x="12986416" y="3053804"/>
                  <a:pt x="12986416" y="3053804"/>
                  <a:pt x="12998804" y="3048611"/>
                </a:cubicBezTo>
                <a:cubicBezTo>
                  <a:pt x="12998804" y="3048611"/>
                  <a:pt x="12998804" y="3048611"/>
                  <a:pt x="12978158" y="3040820"/>
                </a:cubicBezTo>
                <a:cubicBezTo>
                  <a:pt x="12978158" y="3040820"/>
                  <a:pt x="12978158" y="3040820"/>
                  <a:pt x="13011192" y="3038223"/>
                </a:cubicBezTo>
                <a:cubicBezTo>
                  <a:pt x="13011192" y="3038223"/>
                  <a:pt x="13011192" y="3038223"/>
                  <a:pt x="13021515" y="3038223"/>
                </a:cubicBezTo>
                <a:cubicBezTo>
                  <a:pt x="13021515" y="3038223"/>
                  <a:pt x="13021515" y="3038223"/>
                  <a:pt x="13087583" y="3020046"/>
                </a:cubicBezTo>
                <a:cubicBezTo>
                  <a:pt x="13110293" y="3022643"/>
                  <a:pt x="13135069" y="2991482"/>
                  <a:pt x="13149521" y="3020046"/>
                </a:cubicBezTo>
                <a:cubicBezTo>
                  <a:pt x="13149521" y="3020046"/>
                  <a:pt x="13149521" y="3020046"/>
                  <a:pt x="13242429" y="3001869"/>
                </a:cubicBezTo>
                <a:cubicBezTo>
                  <a:pt x="13242429" y="3001869"/>
                  <a:pt x="13242429" y="3001869"/>
                  <a:pt x="13250687" y="2994078"/>
                </a:cubicBezTo>
                <a:cubicBezTo>
                  <a:pt x="13250687" y="2994078"/>
                  <a:pt x="13250687" y="2994078"/>
                  <a:pt x="13258945" y="3001869"/>
                </a:cubicBezTo>
                <a:cubicBezTo>
                  <a:pt x="13258945" y="3001869"/>
                  <a:pt x="13258945" y="3001869"/>
                  <a:pt x="13275462" y="2996675"/>
                </a:cubicBezTo>
                <a:cubicBezTo>
                  <a:pt x="13275462" y="2996675"/>
                  <a:pt x="13275462" y="2996675"/>
                  <a:pt x="13310561" y="3004465"/>
                </a:cubicBezTo>
                <a:cubicBezTo>
                  <a:pt x="13310561" y="3004465"/>
                  <a:pt x="13310561" y="3004465"/>
                  <a:pt x="13343595" y="3022643"/>
                </a:cubicBezTo>
                <a:cubicBezTo>
                  <a:pt x="13343595" y="3022643"/>
                  <a:pt x="13343595" y="3022643"/>
                  <a:pt x="13314690" y="3038223"/>
                </a:cubicBezTo>
                <a:cubicBezTo>
                  <a:pt x="13314690" y="3038223"/>
                  <a:pt x="13314690" y="3038223"/>
                  <a:pt x="13294044" y="3033030"/>
                </a:cubicBezTo>
                <a:cubicBezTo>
                  <a:pt x="13289915" y="3038223"/>
                  <a:pt x="13265139" y="3025240"/>
                  <a:pt x="13279592" y="3046014"/>
                </a:cubicBezTo>
                <a:cubicBezTo>
                  <a:pt x="13279592" y="3046014"/>
                  <a:pt x="13279592" y="3046014"/>
                  <a:pt x="13273398" y="3040820"/>
                </a:cubicBezTo>
                <a:cubicBezTo>
                  <a:pt x="13273398" y="3040820"/>
                  <a:pt x="13273398" y="3040820"/>
                  <a:pt x="13178426" y="3058998"/>
                </a:cubicBezTo>
                <a:cubicBezTo>
                  <a:pt x="13178426" y="3058998"/>
                  <a:pt x="13178426" y="3058998"/>
                  <a:pt x="13170167" y="3071981"/>
                </a:cubicBezTo>
                <a:cubicBezTo>
                  <a:pt x="13170167" y="3071981"/>
                  <a:pt x="13170167" y="3071981"/>
                  <a:pt x="13066936" y="3077175"/>
                </a:cubicBezTo>
                <a:cubicBezTo>
                  <a:pt x="13066936" y="3077175"/>
                  <a:pt x="13066936" y="3077175"/>
                  <a:pt x="13054549" y="3087562"/>
                </a:cubicBezTo>
                <a:cubicBezTo>
                  <a:pt x="13054549" y="3087562"/>
                  <a:pt x="13054549" y="3087562"/>
                  <a:pt x="12990546" y="3097949"/>
                </a:cubicBezTo>
                <a:cubicBezTo>
                  <a:pt x="12990546" y="3097949"/>
                  <a:pt x="12990546" y="3097949"/>
                  <a:pt x="12969900" y="3108336"/>
                </a:cubicBezTo>
                <a:cubicBezTo>
                  <a:pt x="12969900" y="3108336"/>
                  <a:pt x="12969900" y="3108336"/>
                  <a:pt x="12912090" y="3118723"/>
                </a:cubicBezTo>
                <a:cubicBezTo>
                  <a:pt x="12912090" y="3118723"/>
                  <a:pt x="12912090" y="3118723"/>
                  <a:pt x="12905897" y="3129110"/>
                </a:cubicBezTo>
                <a:cubicBezTo>
                  <a:pt x="12905897" y="3129110"/>
                  <a:pt x="12905897" y="3129110"/>
                  <a:pt x="12864604" y="3131707"/>
                </a:cubicBezTo>
                <a:cubicBezTo>
                  <a:pt x="12862540" y="3131707"/>
                  <a:pt x="12860475" y="3129110"/>
                  <a:pt x="12860475" y="3126514"/>
                </a:cubicBezTo>
                <a:cubicBezTo>
                  <a:pt x="12860475" y="3126514"/>
                  <a:pt x="12860475" y="3126514"/>
                  <a:pt x="12804731" y="3149885"/>
                </a:cubicBezTo>
                <a:cubicBezTo>
                  <a:pt x="12804731" y="3149885"/>
                  <a:pt x="12804731" y="3149885"/>
                  <a:pt x="12777891" y="3149885"/>
                </a:cubicBezTo>
                <a:cubicBezTo>
                  <a:pt x="12777891" y="3149885"/>
                  <a:pt x="12777891" y="3149885"/>
                  <a:pt x="12761374" y="3160272"/>
                </a:cubicBezTo>
                <a:cubicBezTo>
                  <a:pt x="12761374" y="3160272"/>
                  <a:pt x="12761374" y="3160272"/>
                  <a:pt x="12753115" y="3149885"/>
                </a:cubicBezTo>
                <a:cubicBezTo>
                  <a:pt x="12753115" y="3149885"/>
                  <a:pt x="12753115" y="3149885"/>
                  <a:pt x="12724211" y="3160272"/>
                </a:cubicBezTo>
                <a:cubicBezTo>
                  <a:pt x="12724211" y="3157675"/>
                  <a:pt x="12691177" y="3149885"/>
                  <a:pt x="12724211" y="3170659"/>
                </a:cubicBezTo>
                <a:cubicBezTo>
                  <a:pt x="12724211" y="3170659"/>
                  <a:pt x="12724211" y="3170659"/>
                  <a:pt x="12701500" y="3170659"/>
                </a:cubicBezTo>
                <a:cubicBezTo>
                  <a:pt x="12701500" y="3170659"/>
                  <a:pt x="12701500" y="3170659"/>
                  <a:pt x="12693241" y="3178449"/>
                </a:cubicBezTo>
                <a:cubicBezTo>
                  <a:pt x="12693241" y="3178449"/>
                  <a:pt x="12693241" y="3178449"/>
                  <a:pt x="12668466" y="3181046"/>
                </a:cubicBezTo>
                <a:cubicBezTo>
                  <a:pt x="12668466" y="3181046"/>
                  <a:pt x="12668466" y="3181046"/>
                  <a:pt x="12649885" y="3191433"/>
                </a:cubicBezTo>
                <a:cubicBezTo>
                  <a:pt x="12649885" y="3191433"/>
                  <a:pt x="12649885" y="3191433"/>
                  <a:pt x="12602398" y="3186239"/>
                </a:cubicBezTo>
                <a:cubicBezTo>
                  <a:pt x="12602398" y="3186239"/>
                  <a:pt x="12602398" y="3186239"/>
                  <a:pt x="12565235" y="3188836"/>
                </a:cubicBezTo>
                <a:cubicBezTo>
                  <a:pt x="12565235" y="3188836"/>
                  <a:pt x="12565235" y="3188836"/>
                  <a:pt x="12565235" y="3199223"/>
                </a:cubicBezTo>
                <a:cubicBezTo>
                  <a:pt x="12565235" y="3199223"/>
                  <a:pt x="12565235" y="3199223"/>
                  <a:pt x="12602398" y="3209610"/>
                </a:cubicBezTo>
                <a:cubicBezTo>
                  <a:pt x="12602398" y="3209610"/>
                  <a:pt x="12602398" y="3209610"/>
                  <a:pt x="12635432" y="3227788"/>
                </a:cubicBezTo>
                <a:cubicBezTo>
                  <a:pt x="12635432" y="3227788"/>
                  <a:pt x="12635432" y="3227788"/>
                  <a:pt x="12612721" y="3235578"/>
                </a:cubicBezTo>
                <a:cubicBezTo>
                  <a:pt x="12612721" y="3235578"/>
                  <a:pt x="12612721" y="3235578"/>
                  <a:pt x="12579688" y="3219997"/>
                </a:cubicBezTo>
                <a:cubicBezTo>
                  <a:pt x="12579688" y="3219997"/>
                  <a:pt x="12579688" y="3219997"/>
                  <a:pt x="12435165" y="3232981"/>
                </a:cubicBezTo>
                <a:cubicBezTo>
                  <a:pt x="12435165" y="3232981"/>
                  <a:pt x="12435165" y="3232981"/>
                  <a:pt x="12422777" y="3227788"/>
                </a:cubicBezTo>
                <a:cubicBezTo>
                  <a:pt x="12422777" y="3227788"/>
                  <a:pt x="12422777" y="3227788"/>
                  <a:pt x="12327805" y="3240772"/>
                </a:cubicBezTo>
                <a:cubicBezTo>
                  <a:pt x="12327805" y="3240772"/>
                  <a:pt x="12327805" y="3240772"/>
                  <a:pt x="12331934" y="3243368"/>
                </a:cubicBezTo>
                <a:cubicBezTo>
                  <a:pt x="12331934" y="3243368"/>
                  <a:pt x="12331934" y="3243368"/>
                  <a:pt x="12282383" y="3243368"/>
                </a:cubicBezTo>
                <a:cubicBezTo>
                  <a:pt x="12282383" y="3243368"/>
                  <a:pt x="12282383" y="3243368"/>
                  <a:pt x="12282383" y="3248562"/>
                </a:cubicBezTo>
                <a:cubicBezTo>
                  <a:pt x="12282383" y="3248562"/>
                  <a:pt x="12282383" y="3248562"/>
                  <a:pt x="12263802" y="3243368"/>
                </a:cubicBezTo>
                <a:cubicBezTo>
                  <a:pt x="12263802" y="3243368"/>
                  <a:pt x="12263802" y="3243368"/>
                  <a:pt x="12234897" y="3256352"/>
                </a:cubicBezTo>
                <a:cubicBezTo>
                  <a:pt x="12228703" y="3253756"/>
                  <a:pt x="12214251" y="3261546"/>
                  <a:pt x="12218380" y="3248562"/>
                </a:cubicBezTo>
                <a:cubicBezTo>
                  <a:pt x="12218380" y="3248562"/>
                  <a:pt x="12218380" y="3248562"/>
                  <a:pt x="12214251" y="3251159"/>
                </a:cubicBezTo>
                <a:cubicBezTo>
                  <a:pt x="12214251" y="3251159"/>
                  <a:pt x="12214251" y="3251159"/>
                  <a:pt x="12113085" y="3264143"/>
                </a:cubicBezTo>
                <a:cubicBezTo>
                  <a:pt x="12113085" y="3264143"/>
                  <a:pt x="12113085" y="3264143"/>
                  <a:pt x="11900430" y="3303094"/>
                </a:cubicBezTo>
                <a:cubicBezTo>
                  <a:pt x="11900430" y="3303094"/>
                  <a:pt x="11900430" y="3303094"/>
                  <a:pt x="11861202" y="3313481"/>
                </a:cubicBezTo>
                <a:cubicBezTo>
                  <a:pt x="11861202" y="3313481"/>
                  <a:pt x="11861202" y="3313481"/>
                  <a:pt x="11840556" y="3308288"/>
                </a:cubicBezTo>
                <a:cubicBezTo>
                  <a:pt x="11840556" y="3308288"/>
                  <a:pt x="11840556" y="3308288"/>
                  <a:pt x="11817845" y="3313481"/>
                </a:cubicBezTo>
                <a:cubicBezTo>
                  <a:pt x="11817845" y="3313481"/>
                  <a:pt x="11817845" y="3313481"/>
                  <a:pt x="11817845" y="3318675"/>
                </a:cubicBezTo>
                <a:cubicBezTo>
                  <a:pt x="11817845" y="3318675"/>
                  <a:pt x="11817845" y="3318675"/>
                  <a:pt x="11830233" y="3326465"/>
                </a:cubicBezTo>
                <a:cubicBezTo>
                  <a:pt x="11830233" y="3326465"/>
                  <a:pt x="11830233" y="3326465"/>
                  <a:pt x="11636159" y="3365417"/>
                </a:cubicBezTo>
                <a:cubicBezTo>
                  <a:pt x="11636159" y="3365417"/>
                  <a:pt x="11636159" y="3365417"/>
                  <a:pt x="11572156" y="3380997"/>
                </a:cubicBezTo>
                <a:cubicBezTo>
                  <a:pt x="11572156" y="3380997"/>
                  <a:pt x="11572156" y="3380997"/>
                  <a:pt x="11553575" y="3380997"/>
                </a:cubicBezTo>
                <a:cubicBezTo>
                  <a:pt x="11553575" y="3380997"/>
                  <a:pt x="11553575" y="3380997"/>
                  <a:pt x="11545316" y="3388788"/>
                </a:cubicBezTo>
                <a:cubicBezTo>
                  <a:pt x="11545316" y="3388788"/>
                  <a:pt x="11545316" y="3388788"/>
                  <a:pt x="11524670" y="3386191"/>
                </a:cubicBezTo>
                <a:cubicBezTo>
                  <a:pt x="11524670" y="3386191"/>
                  <a:pt x="11524670" y="3386191"/>
                  <a:pt x="11483378" y="3396578"/>
                </a:cubicBezTo>
                <a:cubicBezTo>
                  <a:pt x="11481313" y="3396578"/>
                  <a:pt x="11481313" y="3393981"/>
                  <a:pt x="11479249" y="3393981"/>
                </a:cubicBezTo>
                <a:cubicBezTo>
                  <a:pt x="11479249" y="3393981"/>
                  <a:pt x="11479249" y="3393981"/>
                  <a:pt x="11353307" y="3412159"/>
                </a:cubicBezTo>
                <a:cubicBezTo>
                  <a:pt x="11353307" y="3412159"/>
                  <a:pt x="11353307" y="3412159"/>
                  <a:pt x="11320274" y="3414755"/>
                </a:cubicBezTo>
                <a:cubicBezTo>
                  <a:pt x="11320274" y="3414755"/>
                  <a:pt x="11320274" y="3414755"/>
                  <a:pt x="11231495" y="3430336"/>
                </a:cubicBezTo>
                <a:cubicBezTo>
                  <a:pt x="11231495" y="3430336"/>
                  <a:pt x="11231495" y="3430336"/>
                  <a:pt x="11184009" y="3445917"/>
                </a:cubicBezTo>
                <a:cubicBezTo>
                  <a:pt x="11184009" y="3445917"/>
                  <a:pt x="11184009" y="3445917"/>
                  <a:pt x="11070455" y="3510836"/>
                </a:cubicBezTo>
                <a:cubicBezTo>
                  <a:pt x="11070455" y="3510836"/>
                  <a:pt x="11070455" y="3510836"/>
                  <a:pt x="11029163" y="3539400"/>
                </a:cubicBezTo>
                <a:cubicBezTo>
                  <a:pt x="11029163" y="3539400"/>
                  <a:pt x="11029163" y="3539400"/>
                  <a:pt x="10989936" y="3560175"/>
                </a:cubicBezTo>
                <a:cubicBezTo>
                  <a:pt x="10979612" y="3567965"/>
                  <a:pt x="10965160" y="3575755"/>
                  <a:pt x="10946579" y="3586142"/>
                </a:cubicBezTo>
                <a:cubicBezTo>
                  <a:pt x="10946579" y="3586142"/>
                  <a:pt x="10946579" y="3586142"/>
                  <a:pt x="10886705" y="3609513"/>
                </a:cubicBezTo>
                <a:cubicBezTo>
                  <a:pt x="10886705" y="3609513"/>
                  <a:pt x="10886705" y="3609513"/>
                  <a:pt x="10880511" y="3614707"/>
                </a:cubicBezTo>
                <a:cubicBezTo>
                  <a:pt x="10880511" y="3614707"/>
                  <a:pt x="10880511" y="3614707"/>
                  <a:pt x="10886705" y="3619900"/>
                </a:cubicBezTo>
                <a:cubicBezTo>
                  <a:pt x="10886705" y="3619900"/>
                  <a:pt x="10886705" y="3619900"/>
                  <a:pt x="10880511" y="3630287"/>
                </a:cubicBezTo>
                <a:cubicBezTo>
                  <a:pt x="10880511" y="3630287"/>
                  <a:pt x="10880511" y="3630287"/>
                  <a:pt x="10870188" y="3625094"/>
                </a:cubicBezTo>
                <a:cubicBezTo>
                  <a:pt x="10870188" y="3625094"/>
                  <a:pt x="10870188" y="3625094"/>
                  <a:pt x="10830960" y="3643271"/>
                </a:cubicBezTo>
                <a:cubicBezTo>
                  <a:pt x="10830960" y="3643271"/>
                  <a:pt x="10830960" y="3643271"/>
                  <a:pt x="10830960" y="3651062"/>
                </a:cubicBezTo>
                <a:cubicBezTo>
                  <a:pt x="10830960" y="3651062"/>
                  <a:pt x="10830960" y="3651062"/>
                  <a:pt x="10802056" y="3669239"/>
                </a:cubicBezTo>
                <a:cubicBezTo>
                  <a:pt x="10802056" y="3669239"/>
                  <a:pt x="10802056" y="3669239"/>
                  <a:pt x="10709148" y="3710787"/>
                </a:cubicBezTo>
                <a:cubicBezTo>
                  <a:pt x="10709148" y="3710787"/>
                  <a:pt x="10709148" y="3710787"/>
                  <a:pt x="10694696" y="3728965"/>
                </a:cubicBezTo>
                <a:cubicBezTo>
                  <a:pt x="10694696" y="3728965"/>
                  <a:pt x="10694696" y="3728965"/>
                  <a:pt x="10645145" y="3741949"/>
                </a:cubicBezTo>
                <a:cubicBezTo>
                  <a:pt x="10643081" y="3739352"/>
                  <a:pt x="10636887" y="3739352"/>
                  <a:pt x="10632757" y="3741949"/>
                </a:cubicBezTo>
                <a:cubicBezTo>
                  <a:pt x="10632757" y="3741949"/>
                  <a:pt x="10632757" y="3741949"/>
                  <a:pt x="10628628" y="3760126"/>
                </a:cubicBezTo>
                <a:cubicBezTo>
                  <a:pt x="10628628" y="3760126"/>
                  <a:pt x="10628628" y="3760126"/>
                  <a:pt x="10568754" y="3793884"/>
                </a:cubicBezTo>
                <a:cubicBezTo>
                  <a:pt x="10568754" y="3793884"/>
                  <a:pt x="10568754" y="3793884"/>
                  <a:pt x="10560496" y="3791287"/>
                </a:cubicBezTo>
                <a:cubicBezTo>
                  <a:pt x="10560496" y="3791287"/>
                  <a:pt x="10560496" y="3791287"/>
                  <a:pt x="10552238" y="3791287"/>
                </a:cubicBezTo>
                <a:cubicBezTo>
                  <a:pt x="10552238" y="3791287"/>
                  <a:pt x="10552238" y="3791287"/>
                  <a:pt x="10546044" y="3804271"/>
                </a:cubicBezTo>
                <a:cubicBezTo>
                  <a:pt x="10546044" y="3804271"/>
                  <a:pt x="10546044" y="3804271"/>
                  <a:pt x="10500622" y="3830239"/>
                </a:cubicBezTo>
                <a:cubicBezTo>
                  <a:pt x="10500622" y="3830239"/>
                  <a:pt x="10500622" y="3830239"/>
                  <a:pt x="10475847" y="3838029"/>
                </a:cubicBezTo>
                <a:cubicBezTo>
                  <a:pt x="10479976" y="3832836"/>
                  <a:pt x="10492364" y="3817255"/>
                  <a:pt x="10467588" y="3843223"/>
                </a:cubicBezTo>
                <a:cubicBezTo>
                  <a:pt x="10467588" y="3843223"/>
                  <a:pt x="10467588" y="3843223"/>
                  <a:pt x="10461395" y="3840626"/>
                </a:cubicBezTo>
                <a:cubicBezTo>
                  <a:pt x="10461395" y="3840626"/>
                  <a:pt x="10461395" y="3840626"/>
                  <a:pt x="10467588" y="3853610"/>
                </a:cubicBezTo>
                <a:cubicBezTo>
                  <a:pt x="10467588" y="3853610"/>
                  <a:pt x="10467588" y="3853610"/>
                  <a:pt x="10446942" y="3861400"/>
                </a:cubicBezTo>
                <a:cubicBezTo>
                  <a:pt x="10444878" y="3858803"/>
                  <a:pt x="10434555" y="3861400"/>
                  <a:pt x="10405650" y="3863997"/>
                </a:cubicBezTo>
                <a:cubicBezTo>
                  <a:pt x="10405650" y="3863997"/>
                  <a:pt x="10405650" y="3863997"/>
                  <a:pt x="10395327" y="3879578"/>
                </a:cubicBezTo>
                <a:cubicBezTo>
                  <a:pt x="10395327" y="3879578"/>
                  <a:pt x="10395327" y="3879578"/>
                  <a:pt x="10403585" y="3884771"/>
                </a:cubicBezTo>
                <a:cubicBezTo>
                  <a:pt x="10403585" y="3884771"/>
                  <a:pt x="10403585" y="3884771"/>
                  <a:pt x="10364358" y="3902949"/>
                </a:cubicBezTo>
                <a:cubicBezTo>
                  <a:pt x="10364358" y="3902949"/>
                  <a:pt x="10364358" y="3902949"/>
                  <a:pt x="10347841" y="3902949"/>
                </a:cubicBezTo>
                <a:cubicBezTo>
                  <a:pt x="10347841" y="3902949"/>
                  <a:pt x="10347841" y="3902949"/>
                  <a:pt x="10347841" y="3913336"/>
                </a:cubicBezTo>
                <a:cubicBezTo>
                  <a:pt x="10347841" y="3913336"/>
                  <a:pt x="10347841" y="3913336"/>
                  <a:pt x="10312742" y="3926320"/>
                </a:cubicBezTo>
                <a:cubicBezTo>
                  <a:pt x="10312742" y="3926320"/>
                  <a:pt x="10312742" y="3926320"/>
                  <a:pt x="10308613" y="3934110"/>
                </a:cubicBezTo>
                <a:cubicBezTo>
                  <a:pt x="10308613" y="3934110"/>
                  <a:pt x="10308613" y="3934110"/>
                  <a:pt x="10279709" y="3934110"/>
                </a:cubicBezTo>
                <a:cubicBezTo>
                  <a:pt x="10279709" y="3934110"/>
                  <a:pt x="10279709" y="3934110"/>
                  <a:pt x="10279709" y="3944497"/>
                </a:cubicBezTo>
                <a:cubicBezTo>
                  <a:pt x="10279709" y="3944497"/>
                  <a:pt x="10279709" y="3944497"/>
                  <a:pt x="10236352" y="3960078"/>
                </a:cubicBezTo>
                <a:cubicBezTo>
                  <a:pt x="10236352" y="3962674"/>
                  <a:pt x="10238416" y="3967868"/>
                  <a:pt x="10236352" y="3975658"/>
                </a:cubicBezTo>
                <a:cubicBezTo>
                  <a:pt x="10236352" y="3975658"/>
                  <a:pt x="10236352" y="3975658"/>
                  <a:pt x="10215706" y="3975658"/>
                </a:cubicBezTo>
                <a:cubicBezTo>
                  <a:pt x="10215706" y="3975658"/>
                  <a:pt x="10215706" y="3975658"/>
                  <a:pt x="10203318" y="3991239"/>
                </a:cubicBezTo>
                <a:cubicBezTo>
                  <a:pt x="10203318" y="3991239"/>
                  <a:pt x="10203318" y="3991239"/>
                  <a:pt x="10164090" y="3996432"/>
                </a:cubicBezTo>
                <a:cubicBezTo>
                  <a:pt x="10164090" y="3996432"/>
                  <a:pt x="10164090" y="3996432"/>
                  <a:pt x="10164090" y="4009416"/>
                </a:cubicBezTo>
                <a:cubicBezTo>
                  <a:pt x="10164090" y="4009416"/>
                  <a:pt x="10164090" y="4009416"/>
                  <a:pt x="10131056" y="4024997"/>
                </a:cubicBezTo>
                <a:cubicBezTo>
                  <a:pt x="10131056" y="4024997"/>
                  <a:pt x="10131056" y="4024997"/>
                  <a:pt x="10108346" y="4019803"/>
                </a:cubicBezTo>
                <a:cubicBezTo>
                  <a:pt x="10108346" y="4019803"/>
                  <a:pt x="10108346" y="4019803"/>
                  <a:pt x="10114540" y="4035384"/>
                </a:cubicBezTo>
                <a:cubicBezTo>
                  <a:pt x="10114540" y="4035384"/>
                  <a:pt x="10114540" y="4035384"/>
                  <a:pt x="10083570" y="4053561"/>
                </a:cubicBezTo>
                <a:cubicBezTo>
                  <a:pt x="10083570" y="4053561"/>
                  <a:pt x="10083570" y="4053561"/>
                  <a:pt x="10075312" y="4053561"/>
                </a:cubicBezTo>
                <a:cubicBezTo>
                  <a:pt x="10075312" y="4053561"/>
                  <a:pt x="10075312" y="4053561"/>
                  <a:pt x="9972081" y="4097706"/>
                </a:cubicBezTo>
                <a:cubicBezTo>
                  <a:pt x="9972081" y="4097706"/>
                  <a:pt x="9972081" y="4097706"/>
                  <a:pt x="9982404" y="4100303"/>
                </a:cubicBezTo>
                <a:cubicBezTo>
                  <a:pt x="9982404" y="4100303"/>
                  <a:pt x="9982404" y="4100303"/>
                  <a:pt x="9957629" y="4108094"/>
                </a:cubicBezTo>
                <a:cubicBezTo>
                  <a:pt x="9957629" y="4110690"/>
                  <a:pt x="9957629" y="4110690"/>
                  <a:pt x="9955564" y="4110690"/>
                </a:cubicBezTo>
                <a:cubicBezTo>
                  <a:pt x="9953500" y="4110690"/>
                  <a:pt x="9951435" y="4110690"/>
                  <a:pt x="9949370" y="4108094"/>
                </a:cubicBezTo>
                <a:cubicBezTo>
                  <a:pt x="9949370" y="4108094"/>
                  <a:pt x="9949370" y="4108094"/>
                  <a:pt x="9922531" y="4131464"/>
                </a:cubicBezTo>
                <a:cubicBezTo>
                  <a:pt x="9922531" y="4131464"/>
                  <a:pt x="9922531" y="4131464"/>
                  <a:pt x="9893626" y="4136658"/>
                </a:cubicBezTo>
                <a:cubicBezTo>
                  <a:pt x="9906014" y="4139255"/>
                  <a:pt x="9897755" y="4144448"/>
                  <a:pt x="9893626" y="4149642"/>
                </a:cubicBezTo>
                <a:cubicBezTo>
                  <a:pt x="9893626" y="4149642"/>
                  <a:pt x="9893626" y="4149642"/>
                  <a:pt x="9850269" y="4162626"/>
                </a:cubicBezTo>
                <a:cubicBezTo>
                  <a:pt x="9850269" y="4162626"/>
                  <a:pt x="9850269" y="4162626"/>
                  <a:pt x="9842011" y="4175610"/>
                </a:cubicBezTo>
                <a:cubicBezTo>
                  <a:pt x="9842011" y="4175610"/>
                  <a:pt x="9842011" y="4175610"/>
                  <a:pt x="9811041" y="4180803"/>
                </a:cubicBezTo>
                <a:cubicBezTo>
                  <a:pt x="9811041" y="4180803"/>
                  <a:pt x="9811041" y="4180803"/>
                  <a:pt x="9790395" y="4204174"/>
                </a:cubicBezTo>
                <a:cubicBezTo>
                  <a:pt x="9639679" y="4279481"/>
                  <a:pt x="9484833" y="4367771"/>
                  <a:pt x="9323793" y="4450868"/>
                </a:cubicBezTo>
                <a:cubicBezTo>
                  <a:pt x="9323793" y="4450868"/>
                  <a:pt x="9323793" y="4450868"/>
                  <a:pt x="9327922" y="4453464"/>
                </a:cubicBezTo>
                <a:cubicBezTo>
                  <a:pt x="9276307" y="4469045"/>
                  <a:pt x="9247402" y="4513190"/>
                  <a:pt x="9191657" y="4510593"/>
                </a:cubicBezTo>
                <a:cubicBezTo>
                  <a:pt x="9191657" y="4510593"/>
                  <a:pt x="9191657" y="4510593"/>
                  <a:pt x="9199916" y="4515787"/>
                </a:cubicBezTo>
                <a:cubicBezTo>
                  <a:pt x="9168947" y="4536561"/>
                  <a:pt x="9100814" y="4567722"/>
                  <a:pt x="9088427" y="4585900"/>
                </a:cubicBezTo>
                <a:cubicBezTo>
                  <a:pt x="9084298" y="4596287"/>
                  <a:pt x="9061587" y="4604077"/>
                  <a:pt x="9047135" y="4606674"/>
                </a:cubicBezTo>
                <a:cubicBezTo>
                  <a:pt x="9047135" y="4606674"/>
                  <a:pt x="9047135" y="4606674"/>
                  <a:pt x="9059522" y="4611867"/>
                </a:cubicBezTo>
                <a:cubicBezTo>
                  <a:pt x="9057458" y="4614464"/>
                  <a:pt x="9086362" y="4606674"/>
                  <a:pt x="9051264" y="4617061"/>
                </a:cubicBezTo>
                <a:cubicBezTo>
                  <a:pt x="9051264" y="4617061"/>
                  <a:pt x="9051264" y="4617061"/>
                  <a:pt x="9067781" y="4622255"/>
                </a:cubicBezTo>
                <a:cubicBezTo>
                  <a:pt x="9061587" y="4635238"/>
                  <a:pt x="9047135" y="4606674"/>
                  <a:pt x="9055393" y="4632642"/>
                </a:cubicBezTo>
                <a:cubicBezTo>
                  <a:pt x="9055393" y="4632642"/>
                  <a:pt x="9055393" y="4632642"/>
                  <a:pt x="9030618" y="4622255"/>
                </a:cubicBezTo>
                <a:cubicBezTo>
                  <a:pt x="8983132" y="4637835"/>
                  <a:pt x="8935645" y="4658609"/>
                  <a:pt x="8906741" y="4681980"/>
                </a:cubicBezTo>
                <a:cubicBezTo>
                  <a:pt x="8906741" y="4681980"/>
                  <a:pt x="8906741" y="4681980"/>
                  <a:pt x="8898482" y="4692367"/>
                </a:cubicBezTo>
                <a:cubicBezTo>
                  <a:pt x="8898482" y="4692367"/>
                  <a:pt x="8898482" y="4692367"/>
                  <a:pt x="8855125" y="4702754"/>
                </a:cubicBezTo>
                <a:cubicBezTo>
                  <a:pt x="8855125" y="4702754"/>
                  <a:pt x="8855125" y="4702754"/>
                  <a:pt x="8749830" y="4702754"/>
                </a:cubicBezTo>
                <a:cubicBezTo>
                  <a:pt x="8749830" y="4702754"/>
                  <a:pt x="8749830" y="4702754"/>
                  <a:pt x="8718861" y="4689771"/>
                </a:cubicBezTo>
                <a:cubicBezTo>
                  <a:pt x="8718861" y="4689771"/>
                  <a:pt x="8718861" y="4689771"/>
                  <a:pt x="8737443" y="4687174"/>
                </a:cubicBezTo>
                <a:cubicBezTo>
                  <a:pt x="8737443" y="4687174"/>
                  <a:pt x="8737443" y="4687174"/>
                  <a:pt x="8739507" y="4674190"/>
                </a:cubicBezTo>
                <a:cubicBezTo>
                  <a:pt x="8739507" y="4674190"/>
                  <a:pt x="8739507" y="4674190"/>
                  <a:pt x="8778735" y="4650819"/>
                </a:cubicBezTo>
                <a:cubicBezTo>
                  <a:pt x="8778735" y="4650819"/>
                  <a:pt x="8778735" y="4650819"/>
                  <a:pt x="8770476" y="4645625"/>
                </a:cubicBezTo>
                <a:cubicBezTo>
                  <a:pt x="8770476" y="4645625"/>
                  <a:pt x="8770476" y="4645625"/>
                  <a:pt x="8782864" y="4637835"/>
                </a:cubicBezTo>
                <a:cubicBezTo>
                  <a:pt x="8782864" y="4637835"/>
                  <a:pt x="8782864" y="4637835"/>
                  <a:pt x="8778735" y="4630045"/>
                </a:cubicBezTo>
                <a:cubicBezTo>
                  <a:pt x="8762218" y="4640432"/>
                  <a:pt x="8727119" y="4640432"/>
                  <a:pt x="8714732" y="4648222"/>
                </a:cubicBezTo>
                <a:cubicBezTo>
                  <a:pt x="8714732" y="4648222"/>
                  <a:pt x="8714732" y="4648222"/>
                  <a:pt x="8694086" y="4674190"/>
                </a:cubicBezTo>
                <a:cubicBezTo>
                  <a:pt x="8694086" y="4674190"/>
                  <a:pt x="8694086" y="4674190"/>
                  <a:pt x="8661052" y="4687174"/>
                </a:cubicBezTo>
                <a:cubicBezTo>
                  <a:pt x="8661052" y="4687174"/>
                  <a:pt x="8661052" y="4687174"/>
                  <a:pt x="8669310" y="4689771"/>
                </a:cubicBezTo>
                <a:cubicBezTo>
                  <a:pt x="8669310" y="4689771"/>
                  <a:pt x="8669310" y="4689771"/>
                  <a:pt x="8648664" y="4702754"/>
                </a:cubicBezTo>
                <a:cubicBezTo>
                  <a:pt x="8648664" y="4702754"/>
                  <a:pt x="8648664" y="4702754"/>
                  <a:pt x="8512400" y="4702754"/>
                </a:cubicBezTo>
                <a:cubicBezTo>
                  <a:pt x="8512400" y="4702754"/>
                  <a:pt x="8512400" y="4702754"/>
                  <a:pt x="8514464" y="4694964"/>
                </a:cubicBezTo>
                <a:cubicBezTo>
                  <a:pt x="8514464" y="4694964"/>
                  <a:pt x="8514464" y="4694964"/>
                  <a:pt x="8553692" y="4687174"/>
                </a:cubicBezTo>
                <a:cubicBezTo>
                  <a:pt x="8553692" y="4687174"/>
                  <a:pt x="8553692" y="4687174"/>
                  <a:pt x="8578467" y="4671593"/>
                </a:cubicBezTo>
                <a:cubicBezTo>
                  <a:pt x="8578467" y="4671593"/>
                  <a:pt x="8578467" y="4671593"/>
                  <a:pt x="8576403" y="4661206"/>
                </a:cubicBezTo>
                <a:cubicBezTo>
                  <a:pt x="8576403" y="4661206"/>
                  <a:pt x="8576403" y="4661206"/>
                  <a:pt x="8615630" y="4645625"/>
                </a:cubicBezTo>
                <a:cubicBezTo>
                  <a:pt x="8615630" y="4643029"/>
                  <a:pt x="8613566" y="4643029"/>
                  <a:pt x="8611501" y="4640432"/>
                </a:cubicBezTo>
                <a:cubicBezTo>
                  <a:pt x="8611501" y="4640432"/>
                  <a:pt x="8611501" y="4640432"/>
                  <a:pt x="8654858" y="4656013"/>
                </a:cubicBezTo>
                <a:cubicBezTo>
                  <a:pt x="8654858" y="4656013"/>
                  <a:pt x="8654858" y="4656013"/>
                  <a:pt x="8663116" y="4650819"/>
                </a:cubicBezTo>
                <a:cubicBezTo>
                  <a:pt x="8663116" y="4650819"/>
                  <a:pt x="8663116" y="4650819"/>
                  <a:pt x="8654858" y="4645625"/>
                </a:cubicBezTo>
                <a:cubicBezTo>
                  <a:pt x="8654858" y="4645625"/>
                  <a:pt x="8654858" y="4645625"/>
                  <a:pt x="8634212" y="4643029"/>
                </a:cubicBezTo>
                <a:cubicBezTo>
                  <a:pt x="8634212" y="4643029"/>
                  <a:pt x="8634212" y="4643029"/>
                  <a:pt x="8648664" y="4630045"/>
                </a:cubicBezTo>
                <a:cubicBezTo>
                  <a:pt x="8648664" y="4630045"/>
                  <a:pt x="8648664" y="4630045"/>
                  <a:pt x="8648664" y="4624851"/>
                </a:cubicBezTo>
                <a:cubicBezTo>
                  <a:pt x="8625953" y="4648222"/>
                  <a:pt x="8574338" y="4624851"/>
                  <a:pt x="8553692" y="4632642"/>
                </a:cubicBezTo>
                <a:cubicBezTo>
                  <a:pt x="8553692" y="4632642"/>
                  <a:pt x="8553692" y="4632642"/>
                  <a:pt x="8506206" y="4658609"/>
                </a:cubicBezTo>
                <a:cubicBezTo>
                  <a:pt x="8506206" y="4658609"/>
                  <a:pt x="8506206" y="4658609"/>
                  <a:pt x="8512400" y="4661206"/>
                </a:cubicBezTo>
                <a:cubicBezTo>
                  <a:pt x="8512400" y="4661206"/>
                  <a:pt x="8512400" y="4661206"/>
                  <a:pt x="8436009" y="4702754"/>
                </a:cubicBezTo>
                <a:cubicBezTo>
                  <a:pt x="8436009" y="4702754"/>
                  <a:pt x="8436009" y="4702754"/>
                  <a:pt x="8308003" y="4702754"/>
                </a:cubicBezTo>
                <a:cubicBezTo>
                  <a:pt x="8326585" y="4692367"/>
                  <a:pt x="8279099" y="4705351"/>
                  <a:pt x="8314197" y="4689771"/>
                </a:cubicBezTo>
                <a:cubicBezTo>
                  <a:pt x="8314197" y="4689771"/>
                  <a:pt x="8314197" y="4689771"/>
                  <a:pt x="8289422" y="4694964"/>
                </a:cubicBezTo>
                <a:cubicBezTo>
                  <a:pt x="8289422" y="4694964"/>
                  <a:pt x="8289422" y="4694964"/>
                  <a:pt x="8293551" y="4692367"/>
                </a:cubicBezTo>
                <a:cubicBezTo>
                  <a:pt x="8293551" y="4692367"/>
                  <a:pt x="8293551" y="4692367"/>
                  <a:pt x="8308003" y="4674190"/>
                </a:cubicBezTo>
                <a:cubicBezTo>
                  <a:pt x="8338972" y="4671593"/>
                  <a:pt x="8285293" y="4663803"/>
                  <a:pt x="8336908" y="4661206"/>
                </a:cubicBezTo>
                <a:cubicBezTo>
                  <a:pt x="8336908" y="4661206"/>
                  <a:pt x="8336908" y="4661206"/>
                  <a:pt x="8328649" y="4658609"/>
                </a:cubicBezTo>
                <a:cubicBezTo>
                  <a:pt x="8305939" y="4666400"/>
                  <a:pt x="8277034" y="4663803"/>
                  <a:pt x="8268776" y="4668996"/>
                </a:cubicBezTo>
                <a:cubicBezTo>
                  <a:pt x="8268776" y="4668996"/>
                  <a:pt x="8268776" y="4668996"/>
                  <a:pt x="8336908" y="4630045"/>
                </a:cubicBezTo>
                <a:cubicBezTo>
                  <a:pt x="8336908" y="4630045"/>
                  <a:pt x="8336908" y="4630045"/>
                  <a:pt x="8413298" y="4601480"/>
                </a:cubicBezTo>
                <a:cubicBezTo>
                  <a:pt x="8413298" y="4601480"/>
                  <a:pt x="8413298" y="4601480"/>
                  <a:pt x="8413298" y="4591093"/>
                </a:cubicBezTo>
                <a:cubicBezTo>
                  <a:pt x="8413298" y="4591093"/>
                  <a:pt x="8413298" y="4591093"/>
                  <a:pt x="8440138" y="4588497"/>
                </a:cubicBezTo>
                <a:cubicBezTo>
                  <a:pt x="8458720" y="4578109"/>
                  <a:pt x="8473172" y="4562529"/>
                  <a:pt x="8473172" y="4549545"/>
                </a:cubicBezTo>
                <a:cubicBezTo>
                  <a:pt x="8473172" y="4549545"/>
                  <a:pt x="8473172" y="4549545"/>
                  <a:pt x="8450461" y="4562529"/>
                </a:cubicBezTo>
                <a:cubicBezTo>
                  <a:pt x="8369942" y="4583303"/>
                  <a:pt x="8289422" y="4643029"/>
                  <a:pt x="8213031" y="4674190"/>
                </a:cubicBezTo>
                <a:cubicBezTo>
                  <a:pt x="8213031" y="4674190"/>
                  <a:pt x="8213031" y="4674190"/>
                  <a:pt x="8213031" y="4684577"/>
                </a:cubicBezTo>
                <a:cubicBezTo>
                  <a:pt x="8213031" y="4684577"/>
                  <a:pt x="8213031" y="4684577"/>
                  <a:pt x="8184126" y="4702754"/>
                </a:cubicBezTo>
                <a:cubicBezTo>
                  <a:pt x="8184126" y="4702754"/>
                  <a:pt x="8184126" y="4702754"/>
                  <a:pt x="8080896" y="4702754"/>
                </a:cubicBezTo>
                <a:cubicBezTo>
                  <a:pt x="8080896" y="4702754"/>
                  <a:pt x="8080896" y="4702754"/>
                  <a:pt x="8132511" y="4668996"/>
                </a:cubicBezTo>
                <a:cubicBezTo>
                  <a:pt x="8132511" y="4668996"/>
                  <a:pt x="8132511" y="4668996"/>
                  <a:pt x="8128382" y="4661206"/>
                </a:cubicBezTo>
                <a:cubicBezTo>
                  <a:pt x="8128382" y="4661206"/>
                  <a:pt x="8128382" y="4661206"/>
                  <a:pt x="8213031" y="4614464"/>
                </a:cubicBezTo>
                <a:cubicBezTo>
                  <a:pt x="8188256" y="4604077"/>
                  <a:pt x="8219225" y="4604077"/>
                  <a:pt x="8208902" y="4591093"/>
                </a:cubicBezTo>
                <a:cubicBezTo>
                  <a:pt x="8208902" y="4591093"/>
                  <a:pt x="8208902" y="4591093"/>
                  <a:pt x="8204773" y="4585900"/>
                </a:cubicBezTo>
                <a:cubicBezTo>
                  <a:pt x="8204773" y="4585900"/>
                  <a:pt x="8204773" y="4585900"/>
                  <a:pt x="8159351" y="4601480"/>
                </a:cubicBezTo>
                <a:cubicBezTo>
                  <a:pt x="8159351" y="4601480"/>
                  <a:pt x="8159351" y="4601480"/>
                  <a:pt x="8120123" y="4619658"/>
                </a:cubicBezTo>
                <a:cubicBezTo>
                  <a:pt x="8120123" y="4619658"/>
                  <a:pt x="8120123" y="4619658"/>
                  <a:pt x="8159351" y="4585900"/>
                </a:cubicBezTo>
                <a:cubicBezTo>
                  <a:pt x="8159351" y="4585900"/>
                  <a:pt x="8159351" y="4585900"/>
                  <a:pt x="8179997" y="4578109"/>
                </a:cubicBezTo>
                <a:cubicBezTo>
                  <a:pt x="8179997" y="4578109"/>
                  <a:pt x="8179997" y="4578109"/>
                  <a:pt x="8171739" y="4570319"/>
                </a:cubicBezTo>
                <a:cubicBezTo>
                  <a:pt x="8171739" y="4570319"/>
                  <a:pt x="8171739" y="4570319"/>
                  <a:pt x="8188256" y="4559932"/>
                </a:cubicBezTo>
                <a:cubicBezTo>
                  <a:pt x="8188256" y="4559932"/>
                  <a:pt x="8188256" y="4559932"/>
                  <a:pt x="8179997" y="4554738"/>
                </a:cubicBezTo>
                <a:cubicBezTo>
                  <a:pt x="8179997" y="4554738"/>
                  <a:pt x="8179997" y="4554738"/>
                  <a:pt x="8153157" y="4559932"/>
                </a:cubicBezTo>
                <a:cubicBezTo>
                  <a:pt x="8134576" y="4565126"/>
                  <a:pt x="8177933" y="4567722"/>
                  <a:pt x="8144899" y="4572916"/>
                </a:cubicBezTo>
                <a:cubicBezTo>
                  <a:pt x="8144899" y="4572916"/>
                  <a:pt x="8144899" y="4572916"/>
                  <a:pt x="8153157" y="4578109"/>
                </a:cubicBezTo>
                <a:cubicBezTo>
                  <a:pt x="8153157" y="4578109"/>
                  <a:pt x="8153157" y="4578109"/>
                  <a:pt x="8140770" y="4583303"/>
                </a:cubicBezTo>
                <a:cubicBezTo>
                  <a:pt x="8140770" y="4583303"/>
                  <a:pt x="8140770" y="4583303"/>
                  <a:pt x="8132511" y="4572916"/>
                </a:cubicBezTo>
                <a:cubicBezTo>
                  <a:pt x="8132511" y="4572916"/>
                  <a:pt x="8132511" y="4572916"/>
                  <a:pt x="8056120" y="4611867"/>
                </a:cubicBezTo>
                <a:cubicBezTo>
                  <a:pt x="8056120" y="4611867"/>
                  <a:pt x="8056120" y="4611867"/>
                  <a:pt x="8039604" y="4604077"/>
                </a:cubicBezTo>
                <a:cubicBezTo>
                  <a:pt x="8074702" y="4598884"/>
                  <a:pt x="8033410" y="4596287"/>
                  <a:pt x="8051991" y="4583303"/>
                </a:cubicBezTo>
                <a:cubicBezTo>
                  <a:pt x="8051991" y="4583303"/>
                  <a:pt x="8051991" y="4583303"/>
                  <a:pt x="8074702" y="4583303"/>
                </a:cubicBezTo>
                <a:cubicBezTo>
                  <a:pt x="8074702" y="4583303"/>
                  <a:pt x="8074702" y="4583303"/>
                  <a:pt x="8060250" y="4585900"/>
                </a:cubicBezTo>
                <a:cubicBezTo>
                  <a:pt x="8060250" y="4585900"/>
                  <a:pt x="8060250" y="4585900"/>
                  <a:pt x="8080896" y="4585900"/>
                </a:cubicBezTo>
                <a:cubicBezTo>
                  <a:pt x="8080896" y="4585900"/>
                  <a:pt x="8080896" y="4585900"/>
                  <a:pt x="8089154" y="4578109"/>
                </a:cubicBezTo>
                <a:cubicBezTo>
                  <a:pt x="8076767" y="4580706"/>
                  <a:pt x="8103607" y="4570319"/>
                  <a:pt x="8074702" y="4567722"/>
                </a:cubicBezTo>
                <a:cubicBezTo>
                  <a:pt x="8074702" y="4567722"/>
                  <a:pt x="8074702" y="4567722"/>
                  <a:pt x="8074702" y="4565126"/>
                </a:cubicBezTo>
                <a:cubicBezTo>
                  <a:pt x="8074702" y="4565126"/>
                  <a:pt x="8074702" y="4565126"/>
                  <a:pt x="8023087" y="4580706"/>
                </a:cubicBezTo>
                <a:cubicBezTo>
                  <a:pt x="8023087" y="4580706"/>
                  <a:pt x="8023087" y="4580706"/>
                  <a:pt x="8010699" y="4593690"/>
                </a:cubicBezTo>
                <a:cubicBezTo>
                  <a:pt x="8010699" y="4593690"/>
                  <a:pt x="8010699" y="4593690"/>
                  <a:pt x="7996247" y="4601480"/>
                </a:cubicBezTo>
                <a:cubicBezTo>
                  <a:pt x="7996247" y="4601480"/>
                  <a:pt x="7996247" y="4601480"/>
                  <a:pt x="7987988" y="4591093"/>
                </a:cubicBezTo>
                <a:cubicBezTo>
                  <a:pt x="7987988" y="4591093"/>
                  <a:pt x="7987988" y="4591093"/>
                  <a:pt x="7950825" y="4604077"/>
                </a:cubicBezTo>
                <a:cubicBezTo>
                  <a:pt x="7950825" y="4604077"/>
                  <a:pt x="7950825" y="4604077"/>
                  <a:pt x="7952890" y="4617061"/>
                </a:cubicBezTo>
                <a:cubicBezTo>
                  <a:pt x="7952890" y="4617061"/>
                  <a:pt x="7952890" y="4617061"/>
                  <a:pt x="7919856" y="4624851"/>
                </a:cubicBezTo>
                <a:cubicBezTo>
                  <a:pt x="7919856" y="4624851"/>
                  <a:pt x="7919856" y="4624851"/>
                  <a:pt x="7886822" y="4640432"/>
                </a:cubicBezTo>
                <a:cubicBezTo>
                  <a:pt x="7886822" y="4640432"/>
                  <a:pt x="7886822" y="4640432"/>
                  <a:pt x="7886822" y="4650819"/>
                </a:cubicBezTo>
                <a:cubicBezTo>
                  <a:pt x="7886822" y="4650819"/>
                  <a:pt x="7886822" y="4650819"/>
                  <a:pt x="7874434" y="4656013"/>
                </a:cubicBezTo>
                <a:cubicBezTo>
                  <a:pt x="7874434" y="4656013"/>
                  <a:pt x="7874434" y="4656013"/>
                  <a:pt x="7843465" y="4643029"/>
                </a:cubicBezTo>
                <a:cubicBezTo>
                  <a:pt x="7843465" y="4643029"/>
                  <a:pt x="7843465" y="4643029"/>
                  <a:pt x="7824884" y="4648222"/>
                </a:cubicBezTo>
                <a:cubicBezTo>
                  <a:pt x="7824884" y="4648222"/>
                  <a:pt x="7824884" y="4648222"/>
                  <a:pt x="7804238" y="4650819"/>
                </a:cubicBezTo>
                <a:cubicBezTo>
                  <a:pt x="7802173" y="4653416"/>
                  <a:pt x="7800108" y="4656013"/>
                  <a:pt x="7818690" y="4658609"/>
                </a:cubicBezTo>
                <a:cubicBezTo>
                  <a:pt x="7818690" y="4658609"/>
                  <a:pt x="7818690" y="4658609"/>
                  <a:pt x="7779462" y="4671593"/>
                </a:cubicBezTo>
                <a:cubicBezTo>
                  <a:pt x="7779462" y="4671593"/>
                  <a:pt x="7779462" y="4671593"/>
                  <a:pt x="7771204" y="4684577"/>
                </a:cubicBezTo>
                <a:cubicBezTo>
                  <a:pt x="7771204" y="4684577"/>
                  <a:pt x="7771204" y="4684577"/>
                  <a:pt x="7758816" y="4687174"/>
                </a:cubicBezTo>
                <a:cubicBezTo>
                  <a:pt x="7752622" y="4674190"/>
                  <a:pt x="7787721" y="4663803"/>
                  <a:pt x="7802173" y="4650819"/>
                </a:cubicBezTo>
                <a:cubicBezTo>
                  <a:pt x="7808367" y="4643029"/>
                  <a:pt x="7808367" y="4637835"/>
                  <a:pt x="7798044" y="4630045"/>
                </a:cubicBezTo>
                <a:cubicBezTo>
                  <a:pt x="7798044" y="4630045"/>
                  <a:pt x="7798044" y="4630045"/>
                  <a:pt x="7866176" y="4604077"/>
                </a:cubicBezTo>
                <a:cubicBezTo>
                  <a:pt x="7866176" y="4604077"/>
                  <a:pt x="7866176" y="4604077"/>
                  <a:pt x="7868241" y="4593690"/>
                </a:cubicBezTo>
                <a:cubicBezTo>
                  <a:pt x="7868241" y="4593690"/>
                  <a:pt x="7868241" y="4593690"/>
                  <a:pt x="7839336" y="4585900"/>
                </a:cubicBezTo>
                <a:cubicBezTo>
                  <a:pt x="7839336" y="4585900"/>
                  <a:pt x="7839336" y="4585900"/>
                  <a:pt x="7822819" y="4585900"/>
                </a:cubicBezTo>
                <a:cubicBezTo>
                  <a:pt x="7822819" y="4585900"/>
                  <a:pt x="7822819" y="4585900"/>
                  <a:pt x="7802173" y="4601480"/>
                </a:cubicBezTo>
                <a:cubicBezTo>
                  <a:pt x="7802173" y="4601480"/>
                  <a:pt x="7802173" y="4601480"/>
                  <a:pt x="7789785" y="4596287"/>
                </a:cubicBezTo>
                <a:cubicBezTo>
                  <a:pt x="7789785" y="4596287"/>
                  <a:pt x="7789785" y="4596287"/>
                  <a:pt x="7762945" y="4606674"/>
                </a:cubicBezTo>
                <a:cubicBezTo>
                  <a:pt x="7762945" y="4606674"/>
                  <a:pt x="7762945" y="4606674"/>
                  <a:pt x="7750558" y="4601480"/>
                </a:cubicBezTo>
                <a:cubicBezTo>
                  <a:pt x="7750558" y="4601480"/>
                  <a:pt x="7750558" y="4601480"/>
                  <a:pt x="7734041" y="4606674"/>
                </a:cubicBezTo>
                <a:cubicBezTo>
                  <a:pt x="7734041" y="4606674"/>
                  <a:pt x="7734041" y="4606674"/>
                  <a:pt x="7725782" y="4606674"/>
                </a:cubicBezTo>
                <a:cubicBezTo>
                  <a:pt x="7752622" y="4572916"/>
                  <a:pt x="7804238" y="4570319"/>
                  <a:pt x="7822819" y="4533964"/>
                </a:cubicBezTo>
                <a:cubicBezTo>
                  <a:pt x="7822819" y="4533964"/>
                  <a:pt x="7822819" y="4533964"/>
                  <a:pt x="7814561" y="4531368"/>
                </a:cubicBezTo>
                <a:cubicBezTo>
                  <a:pt x="7781527" y="4539158"/>
                  <a:pt x="7758816" y="4559932"/>
                  <a:pt x="7715459" y="4557335"/>
                </a:cubicBezTo>
                <a:cubicBezTo>
                  <a:pt x="7715459" y="4557335"/>
                  <a:pt x="7715459" y="4557335"/>
                  <a:pt x="7734041" y="4552142"/>
                </a:cubicBezTo>
                <a:cubicBezTo>
                  <a:pt x="7734041" y="4552142"/>
                  <a:pt x="7734041" y="4552142"/>
                  <a:pt x="7738170" y="4539158"/>
                </a:cubicBezTo>
                <a:cubicBezTo>
                  <a:pt x="7738170" y="4539158"/>
                  <a:pt x="7738170" y="4539158"/>
                  <a:pt x="7725782" y="4539158"/>
                </a:cubicBezTo>
                <a:cubicBezTo>
                  <a:pt x="7698942" y="4549545"/>
                  <a:pt x="7667973" y="4562529"/>
                  <a:pt x="7653521" y="4578109"/>
                </a:cubicBezTo>
                <a:cubicBezTo>
                  <a:pt x="7641133" y="4575513"/>
                  <a:pt x="7657650" y="4593690"/>
                  <a:pt x="7639069" y="4572916"/>
                </a:cubicBezTo>
                <a:cubicBezTo>
                  <a:pt x="7639069" y="4572916"/>
                  <a:pt x="7639069" y="4572916"/>
                  <a:pt x="7630810" y="4578109"/>
                </a:cubicBezTo>
                <a:cubicBezTo>
                  <a:pt x="7630810" y="4578109"/>
                  <a:pt x="7630810" y="4578109"/>
                  <a:pt x="7639069" y="4583303"/>
                </a:cubicBezTo>
                <a:cubicBezTo>
                  <a:pt x="7639069" y="4583303"/>
                  <a:pt x="7639069" y="4583303"/>
                  <a:pt x="7628746" y="4580706"/>
                </a:cubicBezTo>
                <a:cubicBezTo>
                  <a:pt x="7599841" y="4583303"/>
                  <a:pt x="7641133" y="4570319"/>
                  <a:pt x="7597776" y="4583303"/>
                </a:cubicBezTo>
                <a:cubicBezTo>
                  <a:pt x="7597776" y="4583303"/>
                  <a:pt x="7597776" y="4583303"/>
                  <a:pt x="7618422" y="4572916"/>
                </a:cubicBezTo>
                <a:cubicBezTo>
                  <a:pt x="7618422" y="4572916"/>
                  <a:pt x="7618422" y="4572916"/>
                  <a:pt x="7618422" y="4562529"/>
                </a:cubicBezTo>
                <a:cubicBezTo>
                  <a:pt x="7618422" y="4562529"/>
                  <a:pt x="7618422" y="4562529"/>
                  <a:pt x="7670038" y="4541755"/>
                </a:cubicBezTo>
                <a:cubicBezTo>
                  <a:pt x="7670038" y="4541755"/>
                  <a:pt x="7670038" y="4541755"/>
                  <a:pt x="7676232" y="4531368"/>
                </a:cubicBezTo>
                <a:cubicBezTo>
                  <a:pt x="7676232" y="4531368"/>
                  <a:pt x="7676232" y="4531368"/>
                  <a:pt x="7674167" y="4526174"/>
                </a:cubicBezTo>
                <a:cubicBezTo>
                  <a:pt x="7674167" y="4526174"/>
                  <a:pt x="7674167" y="4526174"/>
                  <a:pt x="7665909" y="4518384"/>
                </a:cubicBezTo>
                <a:cubicBezTo>
                  <a:pt x="7665909" y="4518384"/>
                  <a:pt x="7665909" y="4518384"/>
                  <a:pt x="7676232" y="4510593"/>
                </a:cubicBezTo>
                <a:cubicBezTo>
                  <a:pt x="7676232" y="4510593"/>
                  <a:pt x="7676232" y="4510593"/>
                  <a:pt x="7670038" y="4507997"/>
                </a:cubicBezTo>
                <a:cubicBezTo>
                  <a:pt x="7641133" y="4502803"/>
                  <a:pt x="7634939" y="4513190"/>
                  <a:pt x="7614293" y="4515787"/>
                </a:cubicBezTo>
                <a:cubicBezTo>
                  <a:pt x="7614293" y="4515787"/>
                  <a:pt x="7614293" y="4515787"/>
                  <a:pt x="7606035" y="4520980"/>
                </a:cubicBezTo>
                <a:cubicBezTo>
                  <a:pt x="7606035" y="4520980"/>
                  <a:pt x="7606035" y="4520980"/>
                  <a:pt x="7649392" y="4518384"/>
                </a:cubicBezTo>
                <a:cubicBezTo>
                  <a:pt x="7618422" y="4523577"/>
                  <a:pt x="7599841" y="4520980"/>
                  <a:pt x="7570936" y="4523577"/>
                </a:cubicBezTo>
                <a:cubicBezTo>
                  <a:pt x="7570936" y="4523577"/>
                  <a:pt x="7570936" y="4523577"/>
                  <a:pt x="7591582" y="4505400"/>
                </a:cubicBezTo>
                <a:cubicBezTo>
                  <a:pt x="7591582" y="4505400"/>
                  <a:pt x="7591582" y="4505400"/>
                  <a:pt x="7585389" y="4497609"/>
                </a:cubicBezTo>
                <a:cubicBezTo>
                  <a:pt x="7583324" y="4500206"/>
                  <a:pt x="7579195" y="4495013"/>
                  <a:pt x="7577130" y="4495013"/>
                </a:cubicBezTo>
                <a:cubicBezTo>
                  <a:pt x="7587453" y="4487222"/>
                  <a:pt x="7587453" y="4476835"/>
                  <a:pt x="7597776" y="4471642"/>
                </a:cubicBezTo>
                <a:cubicBezTo>
                  <a:pt x="7597776" y="4471642"/>
                  <a:pt x="7597776" y="4471642"/>
                  <a:pt x="7643198" y="4461255"/>
                </a:cubicBezTo>
                <a:cubicBezTo>
                  <a:pt x="7643198" y="4461255"/>
                  <a:pt x="7643198" y="4461255"/>
                  <a:pt x="7661779" y="4440480"/>
                </a:cubicBezTo>
                <a:cubicBezTo>
                  <a:pt x="7661779" y="4440480"/>
                  <a:pt x="7661779" y="4440480"/>
                  <a:pt x="7682425" y="4435287"/>
                </a:cubicBezTo>
                <a:cubicBezTo>
                  <a:pt x="7682425" y="4435287"/>
                  <a:pt x="7682425" y="4435287"/>
                  <a:pt x="7694813" y="4430093"/>
                </a:cubicBezTo>
                <a:cubicBezTo>
                  <a:pt x="7694813" y="4430093"/>
                  <a:pt x="7694813" y="4430093"/>
                  <a:pt x="7665909" y="4430093"/>
                </a:cubicBezTo>
                <a:cubicBezTo>
                  <a:pt x="7665909" y="4430093"/>
                  <a:pt x="7665909" y="4430093"/>
                  <a:pt x="7649392" y="4445674"/>
                </a:cubicBezTo>
                <a:cubicBezTo>
                  <a:pt x="7649392" y="4445674"/>
                  <a:pt x="7649392" y="4445674"/>
                  <a:pt x="7630810" y="4435287"/>
                </a:cubicBezTo>
                <a:cubicBezTo>
                  <a:pt x="7630810" y="4435287"/>
                  <a:pt x="7630810" y="4435287"/>
                  <a:pt x="7639069" y="4430093"/>
                </a:cubicBezTo>
                <a:cubicBezTo>
                  <a:pt x="7639069" y="4430093"/>
                  <a:pt x="7639069" y="4430093"/>
                  <a:pt x="7630810" y="4427497"/>
                </a:cubicBezTo>
                <a:cubicBezTo>
                  <a:pt x="7630810" y="4427497"/>
                  <a:pt x="7630810" y="4427497"/>
                  <a:pt x="7665909" y="4391142"/>
                </a:cubicBezTo>
                <a:cubicBezTo>
                  <a:pt x="7665909" y="4391142"/>
                  <a:pt x="7665909" y="4391142"/>
                  <a:pt x="7727847" y="4365174"/>
                </a:cubicBezTo>
                <a:cubicBezTo>
                  <a:pt x="7727847" y="4365174"/>
                  <a:pt x="7727847" y="4365174"/>
                  <a:pt x="7727847" y="4359981"/>
                </a:cubicBezTo>
                <a:cubicBezTo>
                  <a:pt x="7727847" y="4359981"/>
                  <a:pt x="7727847" y="4359981"/>
                  <a:pt x="7719588" y="4357384"/>
                </a:cubicBezTo>
                <a:cubicBezTo>
                  <a:pt x="7719588" y="4357384"/>
                  <a:pt x="7719588" y="4357384"/>
                  <a:pt x="7707201" y="4365174"/>
                </a:cubicBezTo>
                <a:cubicBezTo>
                  <a:pt x="7707201" y="4365174"/>
                  <a:pt x="7707201" y="4365174"/>
                  <a:pt x="7686555" y="4370368"/>
                </a:cubicBezTo>
                <a:cubicBezTo>
                  <a:pt x="7674167" y="4406722"/>
                  <a:pt x="7589518" y="4398932"/>
                  <a:pt x="7566807" y="4440480"/>
                </a:cubicBezTo>
                <a:cubicBezTo>
                  <a:pt x="7566807" y="4440480"/>
                  <a:pt x="7566807" y="4440480"/>
                  <a:pt x="7533773" y="4440480"/>
                </a:cubicBezTo>
                <a:cubicBezTo>
                  <a:pt x="7533773" y="4440480"/>
                  <a:pt x="7533773" y="4440480"/>
                  <a:pt x="7525515" y="4450868"/>
                </a:cubicBezTo>
                <a:cubicBezTo>
                  <a:pt x="7525515" y="4450868"/>
                  <a:pt x="7525515" y="4450868"/>
                  <a:pt x="7490416" y="4461255"/>
                </a:cubicBezTo>
                <a:cubicBezTo>
                  <a:pt x="7490416" y="4461255"/>
                  <a:pt x="7490416" y="4461255"/>
                  <a:pt x="7494546" y="4466448"/>
                </a:cubicBezTo>
                <a:cubicBezTo>
                  <a:pt x="7494546" y="4466448"/>
                  <a:pt x="7494546" y="4466448"/>
                  <a:pt x="7457383" y="4482029"/>
                </a:cubicBezTo>
                <a:cubicBezTo>
                  <a:pt x="7457383" y="4482029"/>
                  <a:pt x="7457383" y="4482029"/>
                  <a:pt x="7440866" y="4479432"/>
                </a:cubicBezTo>
                <a:cubicBezTo>
                  <a:pt x="7440866" y="4479432"/>
                  <a:pt x="7440866" y="4479432"/>
                  <a:pt x="7440866" y="4489819"/>
                </a:cubicBezTo>
                <a:cubicBezTo>
                  <a:pt x="7440866" y="4489819"/>
                  <a:pt x="7440866" y="4489819"/>
                  <a:pt x="7416090" y="4510593"/>
                </a:cubicBezTo>
                <a:cubicBezTo>
                  <a:pt x="7416090" y="4510593"/>
                  <a:pt x="7416090" y="4510593"/>
                  <a:pt x="7416090" y="4523577"/>
                </a:cubicBezTo>
                <a:cubicBezTo>
                  <a:pt x="7416090" y="4523577"/>
                  <a:pt x="7416090" y="4523577"/>
                  <a:pt x="7389250" y="4523577"/>
                </a:cubicBezTo>
                <a:cubicBezTo>
                  <a:pt x="7389250" y="4520980"/>
                  <a:pt x="7366540" y="4523577"/>
                  <a:pt x="7393380" y="4515787"/>
                </a:cubicBezTo>
                <a:cubicBezTo>
                  <a:pt x="7393380" y="4515787"/>
                  <a:pt x="7393380" y="4515787"/>
                  <a:pt x="7378927" y="4510593"/>
                </a:cubicBezTo>
                <a:cubicBezTo>
                  <a:pt x="7378927" y="4510593"/>
                  <a:pt x="7378927" y="4510593"/>
                  <a:pt x="7364475" y="4523577"/>
                </a:cubicBezTo>
                <a:cubicBezTo>
                  <a:pt x="7364475" y="4523577"/>
                  <a:pt x="7364475" y="4523577"/>
                  <a:pt x="7333506" y="4513190"/>
                </a:cubicBezTo>
                <a:cubicBezTo>
                  <a:pt x="7333506" y="4513190"/>
                  <a:pt x="7333506" y="4513190"/>
                  <a:pt x="7321118" y="4518384"/>
                </a:cubicBezTo>
                <a:cubicBezTo>
                  <a:pt x="7321118" y="4518384"/>
                  <a:pt x="7321118" y="4518384"/>
                  <a:pt x="7312860" y="4533964"/>
                </a:cubicBezTo>
                <a:cubicBezTo>
                  <a:pt x="7312860" y="4533964"/>
                  <a:pt x="7312860" y="4533964"/>
                  <a:pt x="7304601" y="4523577"/>
                </a:cubicBezTo>
                <a:cubicBezTo>
                  <a:pt x="7304601" y="4523577"/>
                  <a:pt x="7304601" y="4523577"/>
                  <a:pt x="7269503" y="4539158"/>
                </a:cubicBezTo>
                <a:cubicBezTo>
                  <a:pt x="7255051" y="4546948"/>
                  <a:pt x="7246792" y="4554738"/>
                  <a:pt x="7236469" y="4565126"/>
                </a:cubicBezTo>
                <a:cubicBezTo>
                  <a:pt x="7236469" y="4565126"/>
                  <a:pt x="7236469" y="4565126"/>
                  <a:pt x="7228211" y="4565126"/>
                </a:cubicBezTo>
                <a:cubicBezTo>
                  <a:pt x="7228211" y="4565126"/>
                  <a:pt x="7228211" y="4565126"/>
                  <a:pt x="7230275" y="4549545"/>
                </a:cubicBezTo>
                <a:cubicBezTo>
                  <a:pt x="7230275" y="4549545"/>
                  <a:pt x="7230275" y="4549545"/>
                  <a:pt x="7197241" y="4549545"/>
                </a:cubicBezTo>
                <a:cubicBezTo>
                  <a:pt x="7197241" y="4549545"/>
                  <a:pt x="7197241" y="4549545"/>
                  <a:pt x="7230275" y="4541755"/>
                </a:cubicBezTo>
                <a:cubicBezTo>
                  <a:pt x="7230275" y="4541755"/>
                  <a:pt x="7230275" y="4541755"/>
                  <a:pt x="7230275" y="4531368"/>
                </a:cubicBezTo>
                <a:cubicBezTo>
                  <a:pt x="7230275" y="4531368"/>
                  <a:pt x="7230275" y="4531368"/>
                  <a:pt x="7240598" y="4531368"/>
                </a:cubicBezTo>
                <a:cubicBezTo>
                  <a:pt x="7240598" y="4531368"/>
                  <a:pt x="7240598" y="4531368"/>
                  <a:pt x="7244727" y="4515787"/>
                </a:cubicBezTo>
                <a:cubicBezTo>
                  <a:pt x="7244727" y="4515787"/>
                  <a:pt x="7244727" y="4515787"/>
                  <a:pt x="7267438" y="4520980"/>
                </a:cubicBezTo>
                <a:cubicBezTo>
                  <a:pt x="7267438" y="4520980"/>
                  <a:pt x="7267438" y="4520980"/>
                  <a:pt x="7308730" y="4505400"/>
                </a:cubicBezTo>
                <a:cubicBezTo>
                  <a:pt x="7308730" y="4505400"/>
                  <a:pt x="7308730" y="4505400"/>
                  <a:pt x="7314924" y="4495013"/>
                </a:cubicBezTo>
                <a:cubicBezTo>
                  <a:pt x="7314924" y="4495013"/>
                  <a:pt x="7314924" y="4495013"/>
                  <a:pt x="7294278" y="4495013"/>
                </a:cubicBezTo>
                <a:cubicBezTo>
                  <a:pt x="7294278" y="4495013"/>
                  <a:pt x="7294278" y="4495013"/>
                  <a:pt x="7279826" y="4502803"/>
                </a:cubicBezTo>
                <a:cubicBezTo>
                  <a:pt x="7267438" y="4500206"/>
                  <a:pt x="7302537" y="4495013"/>
                  <a:pt x="7261244" y="4500206"/>
                </a:cubicBezTo>
                <a:cubicBezTo>
                  <a:pt x="7259180" y="4500206"/>
                  <a:pt x="7292214" y="4492416"/>
                  <a:pt x="7288084" y="4484626"/>
                </a:cubicBezTo>
                <a:cubicBezTo>
                  <a:pt x="7288084" y="4484626"/>
                  <a:pt x="7288084" y="4484626"/>
                  <a:pt x="7250921" y="4484626"/>
                </a:cubicBezTo>
                <a:cubicBezTo>
                  <a:pt x="7250921" y="4484626"/>
                  <a:pt x="7250921" y="4484626"/>
                  <a:pt x="7279826" y="4474239"/>
                </a:cubicBezTo>
                <a:cubicBezTo>
                  <a:pt x="7279826" y="4474239"/>
                  <a:pt x="7279826" y="4474239"/>
                  <a:pt x="7279826" y="4461255"/>
                </a:cubicBezTo>
                <a:cubicBezTo>
                  <a:pt x="7257115" y="4466448"/>
                  <a:pt x="7240598" y="4487222"/>
                  <a:pt x="7209629" y="4484626"/>
                </a:cubicBezTo>
                <a:cubicBezTo>
                  <a:pt x="7209629" y="4484626"/>
                  <a:pt x="7209629" y="4484626"/>
                  <a:pt x="7209629" y="4471642"/>
                </a:cubicBezTo>
                <a:cubicBezTo>
                  <a:pt x="7209629" y="4471642"/>
                  <a:pt x="7209629" y="4471642"/>
                  <a:pt x="7188983" y="4479432"/>
                </a:cubicBezTo>
                <a:cubicBezTo>
                  <a:pt x="7188983" y="4479432"/>
                  <a:pt x="7188983" y="4479432"/>
                  <a:pt x="7197241" y="4466448"/>
                </a:cubicBezTo>
                <a:cubicBezTo>
                  <a:pt x="7197241" y="4466448"/>
                  <a:pt x="7197241" y="4466448"/>
                  <a:pt x="7215823" y="4466448"/>
                </a:cubicBezTo>
                <a:cubicBezTo>
                  <a:pt x="7215823" y="4466448"/>
                  <a:pt x="7215823" y="4466448"/>
                  <a:pt x="7230275" y="4458658"/>
                </a:cubicBezTo>
                <a:cubicBezTo>
                  <a:pt x="7230275" y="4458658"/>
                  <a:pt x="7230275" y="4458658"/>
                  <a:pt x="7244727" y="4461255"/>
                </a:cubicBezTo>
                <a:cubicBezTo>
                  <a:pt x="7250921" y="4458658"/>
                  <a:pt x="7219952" y="4453464"/>
                  <a:pt x="7257115" y="4458658"/>
                </a:cubicBezTo>
                <a:cubicBezTo>
                  <a:pt x="7257115" y="4458658"/>
                  <a:pt x="7257115" y="4458658"/>
                  <a:pt x="7250921" y="4450868"/>
                </a:cubicBezTo>
                <a:cubicBezTo>
                  <a:pt x="7250921" y="4450868"/>
                  <a:pt x="7250921" y="4450868"/>
                  <a:pt x="7224081" y="4448271"/>
                </a:cubicBezTo>
                <a:cubicBezTo>
                  <a:pt x="7224081" y="4448271"/>
                  <a:pt x="7224081" y="4448271"/>
                  <a:pt x="7236469" y="4437884"/>
                </a:cubicBezTo>
                <a:cubicBezTo>
                  <a:pt x="7236469" y="4437884"/>
                  <a:pt x="7236469" y="4437884"/>
                  <a:pt x="7230275" y="4435287"/>
                </a:cubicBezTo>
                <a:cubicBezTo>
                  <a:pt x="7255051" y="4435287"/>
                  <a:pt x="7217887" y="4417110"/>
                  <a:pt x="7240598" y="4422303"/>
                </a:cubicBezTo>
                <a:cubicBezTo>
                  <a:pt x="7240598" y="4422303"/>
                  <a:pt x="7240598" y="4422303"/>
                  <a:pt x="7230275" y="4417110"/>
                </a:cubicBezTo>
                <a:cubicBezTo>
                  <a:pt x="7230275" y="4417110"/>
                  <a:pt x="7230275" y="4417110"/>
                  <a:pt x="7215823" y="4427497"/>
                </a:cubicBezTo>
                <a:cubicBezTo>
                  <a:pt x="7215823" y="4427497"/>
                  <a:pt x="7215823" y="4427497"/>
                  <a:pt x="7236469" y="4406722"/>
                </a:cubicBezTo>
                <a:cubicBezTo>
                  <a:pt x="7236469" y="4406722"/>
                  <a:pt x="7236469" y="4406722"/>
                  <a:pt x="7224081" y="4383352"/>
                </a:cubicBezTo>
                <a:cubicBezTo>
                  <a:pt x="7224081" y="4383352"/>
                  <a:pt x="7224081" y="4383352"/>
                  <a:pt x="7240598" y="4372964"/>
                </a:cubicBezTo>
                <a:cubicBezTo>
                  <a:pt x="7240598" y="4372964"/>
                  <a:pt x="7240598" y="4372964"/>
                  <a:pt x="7269503" y="4372964"/>
                </a:cubicBezTo>
                <a:cubicBezTo>
                  <a:pt x="7269503" y="4372964"/>
                  <a:pt x="7269503" y="4372964"/>
                  <a:pt x="7279826" y="4372964"/>
                </a:cubicBezTo>
                <a:cubicBezTo>
                  <a:pt x="7279826" y="4372964"/>
                  <a:pt x="7279826" y="4372964"/>
                  <a:pt x="7288084" y="4370368"/>
                </a:cubicBezTo>
                <a:cubicBezTo>
                  <a:pt x="7288084" y="4370368"/>
                  <a:pt x="7288084" y="4370368"/>
                  <a:pt x="7269503" y="4357384"/>
                </a:cubicBezTo>
                <a:cubicBezTo>
                  <a:pt x="7294278" y="4349593"/>
                  <a:pt x="7275697" y="4334013"/>
                  <a:pt x="7288084" y="4328819"/>
                </a:cubicBezTo>
                <a:cubicBezTo>
                  <a:pt x="7288084" y="4328819"/>
                  <a:pt x="7288084" y="4328819"/>
                  <a:pt x="7312860" y="4328819"/>
                </a:cubicBezTo>
                <a:cubicBezTo>
                  <a:pt x="7312860" y="4328819"/>
                  <a:pt x="7312860" y="4328819"/>
                  <a:pt x="7354152" y="4297658"/>
                </a:cubicBezTo>
                <a:cubicBezTo>
                  <a:pt x="7354152" y="4297658"/>
                  <a:pt x="7354152" y="4297658"/>
                  <a:pt x="7358281" y="4284674"/>
                </a:cubicBezTo>
                <a:cubicBezTo>
                  <a:pt x="7358281" y="4284674"/>
                  <a:pt x="7358281" y="4284674"/>
                  <a:pt x="7366540" y="4279481"/>
                </a:cubicBezTo>
                <a:cubicBezTo>
                  <a:pt x="7366540" y="4279481"/>
                  <a:pt x="7366540" y="4279481"/>
                  <a:pt x="7372733" y="4295061"/>
                </a:cubicBezTo>
                <a:cubicBezTo>
                  <a:pt x="7372733" y="4295061"/>
                  <a:pt x="7372733" y="4295061"/>
                  <a:pt x="7397509" y="4292464"/>
                </a:cubicBezTo>
                <a:cubicBezTo>
                  <a:pt x="7397509" y="4292464"/>
                  <a:pt x="7397509" y="4292464"/>
                  <a:pt x="7397509" y="4282077"/>
                </a:cubicBezTo>
                <a:cubicBezTo>
                  <a:pt x="7397509" y="4282077"/>
                  <a:pt x="7397509" y="4282077"/>
                  <a:pt x="7422284" y="4276884"/>
                </a:cubicBezTo>
                <a:cubicBezTo>
                  <a:pt x="7422284" y="4276884"/>
                  <a:pt x="7422284" y="4276884"/>
                  <a:pt x="7442930" y="4256110"/>
                </a:cubicBezTo>
                <a:cubicBezTo>
                  <a:pt x="7442930" y="4256110"/>
                  <a:pt x="7442930" y="4256110"/>
                  <a:pt x="7486287" y="4245723"/>
                </a:cubicBezTo>
                <a:cubicBezTo>
                  <a:pt x="7486287" y="4245723"/>
                  <a:pt x="7486287" y="4245723"/>
                  <a:pt x="7490416" y="4232739"/>
                </a:cubicBezTo>
                <a:cubicBezTo>
                  <a:pt x="7554419" y="4209368"/>
                  <a:pt x="7581259" y="4183400"/>
                  <a:pt x="7653521" y="4157432"/>
                </a:cubicBezTo>
                <a:cubicBezTo>
                  <a:pt x="7653521" y="4157432"/>
                  <a:pt x="7653521" y="4157432"/>
                  <a:pt x="7653521" y="4141852"/>
                </a:cubicBezTo>
                <a:cubicBezTo>
                  <a:pt x="7653521" y="4141852"/>
                  <a:pt x="7653521" y="4141852"/>
                  <a:pt x="7661779" y="4147045"/>
                </a:cubicBezTo>
                <a:cubicBezTo>
                  <a:pt x="7661779" y="4147045"/>
                  <a:pt x="7661779" y="4147045"/>
                  <a:pt x="7682425" y="4141852"/>
                </a:cubicBezTo>
                <a:cubicBezTo>
                  <a:pt x="7682425" y="4141852"/>
                  <a:pt x="7682425" y="4141852"/>
                  <a:pt x="7690684" y="4128868"/>
                </a:cubicBezTo>
                <a:cubicBezTo>
                  <a:pt x="7690684" y="4128868"/>
                  <a:pt x="7690684" y="4128868"/>
                  <a:pt x="7707201" y="4131464"/>
                </a:cubicBezTo>
                <a:cubicBezTo>
                  <a:pt x="7707201" y="4131464"/>
                  <a:pt x="7707201" y="4131464"/>
                  <a:pt x="7738170" y="4105497"/>
                </a:cubicBezTo>
                <a:cubicBezTo>
                  <a:pt x="7738170" y="4105497"/>
                  <a:pt x="7738170" y="4105497"/>
                  <a:pt x="7707201" y="4097706"/>
                </a:cubicBezTo>
                <a:cubicBezTo>
                  <a:pt x="7736105" y="4095110"/>
                  <a:pt x="7744364" y="4069142"/>
                  <a:pt x="7746428" y="4071739"/>
                </a:cubicBezTo>
                <a:cubicBezTo>
                  <a:pt x="7746428" y="4071739"/>
                  <a:pt x="7746428" y="4071739"/>
                  <a:pt x="7767075" y="4071739"/>
                </a:cubicBezTo>
                <a:cubicBezTo>
                  <a:pt x="7767075" y="4071739"/>
                  <a:pt x="7767075" y="4071739"/>
                  <a:pt x="7767075" y="4069142"/>
                </a:cubicBezTo>
                <a:cubicBezTo>
                  <a:pt x="7789785" y="4079529"/>
                  <a:pt x="7777398" y="4056158"/>
                  <a:pt x="7804238" y="4063948"/>
                </a:cubicBezTo>
                <a:cubicBezTo>
                  <a:pt x="7804238" y="4063948"/>
                  <a:pt x="7804238" y="4063948"/>
                  <a:pt x="7783591" y="4056158"/>
                </a:cubicBezTo>
                <a:cubicBezTo>
                  <a:pt x="7783591" y="4056158"/>
                  <a:pt x="7783591" y="4056158"/>
                  <a:pt x="7804238" y="4053561"/>
                </a:cubicBezTo>
                <a:cubicBezTo>
                  <a:pt x="7804238" y="4053561"/>
                  <a:pt x="7804238" y="4053561"/>
                  <a:pt x="7818690" y="4048368"/>
                </a:cubicBezTo>
                <a:cubicBezTo>
                  <a:pt x="7818690" y="4048368"/>
                  <a:pt x="7818690" y="4048368"/>
                  <a:pt x="7810431" y="4043174"/>
                </a:cubicBezTo>
                <a:cubicBezTo>
                  <a:pt x="7810431" y="4043174"/>
                  <a:pt x="7810431" y="4043174"/>
                  <a:pt x="7853788" y="4030190"/>
                </a:cubicBezTo>
                <a:cubicBezTo>
                  <a:pt x="7853788" y="4030190"/>
                  <a:pt x="7853788" y="4030190"/>
                  <a:pt x="7868241" y="4032787"/>
                </a:cubicBezTo>
                <a:cubicBezTo>
                  <a:pt x="7868241" y="4032787"/>
                  <a:pt x="7868241" y="4032787"/>
                  <a:pt x="7876499" y="4032787"/>
                </a:cubicBezTo>
                <a:cubicBezTo>
                  <a:pt x="7876499" y="4032787"/>
                  <a:pt x="7876499" y="4032787"/>
                  <a:pt x="7886822" y="4027594"/>
                </a:cubicBezTo>
                <a:cubicBezTo>
                  <a:pt x="7886822" y="4027594"/>
                  <a:pt x="7886822" y="4027594"/>
                  <a:pt x="7847595" y="4024997"/>
                </a:cubicBezTo>
                <a:cubicBezTo>
                  <a:pt x="7847595" y="4024997"/>
                  <a:pt x="7847595" y="4024997"/>
                  <a:pt x="7868241" y="4019803"/>
                </a:cubicBezTo>
                <a:cubicBezTo>
                  <a:pt x="7868241" y="4019803"/>
                  <a:pt x="7868241" y="4019803"/>
                  <a:pt x="7899210" y="4024997"/>
                </a:cubicBezTo>
                <a:cubicBezTo>
                  <a:pt x="7899210" y="4024997"/>
                  <a:pt x="7899210" y="4024997"/>
                  <a:pt x="7907468" y="4019803"/>
                </a:cubicBezTo>
                <a:cubicBezTo>
                  <a:pt x="7907468" y="4019803"/>
                  <a:pt x="7907468" y="4019803"/>
                  <a:pt x="7888887" y="4001626"/>
                </a:cubicBezTo>
                <a:cubicBezTo>
                  <a:pt x="7888887" y="4001626"/>
                  <a:pt x="7888887" y="4001626"/>
                  <a:pt x="7932244" y="3965271"/>
                </a:cubicBezTo>
                <a:cubicBezTo>
                  <a:pt x="7932244" y="3965271"/>
                  <a:pt x="7932244" y="3965271"/>
                  <a:pt x="7946696" y="3973061"/>
                </a:cubicBezTo>
                <a:cubicBezTo>
                  <a:pt x="7946696" y="3973061"/>
                  <a:pt x="7946696" y="3973061"/>
                  <a:pt x="7971471" y="3960078"/>
                </a:cubicBezTo>
                <a:cubicBezTo>
                  <a:pt x="7971471" y="3960078"/>
                  <a:pt x="7971471" y="3960078"/>
                  <a:pt x="7971471" y="3970465"/>
                </a:cubicBezTo>
                <a:cubicBezTo>
                  <a:pt x="7971471" y="3970465"/>
                  <a:pt x="7971471" y="3970465"/>
                  <a:pt x="7996247" y="3965271"/>
                </a:cubicBezTo>
                <a:cubicBezTo>
                  <a:pt x="7996247" y="3965271"/>
                  <a:pt x="7996247" y="3965271"/>
                  <a:pt x="8004505" y="3957481"/>
                </a:cubicBezTo>
                <a:cubicBezTo>
                  <a:pt x="8004505" y="3957481"/>
                  <a:pt x="8004505" y="3957481"/>
                  <a:pt x="7992117" y="3941900"/>
                </a:cubicBezTo>
                <a:cubicBezTo>
                  <a:pt x="7992117" y="3941900"/>
                  <a:pt x="7992117" y="3941900"/>
                  <a:pt x="7975601" y="3944497"/>
                </a:cubicBezTo>
                <a:cubicBezTo>
                  <a:pt x="7975601" y="3944497"/>
                  <a:pt x="7975601" y="3944497"/>
                  <a:pt x="7950825" y="3957481"/>
                </a:cubicBezTo>
                <a:cubicBezTo>
                  <a:pt x="7950825" y="3957481"/>
                  <a:pt x="7950825" y="3957481"/>
                  <a:pt x="7895081" y="3954884"/>
                </a:cubicBezTo>
                <a:cubicBezTo>
                  <a:pt x="7895081" y="3954884"/>
                  <a:pt x="7895081" y="3954884"/>
                  <a:pt x="7888887" y="3941900"/>
                </a:cubicBezTo>
                <a:cubicBezTo>
                  <a:pt x="7888887" y="3941900"/>
                  <a:pt x="7888887" y="3941900"/>
                  <a:pt x="7911598" y="3939303"/>
                </a:cubicBezTo>
                <a:cubicBezTo>
                  <a:pt x="7913662" y="3926320"/>
                  <a:pt x="7928114" y="3934110"/>
                  <a:pt x="7938437" y="3921126"/>
                </a:cubicBezTo>
                <a:cubicBezTo>
                  <a:pt x="7938437" y="3921126"/>
                  <a:pt x="7938437" y="3921126"/>
                  <a:pt x="7938437" y="3931513"/>
                </a:cubicBezTo>
                <a:cubicBezTo>
                  <a:pt x="7938437" y="3931513"/>
                  <a:pt x="7938437" y="3931513"/>
                  <a:pt x="7983859" y="3923723"/>
                </a:cubicBezTo>
                <a:cubicBezTo>
                  <a:pt x="7983859" y="3923723"/>
                  <a:pt x="7983859" y="3923723"/>
                  <a:pt x="7992117" y="3928916"/>
                </a:cubicBezTo>
                <a:cubicBezTo>
                  <a:pt x="7992117" y="3928916"/>
                  <a:pt x="7992117" y="3928916"/>
                  <a:pt x="8002440" y="3913336"/>
                </a:cubicBezTo>
                <a:cubicBezTo>
                  <a:pt x="8002440" y="3913336"/>
                  <a:pt x="8002440" y="3913336"/>
                  <a:pt x="8035474" y="3902949"/>
                </a:cubicBezTo>
                <a:cubicBezTo>
                  <a:pt x="8035474" y="3902949"/>
                  <a:pt x="8035474" y="3902949"/>
                  <a:pt x="8051991" y="3913336"/>
                </a:cubicBezTo>
                <a:cubicBezTo>
                  <a:pt x="8051991" y="3913336"/>
                  <a:pt x="8051991" y="3913336"/>
                  <a:pt x="8068508" y="3897755"/>
                </a:cubicBezTo>
                <a:cubicBezTo>
                  <a:pt x="8068508" y="3897755"/>
                  <a:pt x="8068508" y="3897755"/>
                  <a:pt x="8095348" y="3892561"/>
                </a:cubicBezTo>
                <a:cubicBezTo>
                  <a:pt x="8095348" y="3892561"/>
                  <a:pt x="8095348" y="3889965"/>
                  <a:pt x="8099477" y="3882174"/>
                </a:cubicBezTo>
                <a:cubicBezTo>
                  <a:pt x="8099477" y="3882174"/>
                  <a:pt x="8099477" y="3882174"/>
                  <a:pt x="8060250" y="3889965"/>
                </a:cubicBezTo>
                <a:cubicBezTo>
                  <a:pt x="8060250" y="3889965"/>
                  <a:pt x="8060250" y="3889965"/>
                  <a:pt x="8080896" y="3874384"/>
                </a:cubicBezTo>
                <a:cubicBezTo>
                  <a:pt x="8051991" y="3871787"/>
                  <a:pt x="8047862" y="3879578"/>
                  <a:pt x="8023087" y="3879578"/>
                </a:cubicBezTo>
                <a:cubicBezTo>
                  <a:pt x="8023087" y="3879578"/>
                  <a:pt x="8023087" y="3879578"/>
                  <a:pt x="8047862" y="3884771"/>
                </a:cubicBezTo>
                <a:cubicBezTo>
                  <a:pt x="8047862" y="3884771"/>
                  <a:pt x="8047862" y="3884771"/>
                  <a:pt x="8031345" y="3895158"/>
                </a:cubicBezTo>
                <a:cubicBezTo>
                  <a:pt x="8031345" y="3895158"/>
                  <a:pt x="8031345" y="3895158"/>
                  <a:pt x="8010699" y="3889965"/>
                </a:cubicBezTo>
                <a:cubicBezTo>
                  <a:pt x="8010699" y="3889965"/>
                  <a:pt x="8010699" y="3889965"/>
                  <a:pt x="8023087" y="3882174"/>
                </a:cubicBezTo>
                <a:cubicBezTo>
                  <a:pt x="8023087" y="3882174"/>
                  <a:pt x="8023087" y="3882174"/>
                  <a:pt x="7983859" y="3882174"/>
                </a:cubicBezTo>
                <a:cubicBezTo>
                  <a:pt x="7983859" y="3882174"/>
                  <a:pt x="7983859" y="3882174"/>
                  <a:pt x="7992117" y="3900352"/>
                </a:cubicBezTo>
                <a:cubicBezTo>
                  <a:pt x="7992117" y="3900352"/>
                  <a:pt x="7992117" y="3900352"/>
                  <a:pt x="7983859" y="3895158"/>
                </a:cubicBezTo>
                <a:cubicBezTo>
                  <a:pt x="7983859" y="3895158"/>
                  <a:pt x="7983859" y="3895158"/>
                  <a:pt x="7975601" y="3895158"/>
                </a:cubicBezTo>
                <a:cubicBezTo>
                  <a:pt x="7975601" y="3895158"/>
                  <a:pt x="7975601" y="3895158"/>
                  <a:pt x="7971471" y="3905545"/>
                </a:cubicBezTo>
                <a:cubicBezTo>
                  <a:pt x="7971471" y="3905545"/>
                  <a:pt x="7971471" y="3905545"/>
                  <a:pt x="7907468" y="3910739"/>
                </a:cubicBezTo>
                <a:cubicBezTo>
                  <a:pt x="7907468" y="3910739"/>
                  <a:pt x="7907468" y="3910739"/>
                  <a:pt x="7866176" y="3918529"/>
                </a:cubicBezTo>
                <a:cubicBezTo>
                  <a:pt x="7866176" y="3918529"/>
                  <a:pt x="7866176" y="3918529"/>
                  <a:pt x="7853788" y="3915932"/>
                </a:cubicBezTo>
                <a:cubicBezTo>
                  <a:pt x="7853788" y="3915932"/>
                  <a:pt x="7853788" y="3915932"/>
                  <a:pt x="7839336" y="3921126"/>
                </a:cubicBezTo>
                <a:cubicBezTo>
                  <a:pt x="7824884" y="3928916"/>
                  <a:pt x="7802173" y="3915932"/>
                  <a:pt x="7791850" y="3923723"/>
                </a:cubicBezTo>
                <a:cubicBezTo>
                  <a:pt x="7791850" y="3923723"/>
                  <a:pt x="7791850" y="3923723"/>
                  <a:pt x="7791850" y="3918529"/>
                </a:cubicBezTo>
                <a:cubicBezTo>
                  <a:pt x="7791850" y="3918529"/>
                  <a:pt x="7791850" y="3918529"/>
                  <a:pt x="7824884" y="3915932"/>
                </a:cubicBezTo>
                <a:cubicBezTo>
                  <a:pt x="7824884" y="3915932"/>
                  <a:pt x="7824884" y="3915932"/>
                  <a:pt x="7847595" y="3902949"/>
                </a:cubicBezTo>
                <a:cubicBezTo>
                  <a:pt x="7847595" y="3902949"/>
                  <a:pt x="7847595" y="3902949"/>
                  <a:pt x="7847595" y="3897755"/>
                </a:cubicBezTo>
                <a:cubicBezTo>
                  <a:pt x="7833142" y="3900352"/>
                  <a:pt x="7824884" y="3908142"/>
                  <a:pt x="7804238" y="3902949"/>
                </a:cubicBezTo>
                <a:cubicBezTo>
                  <a:pt x="7804238" y="3902949"/>
                  <a:pt x="7804238" y="3902949"/>
                  <a:pt x="7804238" y="3908142"/>
                </a:cubicBezTo>
                <a:cubicBezTo>
                  <a:pt x="7804238" y="3908142"/>
                  <a:pt x="7804238" y="3908142"/>
                  <a:pt x="7789785" y="3892561"/>
                </a:cubicBezTo>
                <a:cubicBezTo>
                  <a:pt x="7789785" y="3892561"/>
                  <a:pt x="7789785" y="3892561"/>
                  <a:pt x="7789785" y="3884771"/>
                </a:cubicBezTo>
                <a:cubicBezTo>
                  <a:pt x="7789785" y="3884771"/>
                  <a:pt x="7789785" y="3884771"/>
                  <a:pt x="7822819" y="3884771"/>
                </a:cubicBezTo>
                <a:cubicBezTo>
                  <a:pt x="7822819" y="3884771"/>
                  <a:pt x="7822819" y="3884771"/>
                  <a:pt x="7835207" y="3876981"/>
                </a:cubicBezTo>
                <a:cubicBezTo>
                  <a:pt x="7835207" y="3876981"/>
                  <a:pt x="7835207" y="3876981"/>
                  <a:pt x="7847595" y="3884771"/>
                </a:cubicBezTo>
                <a:cubicBezTo>
                  <a:pt x="7845530" y="3884771"/>
                  <a:pt x="7868241" y="3887368"/>
                  <a:pt x="7839336" y="3887368"/>
                </a:cubicBezTo>
                <a:cubicBezTo>
                  <a:pt x="7839336" y="3887368"/>
                  <a:pt x="7839336" y="3887368"/>
                  <a:pt x="7839336" y="3889965"/>
                </a:cubicBezTo>
                <a:cubicBezTo>
                  <a:pt x="7839336" y="3889965"/>
                  <a:pt x="7839336" y="3889965"/>
                  <a:pt x="7874434" y="3887368"/>
                </a:cubicBezTo>
                <a:cubicBezTo>
                  <a:pt x="7874434" y="3887368"/>
                  <a:pt x="7874434" y="3887368"/>
                  <a:pt x="7882693" y="3879578"/>
                </a:cubicBezTo>
                <a:cubicBezTo>
                  <a:pt x="7884758" y="3874384"/>
                  <a:pt x="7862047" y="3869191"/>
                  <a:pt x="7874434" y="3863997"/>
                </a:cubicBezTo>
                <a:cubicBezTo>
                  <a:pt x="7874434" y="3863997"/>
                  <a:pt x="7874434" y="3863997"/>
                  <a:pt x="7866176" y="3858803"/>
                </a:cubicBezTo>
                <a:cubicBezTo>
                  <a:pt x="7866176" y="3858803"/>
                  <a:pt x="7866176" y="3858803"/>
                  <a:pt x="7847595" y="3863997"/>
                </a:cubicBezTo>
                <a:cubicBezTo>
                  <a:pt x="7847595" y="3863997"/>
                  <a:pt x="7847595" y="3863997"/>
                  <a:pt x="7835207" y="3856207"/>
                </a:cubicBezTo>
                <a:cubicBezTo>
                  <a:pt x="7835207" y="3856207"/>
                  <a:pt x="7835207" y="3856207"/>
                  <a:pt x="7866176" y="3840626"/>
                </a:cubicBezTo>
                <a:cubicBezTo>
                  <a:pt x="7866176" y="3840626"/>
                  <a:pt x="7866176" y="3840626"/>
                  <a:pt x="7847595" y="3838029"/>
                </a:cubicBezTo>
                <a:cubicBezTo>
                  <a:pt x="7847595" y="3838029"/>
                  <a:pt x="7847595" y="3838029"/>
                  <a:pt x="7847595" y="3830239"/>
                </a:cubicBezTo>
                <a:cubicBezTo>
                  <a:pt x="7874434" y="3825045"/>
                  <a:pt x="7826948" y="3845820"/>
                  <a:pt x="7874434" y="3825045"/>
                </a:cubicBezTo>
                <a:cubicBezTo>
                  <a:pt x="7878564" y="3830239"/>
                  <a:pt x="7868241" y="3835432"/>
                  <a:pt x="7874434" y="3840626"/>
                </a:cubicBezTo>
                <a:cubicBezTo>
                  <a:pt x="7874434" y="3840626"/>
                  <a:pt x="7874434" y="3840626"/>
                  <a:pt x="7866176" y="3845820"/>
                </a:cubicBezTo>
                <a:cubicBezTo>
                  <a:pt x="7866176" y="3845820"/>
                  <a:pt x="7866176" y="3845820"/>
                  <a:pt x="7882693" y="3845820"/>
                </a:cubicBezTo>
                <a:cubicBezTo>
                  <a:pt x="7882693" y="3845820"/>
                  <a:pt x="7882693" y="3845820"/>
                  <a:pt x="7895081" y="3858803"/>
                </a:cubicBezTo>
                <a:cubicBezTo>
                  <a:pt x="7895081" y="3858803"/>
                  <a:pt x="7895081" y="3858803"/>
                  <a:pt x="7907468" y="3861400"/>
                </a:cubicBezTo>
                <a:cubicBezTo>
                  <a:pt x="7907468" y="3861400"/>
                  <a:pt x="7907468" y="3861400"/>
                  <a:pt x="7938437" y="3851013"/>
                </a:cubicBezTo>
                <a:cubicBezTo>
                  <a:pt x="7938437" y="3851013"/>
                  <a:pt x="7938437" y="3851013"/>
                  <a:pt x="7932244" y="3840626"/>
                </a:cubicBezTo>
                <a:cubicBezTo>
                  <a:pt x="7932244" y="3840626"/>
                  <a:pt x="7932244" y="3840626"/>
                  <a:pt x="7967342" y="3838029"/>
                </a:cubicBezTo>
                <a:cubicBezTo>
                  <a:pt x="7967342" y="3838029"/>
                  <a:pt x="7967342" y="3838029"/>
                  <a:pt x="7975601" y="3825045"/>
                </a:cubicBezTo>
                <a:cubicBezTo>
                  <a:pt x="7975601" y="3825045"/>
                  <a:pt x="7975601" y="3825045"/>
                  <a:pt x="8002440" y="3835432"/>
                </a:cubicBezTo>
                <a:cubicBezTo>
                  <a:pt x="8002440" y="3835432"/>
                  <a:pt x="8002440" y="3835432"/>
                  <a:pt x="8023087" y="3825045"/>
                </a:cubicBezTo>
                <a:cubicBezTo>
                  <a:pt x="8023087" y="3825045"/>
                  <a:pt x="8023087" y="3825045"/>
                  <a:pt x="8004505" y="3843223"/>
                </a:cubicBezTo>
                <a:cubicBezTo>
                  <a:pt x="8004505" y="3843223"/>
                  <a:pt x="8004505" y="3843223"/>
                  <a:pt x="7983859" y="3835432"/>
                </a:cubicBezTo>
                <a:cubicBezTo>
                  <a:pt x="7983859" y="3835432"/>
                  <a:pt x="7983859" y="3835432"/>
                  <a:pt x="7971471" y="3838029"/>
                </a:cubicBezTo>
                <a:cubicBezTo>
                  <a:pt x="7969407" y="3840626"/>
                  <a:pt x="7998311" y="3840626"/>
                  <a:pt x="7967342" y="3845820"/>
                </a:cubicBezTo>
                <a:cubicBezTo>
                  <a:pt x="7967342" y="3845820"/>
                  <a:pt x="7967342" y="3845820"/>
                  <a:pt x="7992117" y="3851013"/>
                </a:cubicBezTo>
                <a:cubicBezTo>
                  <a:pt x="7992117" y="3851013"/>
                  <a:pt x="7992117" y="3851013"/>
                  <a:pt x="7975601" y="3853610"/>
                </a:cubicBezTo>
                <a:cubicBezTo>
                  <a:pt x="7975601" y="3853610"/>
                  <a:pt x="7975601" y="3853610"/>
                  <a:pt x="7967342" y="3858803"/>
                </a:cubicBezTo>
                <a:cubicBezTo>
                  <a:pt x="7967342" y="3858803"/>
                  <a:pt x="7967342" y="3858803"/>
                  <a:pt x="7975601" y="3866594"/>
                </a:cubicBezTo>
                <a:cubicBezTo>
                  <a:pt x="7975601" y="3866594"/>
                  <a:pt x="7975601" y="3866594"/>
                  <a:pt x="8023087" y="3845820"/>
                </a:cubicBezTo>
                <a:cubicBezTo>
                  <a:pt x="8023087" y="3845820"/>
                  <a:pt x="8023087" y="3845820"/>
                  <a:pt x="8035474" y="3840626"/>
                </a:cubicBezTo>
                <a:cubicBezTo>
                  <a:pt x="8035474" y="3840626"/>
                  <a:pt x="8035474" y="3840626"/>
                  <a:pt x="8025151" y="3832836"/>
                </a:cubicBezTo>
                <a:cubicBezTo>
                  <a:pt x="8025151" y="3832836"/>
                  <a:pt x="8025151" y="3832836"/>
                  <a:pt x="8051991" y="3830239"/>
                </a:cubicBezTo>
                <a:cubicBezTo>
                  <a:pt x="8051991" y="3830239"/>
                  <a:pt x="8051991" y="3830239"/>
                  <a:pt x="8107736" y="3806868"/>
                </a:cubicBezTo>
                <a:cubicBezTo>
                  <a:pt x="8107736" y="3806868"/>
                  <a:pt x="8107736" y="3806868"/>
                  <a:pt x="8120123" y="3809465"/>
                </a:cubicBezTo>
                <a:cubicBezTo>
                  <a:pt x="8120123" y="3809465"/>
                  <a:pt x="8120123" y="3809465"/>
                  <a:pt x="8122188" y="3806868"/>
                </a:cubicBezTo>
                <a:cubicBezTo>
                  <a:pt x="8124253" y="3809465"/>
                  <a:pt x="8132511" y="3812062"/>
                  <a:pt x="8144899" y="3814658"/>
                </a:cubicBezTo>
                <a:cubicBezTo>
                  <a:pt x="8144899" y="3814658"/>
                  <a:pt x="8144899" y="3814658"/>
                  <a:pt x="8169674" y="3814658"/>
                </a:cubicBezTo>
                <a:cubicBezTo>
                  <a:pt x="8169674" y="3814658"/>
                  <a:pt x="8182062" y="3796481"/>
                  <a:pt x="8165545" y="3825045"/>
                </a:cubicBezTo>
                <a:cubicBezTo>
                  <a:pt x="8165545" y="3825045"/>
                  <a:pt x="8165545" y="3825045"/>
                  <a:pt x="8188256" y="3809465"/>
                </a:cubicBezTo>
                <a:cubicBezTo>
                  <a:pt x="8186191" y="3812062"/>
                  <a:pt x="8208902" y="3819852"/>
                  <a:pt x="8208902" y="3801674"/>
                </a:cubicBezTo>
                <a:cubicBezTo>
                  <a:pt x="8237806" y="3799078"/>
                  <a:pt x="8254323" y="3801674"/>
                  <a:pt x="8277034" y="3791287"/>
                </a:cubicBezTo>
                <a:cubicBezTo>
                  <a:pt x="8277034" y="3791287"/>
                  <a:pt x="8277034" y="3791287"/>
                  <a:pt x="8308003" y="3760126"/>
                </a:cubicBezTo>
                <a:cubicBezTo>
                  <a:pt x="8308003" y="3760126"/>
                  <a:pt x="8308003" y="3760126"/>
                  <a:pt x="8324520" y="3757529"/>
                </a:cubicBezTo>
                <a:cubicBezTo>
                  <a:pt x="8324520" y="3757529"/>
                  <a:pt x="8324520" y="3757529"/>
                  <a:pt x="8336908" y="3744545"/>
                </a:cubicBezTo>
                <a:cubicBezTo>
                  <a:pt x="8336908" y="3744545"/>
                  <a:pt x="8336908" y="3744545"/>
                  <a:pt x="8338972" y="3744545"/>
                </a:cubicBezTo>
                <a:cubicBezTo>
                  <a:pt x="8343102" y="3744545"/>
                  <a:pt x="8347231" y="3747142"/>
                  <a:pt x="8357554" y="3752336"/>
                </a:cubicBezTo>
                <a:cubicBezTo>
                  <a:pt x="8357554" y="3752336"/>
                  <a:pt x="8357554" y="3752336"/>
                  <a:pt x="8376135" y="3736755"/>
                </a:cubicBezTo>
                <a:cubicBezTo>
                  <a:pt x="8376135" y="3736755"/>
                  <a:pt x="8376135" y="3736755"/>
                  <a:pt x="8413298" y="3747142"/>
                </a:cubicBezTo>
                <a:cubicBezTo>
                  <a:pt x="8413298" y="3747142"/>
                  <a:pt x="8413298" y="3747142"/>
                  <a:pt x="8425686" y="3734158"/>
                </a:cubicBezTo>
                <a:cubicBezTo>
                  <a:pt x="8425686" y="3734158"/>
                  <a:pt x="8425686" y="3734158"/>
                  <a:pt x="8421557" y="3728965"/>
                </a:cubicBezTo>
                <a:cubicBezTo>
                  <a:pt x="8421557" y="3728965"/>
                  <a:pt x="8421557" y="3728965"/>
                  <a:pt x="8413298" y="3723771"/>
                </a:cubicBezTo>
                <a:cubicBezTo>
                  <a:pt x="8411234" y="3728965"/>
                  <a:pt x="8400911" y="3723771"/>
                  <a:pt x="8392652" y="3728965"/>
                </a:cubicBezTo>
                <a:cubicBezTo>
                  <a:pt x="8392652" y="3728965"/>
                  <a:pt x="8392652" y="3728965"/>
                  <a:pt x="8425686" y="3710787"/>
                </a:cubicBezTo>
                <a:cubicBezTo>
                  <a:pt x="8425686" y="3710787"/>
                  <a:pt x="8425686" y="3710787"/>
                  <a:pt x="8454591" y="3702997"/>
                </a:cubicBezTo>
                <a:cubicBezTo>
                  <a:pt x="8454591" y="3702997"/>
                  <a:pt x="8458720" y="3705594"/>
                  <a:pt x="8469043" y="3708191"/>
                </a:cubicBezTo>
                <a:cubicBezTo>
                  <a:pt x="8469043" y="3708191"/>
                  <a:pt x="8469043" y="3708191"/>
                  <a:pt x="8485560" y="3697804"/>
                </a:cubicBezTo>
                <a:cubicBezTo>
                  <a:pt x="8485560" y="3697804"/>
                  <a:pt x="8485560" y="3697804"/>
                  <a:pt x="8456655" y="3690013"/>
                </a:cubicBezTo>
                <a:cubicBezTo>
                  <a:pt x="8456655" y="3690013"/>
                  <a:pt x="8456655" y="3690013"/>
                  <a:pt x="8489689" y="3677029"/>
                </a:cubicBezTo>
                <a:cubicBezTo>
                  <a:pt x="8489689" y="3677029"/>
                  <a:pt x="8489689" y="3677029"/>
                  <a:pt x="8526852" y="3674433"/>
                </a:cubicBezTo>
                <a:cubicBezTo>
                  <a:pt x="8526852" y="3674433"/>
                  <a:pt x="8526852" y="3674433"/>
                  <a:pt x="8541304" y="3658852"/>
                </a:cubicBezTo>
                <a:cubicBezTo>
                  <a:pt x="8541304" y="3658852"/>
                  <a:pt x="8541304" y="3658852"/>
                  <a:pt x="8605307" y="3625094"/>
                </a:cubicBezTo>
                <a:cubicBezTo>
                  <a:pt x="8603243" y="3622497"/>
                  <a:pt x="8601178" y="3622497"/>
                  <a:pt x="8597049" y="3619900"/>
                </a:cubicBezTo>
                <a:cubicBezTo>
                  <a:pt x="8597049" y="3619900"/>
                  <a:pt x="8597049" y="3619900"/>
                  <a:pt x="8566080" y="3630287"/>
                </a:cubicBezTo>
                <a:cubicBezTo>
                  <a:pt x="8566080" y="3630287"/>
                  <a:pt x="8566080" y="3630287"/>
                  <a:pt x="8541304" y="3625094"/>
                </a:cubicBezTo>
                <a:cubicBezTo>
                  <a:pt x="8541304" y="3625094"/>
                  <a:pt x="8541304" y="3625094"/>
                  <a:pt x="8526852" y="3627691"/>
                </a:cubicBezTo>
                <a:cubicBezTo>
                  <a:pt x="8526852" y="3627691"/>
                  <a:pt x="8526852" y="3627691"/>
                  <a:pt x="8512400" y="3638078"/>
                </a:cubicBezTo>
                <a:cubicBezTo>
                  <a:pt x="8512400" y="3638078"/>
                  <a:pt x="8512400" y="3638078"/>
                  <a:pt x="8436009" y="3645868"/>
                </a:cubicBezTo>
                <a:cubicBezTo>
                  <a:pt x="8436009" y="3645868"/>
                  <a:pt x="8436009" y="3645868"/>
                  <a:pt x="8421557" y="3653658"/>
                </a:cubicBezTo>
                <a:cubicBezTo>
                  <a:pt x="8421557" y="3653658"/>
                  <a:pt x="8421557" y="3653658"/>
                  <a:pt x="8372006" y="3658852"/>
                </a:cubicBezTo>
                <a:cubicBezTo>
                  <a:pt x="8372006" y="3658852"/>
                  <a:pt x="8372006" y="3658852"/>
                  <a:pt x="8341037" y="3645868"/>
                </a:cubicBezTo>
                <a:cubicBezTo>
                  <a:pt x="8341037" y="3645868"/>
                  <a:pt x="8341037" y="3645868"/>
                  <a:pt x="8299745" y="3651062"/>
                </a:cubicBezTo>
                <a:cubicBezTo>
                  <a:pt x="8314197" y="3656255"/>
                  <a:pt x="8264646" y="3661449"/>
                  <a:pt x="8308003" y="3666642"/>
                </a:cubicBezTo>
                <a:cubicBezTo>
                  <a:pt x="8308003" y="3666642"/>
                  <a:pt x="8308003" y="3666642"/>
                  <a:pt x="8289422" y="3674433"/>
                </a:cubicBezTo>
                <a:cubicBezTo>
                  <a:pt x="8289422" y="3674433"/>
                  <a:pt x="8289422" y="3674433"/>
                  <a:pt x="8281163" y="3669239"/>
                </a:cubicBezTo>
                <a:cubicBezTo>
                  <a:pt x="8281163" y="3669239"/>
                  <a:pt x="8281163" y="3669239"/>
                  <a:pt x="8237806" y="3677029"/>
                </a:cubicBezTo>
                <a:cubicBezTo>
                  <a:pt x="8237806" y="3677029"/>
                  <a:pt x="8237806" y="3677029"/>
                  <a:pt x="8213031" y="3666642"/>
                </a:cubicBezTo>
                <a:cubicBezTo>
                  <a:pt x="8213031" y="3666642"/>
                  <a:pt x="8213031" y="3666642"/>
                  <a:pt x="8089154" y="3682223"/>
                </a:cubicBezTo>
                <a:cubicBezTo>
                  <a:pt x="8089154" y="3682223"/>
                  <a:pt x="8089154" y="3682223"/>
                  <a:pt x="8043733" y="3687416"/>
                </a:cubicBezTo>
                <a:cubicBezTo>
                  <a:pt x="8039604" y="3692610"/>
                  <a:pt x="8043733" y="3692610"/>
                  <a:pt x="8049927" y="3692610"/>
                </a:cubicBezTo>
                <a:cubicBezTo>
                  <a:pt x="8045797" y="3695207"/>
                  <a:pt x="8039604" y="3695207"/>
                  <a:pt x="8031345" y="3700400"/>
                </a:cubicBezTo>
                <a:cubicBezTo>
                  <a:pt x="8058185" y="3697804"/>
                  <a:pt x="8089154" y="3697804"/>
                  <a:pt x="8111865" y="3690013"/>
                </a:cubicBezTo>
                <a:cubicBezTo>
                  <a:pt x="8111865" y="3690013"/>
                  <a:pt x="8111865" y="3690013"/>
                  <a:pt x="8115994" y="3697804"/>
                </a:cubicBezTo>
                <a:cubicBezTo>
                  <a:pt x="8115994" y="3697804"/>
                  <a:pt x="8115994" y="3697804"/>
                  <a:pt x="8025151" y="3710787"/>
                </a:cubicBezTo>
                <a:cubicBezTo>
                  <a:pt x="8025151" y="3710787"/>
                  <a:pt x="8025151" y="3710787"/>
                  <a:pt x="7959084" y="3718578"/>
                </a:cubicBezTo>
                <a:cubicBezTo>
                  <a:pt x="7959084" y="3718578"/>
                  <a:pt x="7959084" y="3718578"/>
                  <a:pt x="7983859" y="3702997"/>
                </a:cubicBezTo>
                <a:cubicBezTo>
                  <a:pt x="7983859" y="3702997"/>
                  <a:pt x="7983859" y="3702997"/>
                  <a:pt x="7992117" y="3708191"/>
                </a:cubicBezTo>
                <a:cubicBezTo>
                  <a:pt x="7992117" y="3708191"/>
                  <a:pt x="7992117" y="3708191"/>
                  <a:pt x="8023087" y="3697804"/>
                </a:cubicBezTo>
                <a:cubicBezTo>
                  <a:pt x="8023087" y="3697804"/>
                  <a:pt x="8023087" y="3697804"/>
                  <a:pt x="7992117" y="3692610"/>
                </a:cubicBezTo>
                <a:cubicBezTo>
                  <a:pt x="7992117" y="3692610"/>
                  <a:pt x="7992117" y="3692610"/>
                  <a:pt x="7907468" y="3710787"/>
                </a:cubicBezTo>
                <a:cubicBezTo>
                  <a:pt x="7907468" y="3710787"/>
                  <a:pt x="7907468" y="3710787"/>
                  <a:pt x="7911598" y="3721175"/>
                </a:cubicBezTo>
                <a:cubicBezTo>
                  <a:pt x="7911598" y="3721175"/>
                  <a:pt x="7911598" y="3721175"/>
                  <a:pt x="7928114" y="3718578"/>
                </a:cubicBezTo>
                <a:cubicBezTo>
                  <a:pt x="7928114" y="3718578"/>
                  <a:pt x="7928114" y="3718578"/>
                  <a:pt x="7915727" y="3726368"/>
                </a:cubicBezTo>
                <a:cubicBezTo>
                  <a:pt x="7915727" y="3726368"/>
                  <a:pt x="7915727" y="3726368"/>
                  <a:pt x="7903339" y="3723771"/>
                </a:cubicBezTo>
                <a:cubicBezTo>
                  <a:pt x="7903339" y="3723771"/>
                  <a:pt x="7903339" y="3723771"/>
                  <a:pt x="7862047" y="3731562"/>
                </a:cubicBezTo>
                <a:cubicBezTo>
                  <a:pt x="7862047" y="3731562"/>
                  <a:pt x="7862047" y="3731562"/>
                  <a:pt x="7855853" y="3731562"/>
                </a:cubicBezTo>
                <a:cubicBezTo>
                  <a:pt x="7855853" y="3731562"/>
                  <a:pt x="7855853" y="3731562"/>
                  <a:pt x="7855853" y="3726368"/>
                </a:cubicBezTo>
                <a:cubicBezTo>
                  <a:pt x="7855853" y="3726368"/>
                  <a:pt x="7855853" y="3726368"/>
                  <a:pt x="7886822" y="3726368"/>
                </a:cubicBezTo>
                <a:cubicBezTo>
                  <a:pt x="7886822" y="3726368"/>
                  <a:pt x="7886822" y="3726368"/>
                  <a:pt x="7886822" y="3718578"/>
                </a:cubicBezTo>
                <a:cubicBezTo>
                  <a:pt x="7888887" y="3718578"/>
                  <a:pt x="7890951" y="3715981"/>
                  <a:pt x="7890951" y="3715981"/>
                </a:cubicBezTo>
                <a:cubicBezTo>
                  <a:pt x="7890951" y="3715981"/>
                  <a:pt x="7890951" y="3715981"/>
                  <a:pt x="7874434" y="3708191"/>
                </a:cubicBezTo>
                <a:cubicBezTo>
                  <a:pt x="7874434" y="3708191"/>
                  <a:pt x="7874434" y="3708191"/>
                  <a:pt x="7859982" y="3710787"/>
                </a:cubicBezTo>
                <a:cubicBezTo>
                  <a:pt x="7864111" y="3713384"/>
                  <a:pt x="7862047" y="3713384"/>
                  <a:pt x="7853788" y="3715981"/>
                </a:cubicBezTo>
                <a:cubicBezTo>
                  <a:pt x="7851724" y="3715981"/>
                  <a:pt x="7851724" y="3715981"/>
                  <a:pt x="7851724" y="3715981"/>
                </a:cubicBezTo>
                <a:cubicBezTo>
                  <a:pt x="7845530" y="3715981"/>
                  <a:pt x="7833142" y="3715981"/>
                  <a:pt x="7814561" y="3718578"/>
                </a:cubicBezTo>
                <a:cubicBezTo>
                  <a:pt x="7814561" y="3718578"/>
                  <a:pt x="7814561" y="3718578"/>
                  <a:pt x="7754687" y="3728965"/>
                </a:cubicBezTo>
                <a:cubicBezTo>
                  <a:pt x="7754687" y="3728965"/>
                  <a:pt x="7754687" y="3728965"/>
                  <a:pt x="7713395" y="3728965"/>
                </a:cubicBezTo>
                <a:cubicBezTo>
                  <a:pt x="7713395" y="3728965"/>
                  <a:pt x="7713395" y="3728965"/>
                  <a:pt x="7628746" y="3736755"/>
                </a:cubicBezTo>
                <a:cubicBezTo>
                  <a:pt x="7628746" y="3736755"/>
                  <a:pt x="7628746" y="3736755"/>
                  <a:pt x="7618422" y="3744545"/>
                </a:cubicBezTo>
                <a:cubicBezTo>
                  <a:pt x="7618422" y="3744545"/>
                  <a:pt x="7618422" y="3744545"/>
                  <a:pt x="7589518" y="3741949"/>
                </a:cubicBezTo>
                <a:cubicBezTo>
                  <a:pt x="7589518" y="3741949"/>
                  <a:pt x="7589518" y="3741949"/>
                  <a:pt x="7554419" y="3752336"/>
                </a:cubicBezTo>
                <a:cubicBezTo>
                  <a:pt x="7554419" y="3752336"/>
                  <a:pt x="7554419" y="3752336"/>
                  <a:pt x="7521386" y="3757529"/>
                </a:cubicBezTo>
                <a:cubicBezTo>
                  <a:pt x="7521386" y="3757529"/>
                  <a:pt x="7521386" y="3757529"/>
                  <a:pt x="7506933" y="3752336"/>
                </a:cubicBezTo>
                <a:cubicBezTo>
                  <a:pt x="7506933" y="3752336"/>
                  <a:pt x="7506933" y="3752336"/>
                  <a:pt x="7490416" y="3762723"/>
                </a:cubicBezTo>
                <a:cubicBezTo>
                  <a:pt x="7488352" y="3762723"/>
                  <a:pt x="7486287" y="3762723"/>
                  <a:pt x="7486287" y="3762723"/>
                </a:cubicBezTo>
                <a:cubicBezTo>
                  <a:pt x="7482158" y="3762723"/>
                  <a:pt x="7473900" y="3762723"/>
                  <a:pt x="7457383" y="3765320"/>
                </a:cubicBezTo>
                <a:cubicBezTo>
                  <a:pt x="7455318" y="3765320"/>
                  <a:pt x="7453253" y="3767916"/>
                  <a:pt x="7449124" y="3767916"/>
                </a:cubicBezTo>
                <a:cubicBezTo>
                  <a:pt x="7449124" y="3767916"/>
                  <a:pt x="7449124" y="3767916"/>
                  <a:pt x="7447060" y="3765320"/>
                </a:cubicBezTo>
                <a:cubicBezTo>
                  <a:pt x="7428478" y="3767916"/>
                  <a:pt x="7401638" y="3770513"/>
                  <a:pt x="7366540" y="3773110"/>
                </a:cubicBezTo>
                <a:cubicBezTo>
                  <a:pt x="7366540" y="3773110"/>
                  <a:pt x="7366540" y="3773110"/>
                  <a:pt x="7281890" y="3780900"/>
                </a:cubicBezTo>
                <a:cubicBezTo>
                  <a:pt x="7281890" y="3780900"/>
                  <a:pt x="7281890" y="3780900"/>
                  <a:pt x="7124980" y="3796481"/>
                </a:cubicBezTo>
                <a:cubicBezTo>
                  <a:pt x="7124980" y="3796481"/>
                  <a:pt x="7124980" y="3796481"/>
                  <a:pt x="7112592" y="3786094"/>
                </a:cubicBezTo>
                <a:cubicBezTo>
                  <a:pt x="7112592" y="3786094"/>
                  <a:pt x="7112592" y="3786094"/>
                  <a:pt x="7100205" y="3786094"/>
                </a:cubicBezTo>
                <a:cubicBezTo>
                  <a:pt x="7100205" y="3786094"/>
                  <a:pt x="7100205" y="3786094"/>
                  <a:pt x="7100205" y="3796481"/>
                </a:cubicBezTo>
                <a:cubicBezTo>
                  <a:pt x="7100205" y="3796481"/>
                  <a:pt x="7100205" y="3796481"/>
                  <a:pt x="7052718" y="3809465"/>
                </a:cubicBezTo>
                <a:cubicBezTo>
                  <a:pt x="7052718" y="3809465"/>
                  <a:pt x="7052718" y="3809465"/>
                  <a:pt x="6926777" y="3812062"/>
                </a:cubicBezTo>
                <a:cubicBezTo>
                  <a:pt x="6926777" y="3812062"/>
                  <a:pt x="6926777" y="3812062"/>
                  <a:pt x="6926777" y="3809465"/>
                </a:cubicBezTo>
                <a:cubicBezTo>
                  <a:pt x="6926777" y="3809465"/>
                  <a:pt x="6926777" y="3809465"/>
                  <a:pt x="6895808" y="3809465"/>
                </a:cubicBezTo>
                <a:cubicBezTo>
                  <a:pt x="6895808" y="3809465"/>
                  <a:pt x="6895808" y="3809465"/>
                  <a:pt x="6883420" y="3817255"/>
                </a:cubicBezTo>
                <a:cubicBezTo>
                  <a:pt x="6883420" y="3817255"/>
                  <a:pt x="6883420" y="3817255"/>
                  <a:pt x="6811159" y="3825045"/>
                </a:cubicBezTo>
                <a:cubicBezTo>
                  <a:pt x="6811159" y="3825045"/>
                  <a:pt x="6811159" y="3825045"/>
                  <a:pt x="6784319" y="3814658"/>
                </a:cubicBezTo>
                <a:cubicBezTo>
                  <a:pt x="6771931" y="3809465"/>
                  <a:pt x="6751285" y="3809465"/>
                  <a:pt x="6759543" y="3827642"/>
                </a:cubicBezTo>
                <a:cubicBezTo>
                  <a:pt x="6759543" y="3827642"/>
                  <a:pt x="6759543" y="3827642"/>
                  <a:pt x="6751285" y="3832836"/>
                </a:cubicBezTo>
                <a:cubicBezTo>
                  <a:pt x="6751285" y="3832836"/>
                  <a:pt x="6751285" y="3832836"/>
                  <a:pt x="6726510" y="3817255"/>
                </a:cubicBezTo>
                <a:cubicBezTo>
                  <a:pt x="6726510" y="3817255"/>
                  <a:pt x="6726510" y="3817255"/>
                  <a:pt x="6705864" y="3819852"/>
                </a:cubicBezTo>
                <a:cubicBezTo>
                  <a:pt x="6705864" y="3819852"/>
                  <a:pt x="6705864" y="3819852"/>
                  <a:pt x="6683153" y="3835432"/>
                </a:cubicBezTo>
                <a:cubicBezTo>
                  <a:pt x="6683153" y="3835432"/>
                  <a:pt x="6683153" y="3835432"/>
                  <a:pt x="6650119" y="3840626"/>
                </a:cubicBezTo>
                <a:cubicBezTo>
                  <a:pt x="6650119" y="3840626"/>
                  <a:pt x="6650119" y="3840626"/>
                  <a:pt x="6507661" y="3848416"/>
                </a:cubicBezTo>
                <a:cubicBezTo>
                  <a:pt x="6507661" y="3848416"/>
                  <a:pt x="6507661" y="3848416"/>
                  <a:pt x="6501467" y="3853610"/>
                </a:cubicBezTo>
                <a:cubicBezTo>
                  <a:pt x="6501467" y="3853610"/>
                  <a:pt x="6501467" y="3853610"/>
                  <a:pt x="6487014" y="3851013"/>
                </a:cubicBezTo>
                <a:cubicBezTo>
                  <a:pt x="6487014" y="3851013"/>
                  <a:pt x="6487014" y="3851013"/>
                  <a:pt x="6480821" y="3845820"/>
                </a:cubicBezTo>
                <a:cubicBezTo>
                  <a:pt x="6480821" y="3845820"/>
                  <a:pt x="6480821" y="3845820"/>
                  <a:pt x="6470498" y="3853610"/>
                </a:cubicBezTo>
                <a:cubicBezTo>
                  <a:pt x="6470498" y="3853610"/>
                  <a:pt x="6470498" y="3853610"/>
                  <a:pt x="6431270" y="3853610"/>
                </a:cubicBezTo>
                <a:cubicBezTo>
                  <a:pt x="6431270" y="3853610"/>
                  <a:pt x="6431270" y="3853610"/>
                  <a:pt x="6301199" y="3863997"/>
                </a:cubicBezTo>
                <a:cubicBezTo>
                  <a:pt x="6301199" y="3863997"/>
                  <a:pt x="6301199" y="3863997"/>
                  <a:pt x="6274360" y="3869191"/>
                </a:cubicBezTo>
                <a:cubicBezTo>
                  <a:pt x="6274360" y="3869191"/>
                  <a:pt x="6274360" y="3869191"/>
                  <a:pt x="6195904" y="3876981"/>
                </a:cubicBezTo>
                <a:cubicBezTo>
                  <a:pt x="6195904" y="3876981"/>
                  <a:pt x="6195904" y="3876981"/>
                  <a:pt x="6146353" y="3882174"/>
                </a:cubicBezTo>
                <a:cubicBezTo>
                  <a:pt x="6146353" y="3882174"/>
                  <a:pt x="6146353" y="3882174"/>
                  <a:pt x="6131901" y="3876981"/>
                </a:cubicBezTo>
                <a:cubicBezTo>
                  <a:pt x="6131901" y="3876981"/>
                  <a:pt x="6131901" y="3876981"/>
                  <a:pt x="6096803" y="3882174"/>
                </a:cubicBezTo>
                <a:cubicBezTo>
                  <a:pt x="6096803" y="3882174"/>
                  <a:pt x="6096803" y="3882174"/>
                  <a:pt x="6088545" y="3882174"/>
                </a:cubicBezTo>
                <a:cubicBezTo>
                  <a:pt x="6088545" y="3882174"/>
                  <a:pt x="6088545" y="3882174"/>
                  <a:pt x="6080286" y="3876981"/>
                </a:cubicBezTo>
                <a:cubicBezTo>
                  <a:pt x="6080286" y="3876981"/>
                  <a:pt x="6080286" y="3876981"/>
                  <a:pt x="6008024" y="3889965"/>
                </a:cubicBezTo>
                <a:cubicBezTo>
                  <a:pt x="6008024" y="3889965"/>
                  <a:pt x="6008024" y="3889965"/>
                  <a:pt x="5927505" y="3895158"/>
                </a:cubicBezTo>
                <a:cubicBezTo>
                  <a:pt x="5927505" y="3895158"/>
                  <a:pt x="5927505" y="3895158"/>
                  <a:pt x="5842855" y="3902949"/>
                </a:cubicBezTo>
                <a:cubicBezTo>
                  <a:pt x="5842855" y="3902949"/>
                  <a:pt x="5842855" y="3902949"/>
                  <a:pt x="5836661" y="3900352"/>
                </a:cubicBezTo>
                <a:cubicBezTo>
                  <a:pt x="5836661" y="3900352"/>
                  <a:pt x="5836661" y="3900352"/>
                  <a:pt x="5816016" y="3905545"/>
                </a:cubicBezTo>
                <a:cubicBezTo>
                  <a:pt x="5816016" y="3905545"/>
                  <a:pt x="5816016" y="3905545"/>
                  <a:pt x="5803628" y="3902949"/>
                </a:cubicBezTo>
                <a:cubicBezTo>
                  <a:pt x="5803628" y="3902949"/>
                  <a:pt x="5803628" y="3902949"/>
                  <a:pt x="5747883" y="3913336"/>
                </a:cubicBezTo>
                <a:cubicBezTo>
                  <a:pt x="5747883" y="3913336"/>
                  <a:pt x="5747883" y="3913336"/>
                  <a:pt x="5675621" y="3913336"/>
                </a:cubicBezTo>
                <a:cubicBezTo>
                  <a:pt x="5675621" y="3913336"/>
                  <a:pt x="5675621" y="3913336"/>
                  <a:pt x="5663234" y="3918529"/>
                </a:cubicBezTo>
                <a:cubicBezTo>
                  <a:pt x="5663234" y="3918529"/>
                  <a:pt x="5663234" y="3918529"/>
                  <a:pt x="5630200" y="3915932"/>
                </a:cubicBezTo>
                <a:cubicBezTo>
                  <a:pt x="5630200" y="3915932"/>
                  <a:pt x="5630200" y="3915932"/>
                  <a:pt x="5539357" y="3923723"/>
                </a:cubicBezTo>
                <a:cubicBezTo>
                  <a:pt x="5539357" y="3923723"/>
                  <a:pt x="5539357" y="3923723"/>
                  <a:pt x="5518711" y="3923723"/>
                </a:cubicBezTo>
                <a:cubicBezTo>
                  <a:pt x="5518711" y="3923723"/>
                  <a:pt x="5518711" y="3923723"/>
                  <a:pt x="5510452" y="3931513"/>
                </a:cubicBezTo>
                <a:cubicBezTo>
                  <a:pt x="5510452" y="3931513"/>
                  <a:pt x="5510452" y="3931513"/>
                  <a:pt x="5273022" y="3947094"/>
                </a:cubicBezTo>
                <a:cubicBezTo>
                  <a:pt x="5273022" y="3947094"/>
                  <a:pt x="5273022" y="3947094"/>
                  <a:pt x="5211084" y="3952287"/>
                </a:cubicBezTo>
                <a:cubicBezTo>
                  <a:pt x="5211084" y="3952287"/>
                  <a:pt x="5211084" y="3952287"/>
                  <a:pt x="5209019" y="3962674"/>
                </a:cubicBezTo>
                <a:cubicBezTo>
                  <a:pt x="5206954" y="3965271"/>
                  <a:pt x="5198696" y="3973061"/>
                  <a:pt x="5184243" y="3962674"/>
                </a:cubicBezTo>
                <a:cubicBezTo>
                  <a:pt x="5184243" y="3962674"/>
                  <a:pt x="5184243" y="3962674"/>
                  <a:pt x="5209019" y="3954884"/>
                </a:cubicBezTo>
                <a:cubicBezTo>
                  <a:pt x="5209019" y="3954884"/>
                  <a:pt x="5209019" y="3954884"/>
                  <a:pt x="5165662" y="3952287"/>
                </a:cubicBezTo>
                <a:cubicBezTo>
                  <a:pt x="5165662" y="3952287"/>
                  <a:pt x="5165662" y="3952287"/>
                  <a:pt x="5101659" y="3957481"/>
                </a:cubicBezTo>
                <a:cubicBezTo>
                  <a:pt x="5101659" y="3957481"/>
                  <a:pt x="5101659" y="3957481"/>
                  <a:pt x="5076884" y="3962674"/>
                </a:cubicBezTo>
                <a:cubicBezTo>
                  <a:pt x="5076884" y="3962674"/>
                  <a:pt x="5076884" y="3962674"/>
                  <a:pt x="5037656" y="3962674"/>
                </a:cubicBezTo>
                <a:cubicBezTo>
                  <a:pt x="5037656" y="3962674"/>
                  <a:pt x="5037656" y="3962674"/>
                  <a:pt x="4996364" y="3970465"/>
                </a:cubicBezTo>
                <a:cubicBezTo>
                  <a:pt x="4996364" y="3970465"/>
                  <a:pt x="4996364" y="3970465"/>
                  <a:pt x="4971588" y="3965271"/>
                </a:cubicBezTo>
                <a:cubicBezTo>
                  <a:pt x="4971588" y="3965271"/>
                  <a:pt x="4971588" y="3965271"/>
                  <a:pt x="4884875" y="3975658"/>
                </a:cubicBezTo>
                <a:cubicBezTo>
                  <a:pt x="4884875" y="3975658"/>
                  <a:pt x="4884875" y="3975658"/>
                  <a:pt x="4822936" y="3978255"/>
                </a:cubicBezTo>
                <a:cubicBezTo>
                  <a:pt x="4822936" y="3978255"/>
                  <a:pt x="4822936" y="3978255"/>
                  <a:pt x="4783709" y="3980852"/>
                </a:cubicBezTo>
                <a:cubicBezTo>
                  <a:pt x="4783709" y="3980852"/>
                  <a:pt x="4783709" y="3980852"/>
                  <a:pt x="4707318" y="3986045"/>
                </a:cubicBezTo>
                <a:cubicBezTo>
                  <a:pt x="4707318" y="3986045"/>
                  <a:pt x="4707318" y="3986045"/>
                  <a:pt x="4688736" y="3991239"/>
                </a:cubicBezTo>
                <a:cubicBezTo>
                  <a:pt x="4688736" y="3991239"/>
                  <a:pt x="4688736" y="3991239"/>
                  <a:pt x="4668091" y="3991239"/>
                </a:cubicBezTo>
                <a:cubicBezTo>
                  <a:pt x="4668091" y="3991239"/>
                  <a:pt x="4668091" y="3991239"/>
                  <a:pt x="4635056" y="3999029"/>
                </a:cubicBezTo>
                <a:cubicBezTo>
                  <a:pt x="4635056" y="3999029"/>
                  <a:pt x="4635056" y="3999029"/>
                  <a:pt x="4486404" y="4006819"/>
                </a:cubicBezTo>
                <a:cubicBezTo>
                  <a:pt x="4486404" y="4006819"/>
                  <a:pt x="4486404" y="4006819"/>
                  <a:pt x="4403820" y="4009416"/>
                </a:cubicBezTo>
                <a:cubicBezTo>
                  <a:pt x="4403820" y="4009416"/>
                  <a:pt x="4403820" y="4009416"/>
                  <a:pt x="4391432" y="4019803"/>
                </a:cubicBezTo>
                <a:cubicBezTo>
                  <a:pt x="4391432" y="4019803"/>
                  <a:pt x="4391432" y="4019803"/>
                  <a:pt x="4389367" y="4012013"/>
                </a:cubicBezTo>
                <a:cubicBezTo>
                  <a:pt x="4389367" y="4012013"/>
                  <a:pt x="4389367" y="4012013"/>
                  <a:pt x="4376980" y="4019803"/>
                </a:cubicBezTo>
                <a:cubicBezTo>
                  <a:pt x="4383174" y="4019803"/>
                  <a:pt x="4412078" y="4027594"/>
                  <a:pt x="4354269" y="4019803"/>
                </a:cubicBezTo>
                <a:cubicBezTo>
                  <a:pt x="4354269" y="4019803"/>
                  <a:pt x="4354269" y="4019803"/>
                  <a:pt x="4354269" y="4024997"/>
                </a:cubicBezTo>
                <a:cubicBezTo>
                  <a:pt x="4354269" y="4024997"/>
                  <a:pt x="4354269" y="4024997"/>
                  <a:pt x="4341881" y="4022400"/>
                </a:cubicBezTo>
                <a:cubicBezTo>
                  <a:pt x="4341881" y="4022400"/>
                  <a:pt x="4341881" y="4019803"/>
                  <a:pt x="4339817" y="4017207"/>
                </a:cubicBezTo>
                <a:cubicBezTo>
                  <a:pt x="4339817" y="4017207"/>
                  <a:pt x="4339817" y="4017207"/>
                  <a:pt x="4302654" y="4024997"/>
                </a:cubicBezTo>
                <a:cubicBezTo>
                  <a:pt x="4302654" y="4024997"/>
                  <a:pt x="4302654" y="4024997"/>
                  <a:pt x="4290266" y="4017207"/>
                </a:cubicBezTo>
                <a:cubicBezTo>
                  <a:pt x="4290266" y="4017207"/>
                  <a:pt x="4290266" y="4017207"/>
                  <a:pt x="4184971" y="4035384"/>
                </a:cubicBezTo>
                <a:cubicBezTo>
                  <a:pt x="4218005" y="4045771"/>
                  <a:pt x="4251038" y="4014610"/>
                  <a:pt x="4275814" y="4035384"/>
                </a:cubicBezTo>
                <a:cubicBezTo>
                  <a:pt x="4275814" y="4035384"/>
                  <a:pt x="4275814" y="4035384"/>
                  <a:pt x="4298524" y="4032787"/>
                </a:cubicBezTo>
                <a:cubicBezTo>
                  <a:pt x="4298524" y="4032787"/>
                  <a:pt x="4298524" y="4032787"/>
                  <a:pt x="4248974" y="4048368"/>
                </a:cubicBezTo>
                <a:cubicBezTo>
                  <a:pt x="4248974" y="4048368"/>
                  <a:pt x="4248974" y="4048368"/>
                  <a:pt x="4178777" y="4048368"/>
                </a:cubicBezTo>
                <a:cubicBezTo>
                  <a:pt x="4178777" y="4048368"/>
                  <a:pt x="4178777" y="4048368"/>
                  <a:pt x="4149872" y="4069142"/>
                </a:cubicBezTo>
                <a:cubicBezTo>
                  <a:pt x="4149872" y="4069142"/>
                  <a:pt x="4149872" y="4069142"/>
                  <a:pt x="4106516" y="4069142"/>
                </a:cubicBezTo>
                <a:cubicBezTo>
                  <a:pt x="4116839" y="4066545"/>
                  <a:pt x="4100322" y="4061352"/>
                  <a:pt x="4104451" y="4056158"/>
                </a:cubicBezTo>
                <a:cubicBezTo>
                  <a:pt x="4104451" y="4056158"/>
                  <a:pt x="4104451" y="4056158"/>
                  <a:pt x="4100322" y="4056158"/>
                </a:cubicBezTo>
                <a:cubicBezTo>
                  <a:pt x="4100322" y="4056158"/>
                  <a:pt x="4100322" y="4056158"/>
                  <a:pt x="4085869" y="4050965"/>
                </a:cubicBezTo>
                <a:cubicBezTo>
                  <a:pt x="4085869" y="4050965"/>
                  <a:pt x="4085869" y="4050965"/>
                  <a:pt x="4065223" y="4063948"/>
                </a:cubicBezTo>
                <a:cubicBezTo>
                  <a:pt x="4065223" y="4063948"/>
                  <a:pt x="4065223" y="4063948"/>
                  <a:pt x="4081740" y="4069142"/>
                </a:cubicBezTo>
                <a:cubicBezTo>
                  <a:pt x="4081740" y="4069142"/>
                  <a:pt x="4081740" y="4069142"/>
                  <a:pt x="4048706" y="4069142"/>
                </a:cubicBezTo>
                <a:cubicBezTo>
                  <a:pt x="4044577" y="4074336"/>
                  <a:pt x="4040448" y="4082126"/>
                  <a:pt x="4030125" y="4095110"/>
                </a:cubicBezTo>
                <a:cubicBezTo>
                  <a:pt x="4030125" y="4095110"/>
                  <a:pt x="4030125" y="4095110"/>
                  <a:pt x="4023931" y="4095110"/>
                </a:cubicBezTo>
                <a:cubicBezTo>
                  <a:pt x="4023931" y="4095110"/>
                  <a:pt x="4023931" y="4095110"/>
                  <a:pt x="4030125" y="4087319"/>
                </a:cubicBezTo>
                <a:cubicBezTo>
                  <a:pt x="4030125" y="4087319"/>
                  <a:pt x="4030125" y="4087319"/>
                  <a:pt x="4030125" y="4079529"/>
                </a:cubicBezTo>
                <a:cubicBezTo>
                  <a:pt x="4030125" y="4079529"/>
                  <a:pt x="4030125" y="4079529"/>
                  <a:pt x="3997091" y="4076932"/>
                </a:cubicBezTo>
                <a:cubicBezTo>
                  <a:pt x="3997091" y="4076932"/>
                  <a:pt x="3997091" y="4076932"/>
                  <a:pt x="4001220" y="4074336"/>
                </a:cubicBezTo>
                <a:cubicBezTo>
                  <a:pt x="4001220" y="4074336"/>
                  <a:pt x="4001220" y="4074336"/>
                  <a:pt x="3992962" y="4069142"/>
                </a:cubicBezTo>
                <a:cubicBezTo>
                  <a:pt x="3992962" y="4069142"/>
                  <a:pt x="3992962" y="4069142"/>
                  <a:pt x="3964057" y="4074336"/>
                </a:cubicBezTo>
                <a:cubicBezTo>
                  <a:pt x="3964057" y="4074336"/>
                  <a:pt x="3964057" y="4074336"/>
                  <a:pt x="3959928" y="4079529"/>
                </a:cubicBezTo>
                <a:cubicBezTo>
                  <a:pt x="3959928" y="4079529"/>
                  <a:pt x="3959928" y="4079529"/>
                  <a:pt x="3902119" y="4069142"/>
                </a:cubicBezTo>
                <a:cubicBezTo>
                  <a:pt x="3900054" y="4069142"/>
                  <a:pt x="3895925" y="4066545"/>
                  <a:pt x="3887667" y="4066545"/>
                </a:cubicBezTo>
                <a:cubicBezTo>
                  <a:pt x="3887667" y="4066545"/>
                  <a:pt x="3887667" y="4066545"/>
                  <a:pt x="3941346" y="4058755"/>
                </a:cubicBezTo>
                <a:cubicBezTo>
                  <a:pt x="3945476" y="4056158"/>
                  <a:pt x="3949605" y="4053561"/>
                  <a:pt x="3955799" y="4050965"/>
                </a:cubicBezTo>
                <a:cubicBezTo>
                  <a:pt x="3949605" y="4050965"/>
                  <a:pt x="3941346" y="4045771"/>
                  <a:pt x="3933088" y="4043174"/>
                </a:cubicBezTo>
                <a:cubicBezTo>
                  <a:pt x="3933088" y="4043174"/>
                  <a:pt x="3933088" y="4043174"/>
                  <a:pt x="3924830" y="4040577"/>
                </a:cubicBezTo>
                <a:cubicBezTo>
                  <a:pt x="3924830" y="4040577"/>
                  <a:pt x="3924830" y="4040577"/>
                  <a:pt x="3920700" y="4043174"/>
                </a:cubicBezTo>
                <a:cubicBezTo>
                  <a:pt x="3910377" y="4045771"/>
                  <a:pt x="3893860" y="4069142"/>
                  <a:pt x="3879408" y="4058755"/>
                </a:cubicBezTo>
                <a:cubicBezTo>
                  <a:pt x="3879408" y="4058755"/>
                  <a:pt x="3879408" y="4058755"/>
                  <a:pt x="3860827" y="4061352"/>
                </a:cubicBezTo>
                <a:cubicBezTo>
                  <a:pt x="3860827" y="4061352"/>
                  <a:pt x="3860827" y="4061352"/>
                  <a:pt x="3852568" y="4048368"/>
                </a:cubicBezTo>
                <a:cubicBezTo>
                  <a:pt x="3852568" y="4048368"/>
                  <a:pt x="3852568" y="4048368"/>
                  <a:pt x="3817470" y="4048368"/>
                </a:cubicBezTo>
                <a:cubicBezTo>
                  <a:pt x="3817470" y="4048368"/>
                  <a:pt x="3817470" y="4048368"/>
                  <a:pt x="3844309" y="4043174"/>
                </a:cubicBezTo>
                <a:cubicBezTo>
                  <a:pt x="3844309" y="4043174"/>
                  <a:pt x="3844309" y="4043174"/>
                  <a:pt x="3831922" y="4035384"/>
                </a:cubicBezTo>
                <a:cubicBezTo>
                  <a:pt x="3831922" y="4035384"/>
                  <a:pt x="3831922" y="4035384"/>
                  <a:pt x="3840180" y="4017207"/>
                </a:cubicBezTo>
                <a:cubicBezTo>
                  <a:pt x="3840180" y="4017207"/>
                  <a:pt x="3840180" y="4017207"/>
                  <a:pt x="3881473" y="4019803"/>
                </a:cubicBezTo>
                <a:cubicBezTo>
                  <a:pt x="3881473" y="4019803"/>
                  <a:pt x="3881473" y="4019803"/>
                  <a:pt x="3895925" y="4012013"/>
                </a:cubicBezTo>
                <a:cubicBezTo>
                  <a:pt x="3895925" y="4012013"/>
                  <a:pt x="3895925" y="4012013"/>
                  <a:pt x="3916571" y="4014610"/>
                </a:cubicBezTo>
                <a:cubicBezTo>
                  <a:pt x="3916571" y="4014610"/>
                  <a:pt x="3916571" y="4014610"/>
                  <a:pt x="3959928" y="4009416"/>
                </a:cubicBezTo>
                <a:cubicBezTo>
                  <a:pt x="3959928" y="4009416"/>
                  <a:pt x="3959928" y="4009416"/>
                  <a:pt x="3953734" y="4004223"/>
                </a:cubicBezTo>
                <a:cubicBezTo>
                  <a:pt x="3957863" y="4001626"/>
                  <a:pt x="3968186" y="3988642"/>
                  <a:pt x="3980574" y="4004223"/>
                </a:cubicBezTo>
                <a:cubicBezTo>
                  <a:pt x="3984703" y="3999029"/>
                  <a:pt x="3995026" y="3993836"/>
                  <a:pt x="3984703" y="4006819"/>
                </a:cubicBezTo>
                <a:cubicBezTo>
                  <a:pt x="3984703" y="4006819"/>
                  <a:pt x="3984703" y="4006819"/>
                  <a:pt x="3982639" y="4006819"/>
                </a:cubicBezTo>
                <a:cubicBezTo>
                  <a:pt x="3982639" y="4009416"/>
                  <a:pt x="3982639" y="4009416"/>
                  <a:pt x="3980574" y="4012013"/>
                </a:cubicBezTo>
                <a:cubicBezTo>
                  <a:pt x="3970251" y="4014610"/>
                  <a:pt x="3949605" y="4019803"/>
                  <a:pt x="3916571" y="4024997"/>
                </a:cubicBezTo>
                <a:cubicBezTo>
                  <a:pt x="3916571" y="4024997"/>
                  <a:pt x="3916571" y="4024997"/>
                  <a:pt x="3920700" y="4027594"/>
                </a:cubicBezTo>
                <a:cubicBezTo>
                  <a:pt x="3920700" y="4027594"/>
                  <a:pt x="3920700" y="4027594"/>
                  <a:pt x="3879408" y="4035384"/>
                </a:cubicBezTo>
                <a:cubicBezTo>
                  <a:pt x="3879408" y="4035384"/>
                  <a:pt x="3879408" y="4035384"/>
                  <a:pt x="3900054" y="4040577"/>
                </a:cubicBezTo>
                <a:cubicBezTo>
                  <a:pt x="3900054" y="4040577"/>
                  <a:pt x="3900054" y="4040577"/>
                  <a:pt x="3959928" y="4035384"/>
                </a:cubicBezTo>
                <a:cubicBezTo>
                  <a:pt x="3959928" y="4035384"/>
                  <a:pt x="3959928" y="4035384"/>
                  <a:pt x="3964057" y="4024997"/>
                </a:cubicBezTo>
                <a:cubicBezTo>
                  <a:pt x="3964057" y="4024997"/>
                  <a:pt x="3964057" y="4024997"/>
                  <a:pt x="4001220" y="4024997"/>
                </a:cubicBezTo>
                <a:cubicBezTo>
                  <a:pt x="4001220" y="4024997"/>
                  <a:pt x="4001220" y="4024997"/>
                  <a:pt x="3992962" y="4012013"/>
                </a:cubicBezTo>
                <a:cubicBezTo>
                  <a:pt x="3992962" y="4012013"/>
                  <a:pt x="3992962" y="4012013"/>
                  <a:pt x="4023931" y="4014610"/>
                </a:cubicBezTo>
                <a:cubicBezTo>
                  <a:pt x="4023931" y="4014610"/>
                  <a:pt x="4023931" y="4014610"/>
                  <a:pt x="4023931" y="4024997"/>
                </a:cubicBezTo>
                <a:cubicBezTo>
                  <a:pt x="4023931" y="4024997"/>
                  <a:pt x="4023931" y="4024997"/>
                  <a:pt x="4048706" y="4024997"/>
                </a:cubicBezTo>
                <a:cubicBezTo>
                  <a:pt x="4048706" y="4024997"/>
                  <a:pt x="4048706" y="4024997"/>
                  <a:pt x="4052836" y="4012013"/>
                </a:cubicBezTo>
                <a:cubicBezTo>
                  <a:pt x="4052836" y="4012013"/>
                  <a:pt x="4052836" y="4012013"/>
                  <a:pt x="4154001" y="4004223"/>
                </a:cubicBezTo>
                <a:cubicBezTo>
                  <a:pt x="4154001" y="4004223"/>
                  <a:pt x="4154001" y="4004223"/>
                  <a:pt x="4145743" y="3996432"/>
                </a:cubicBezTo>
                <a:cubicBezTo>
                  <a:pt x="4145743" y="3996432"/>
                  <a:pt x="4145743" y="3996432"/>
                  <a:pt x="4141872" y="3996432"/>
                </a:cubicBezTo>
                <a:lnTo>
                  <a:pt x="4120968" y="3996432"/>
                </a:lnTo>
                <a:cubicBezTo>
                  <a:pt x="4120968" y="3996432"/>
                  <a:pt x="4120968" y="3996432"/>
                  <a:pt x="4117613" y="3996432"/>
                </a:cubicBezTo>
                <a:lnTo>
                  <a:pt x="4114774" y="3996432"/>
                </a:lnTo>
                <a:lnTo>
                  <a:pt x="4094128" y="3996432"/>
                </a:lnTo>
                <a:cubicBezTo>
                  <a:pt x="4094128" y="3996432"/>
                  <a:pt x="4094128" y="3996432"/>
                  <a:pt x="4077611" y="3986045"/>
                </a:cubicBezTo>
                <a:cubicBezTo>
                  <a:pt x="4077611" y="3986045"/>
                  <a:pt x="4077611" y="3986045"/>
                  <a:pt x="4036319" y="3996432"/>
                </a:cubicBezTo>
                <a:cubicBezTo>
                  <a:pt x="4036319" y="3996432"/>
                  <a:pt x="4036319" y="3996432"/>
                  <a:pt x="4025996" y="3991239"/>
                </a:cubicBezTo>
                <a:cubicBezTo>
                  <a:pt x="4025996" y="3991239"/>
                  <a:pt x="4025996" y="3991239"/>
                  <a:pt x="3992962" y="3999029"/>
                </a:cubicBezTo>
                <a:cubicBezTo>
                  <a:pt x="3992962" y="3999029"/>
                  <a:pt x="3992962" y="3999029"/>
                  <a:pt x="3972316" y="3991239"/>
                </a:cubicBezTo>
                <a:cubicBezTo>
                  <a:pt x="3972316" y="3991239"/>
                  <a:pt x="3972316" y="3991239"/>
                  <a:pt x="3980574" y="3978255"/>
                </a:cubicBezTo>
                <a:cubicBezTo>
                  <a:pt x="3980574" y="3978255"/>
                  <a:pt x="3980574" y="3978255"/>
                  <a:pt x="4030125" y="3980852"/>
                </a:cubicBezTo>
                <a:cubicBezTo>
                  <a:pt x="4030125" y="3980852"/>
                  <a:pt x="4030125" y="3980852"/>
                  <a:pt x="4036319" y="3973061"/>
                </a:cubicBezTo>
                <a:cubicBezTo>
                  <a:pt x="4036319" y="3973061"/>
                  <a:pt x="4036319" y="3973061"/>
                  <a:pt x="4061094" y="3970465"/>
                </a:cubicBezTo>
                <a:cubicBezTo>
                  <a:pt x="4056965" y="3973061"/>
                  <a:pt x="4059029" y="3975658"/>
                  <a:pt x="4089999" y="3980852"/>
                </a:cubicBezTo>
                <a:cubicBezTo>
                  <a:pt x="4089999" y="3980852"/>
                  <a:pt x="4089999" y="3980852"/>
                  <a:pt x="4127162" y="3967868"/>
                </a:cubicBezTo>
                <a:cubicBezTo>
                  <a:pt x="4127162" y="3967868"/>
                  <a:pt x="4127162" y="3967868"/>
                  <a:pt x="4164325" y="3973061"/>
                </a:cubicBezTo>
                <a:cubicBezTo>
                  <a:pt x="4164325" y="3973061"/>
                  <a:pt x="4164325" y="3973061"/>
                  <a:pt x="4191165" y="3965271"/>
                </a:cubicBezTo>
                <a:cubicBezTo>
                  <a:pt x="4191165" y="3965271"/>
                  <a:pt x="4191165" y="3965271"/>
                  <a:pt x="4207681" y="3965271"/>
                </a:cubicBezTo>
                <a:cubicBezTo>
                  <a:pt x="4193229" y="3967868"/>
                  <a:pt x="4197358" y="3967868"/>
                  <a:pt x="4244844" y="3960078"/>
                </a:cubicBezTo>
                <a:cubicBezTo>
                  <a:pt x="4244844" y="3960078"/>
                  <a:pt x="4244844" y="3960078"/>
                  <a:pt x="4374915" y="3949690"/>
                </a:cubicBezTo>
                <a:cubicBezTo>
                  <a:pt x="4374915" y="3949690"/>
                  <a:pt x="4374915" y="3949690"/>
                  <a:pt x="4401755" y="3949690"/>
                </a:cubicBezTo>
                <a:cubicBezTo>
                  <a:pt x="4401755" y="3949690"/>
                  <a:pt x="4401755" y="3949690"/>
                  <a:pt x="4430660" y="3941900"/>
                </a:cubicBezTo>
                <a:cubicBezTo>
                  <a:pt x="4426530" y="3939303"/>
                  <a:pt x="4422401" y="3939303"/>
                  <a:pt x="4418272" y="3939303"/>
                </a:cubicBezTo>
                <a:cubicBezTo>
                  <a:pt x="4445112" y="3936707"/>
                  <a:pt x="4474017" y="3931513"/>
                  <a:pt x="4507050" y="3928916"/>
                </a:cubicBezTo>
                <a:cubicBezTo>
                  <a:pt x="4507050" y="3928916"/>
                  <a:pt x="4507050" y="3928916"/>
                  <a:pt x="4571053" y="3913336"/>
                </a:cubicBezTo>
                <a:cubicBezTo>
                  <a:pt x="4571053" y="3913336"/>
                  <a:pt x="4571053" y="3913336"/>
                  <a:pt x="4622669" y="3908142"/>
                </a:cubicBezTo>
                <a:cubicBezTo>
                  <a:pt x="4622669" y="3908142"/>
                  <a:pt x="4622669" y="3908142"/>
                  <a:pt x="4622669" y="3902949"/>
                </a:cubicBezTo>
                <a:cubicBezTo>
                  <a:pt x="4622669" y="3902949"/>
                  <a:pt x="4622669" y="3902949"/>
                  <a:pt x="4635056" y="3902949"/>
                </a:cubicBezTo>
                <a:cubicBezTo>
                  <a:pt x="4632992" y="3902949"/>
                  <a:pt x="4624733" y="3905545"/>
                  <a:pt x="4630928" y="3905545"/>
                </a:cubicBezTo>
                <a:cubicBezTo>
                  <a:pt x="4630928" y="3905545"/>
                  <a:pt x="4630928" y="3905545"/>
                  <a:pt x="4637121" y="3910739"/>
                </a:cubicBezTo>
                <a:cubicBezTo>
                  <a:pt x="4639186" y="3908142"/>
                  <a:pt x="4645379" y="3902949"/>
                  <a:pt x="4651573" y="3895158"/>
                </a:cubicBezTo>
                <a:cubicBezTo>
                  <a:pt x="4651573" y="3895158"/>
                  <a:pt x="4651573" y="3895158"/>
                  <a:pt x="4680478" y="3884771"/>
                </a:cubicBezTo>
                <a:cubicBezTo>
                  <a:pt x="4680478" y="3884771"/>
                  <a:pt x="4680478" y="3884771"/>
                  <a:pt x="4752740" y="3874384"/>
                </a:cubicBezTo>
                <a:cubicBezTo>
                  <a:pt x="4752740" y="3874384"/>
                  <a:pt x="4752740" y="3874384"/>
                  <a:pt x="4804355" y="3869191"/>
                </a:cubicBezTo>
                <a:cubicBezTo>
                  <a:pt x="4804355" y="3869191"/>
                  <a:pt x="4804355" y="3869191"/>
                  <a:pt x="4812614" y="3863997"/>
                </a:cubicBezTo>
                <a:cubicBezTo>
                  <a:pt x="4812614" y="3863997"/>
                  <a:pt x="4812614" y="3863997"/>
                  <a:pt x="4736222" y="3858803"/>
                </a:cubicBezTo>
                <a:cubicBezTo>
                  <a:pt x="4736222" y="3858803"/>
                  <a:pt x="4736222" y="3858803"/>
                  <a:pt x="4760998" y="3851013"/>
                </a:cubicBezTo>
                <a:cubicBezTo>
                  <a:pt x="4760998" y="3851013"/>
                  <a:pt x="4760998" y="3851013"/>
                  <a:pt x="4727964" y="3840626"/>
                </a:cubicBezTo>
                <a:cubicBezTo>
                  <a:pt x="4727964" y="3840626"/>
                  <a:pt x="4727964" y="3840626"/>
                  <a:pt x="4688736" y="3856207"/>
                </a:cubicBezTo>
                <a:cubicBezTo>
                  <a:pt x="4701125" y="3858803"/>
                  <a:pt x="4715577" y="3853610"/>
                  <a:pt x="4723835" y="3861400"/>
                </a:cubicBezTo>
                <a:cubicBezTo>
                  <a:pt x="4723835" y="3861400"/>
                  <a:pt x="4723835" y="3861400"/>
                  <a:pt x="4699059" y="3871787"/>
                </a:cubicBezTo>
                <a:cubicBezTo>
                  <a:pt x="4694930" y="3871787"/>
                  <a:pt x="4690801" y="3871787"/>
                  <a:pt x="4684607" y="3871787"/>
                </a:cubicBezTo>
                <a:cubicBezTo>
                  <a:pt x="4688736" y="3871787"/>
                  <a:pt x="4690801" y="3869191"/>
                  <a:pt x="4694930" y="3869191"/>
                </a:cubicBezTo>
                <a:cubicBezTo>
                  <a:pt x="4694930" y="3869191"/>
                  <a:pt x="4694930" y="3869191"/>
                  <a:pt x="4674284" y="3853610"/>
                </a:cubicBezTo>
                <a:cubicBezTo>
                  <a:pt x="4680478" y="3853610"/>
                  <a:pt x="4713512" y="3848416"/>
                  <a:pt x="4651573" y="3853610"/>
                </a:cubicBezTo>
                <a:cubicBezTo>
                  <a:pt x="4651573" y="3853610"/>
                  <a:pt x="4651573" y="3853610"/>
                  <a:pt x="4651573" y="3858803"/>
                </a:cubicBezTo>
                <a:cubicBezTo>
                  <a:pt x="4651573" y="3858803"/>
                  <a:pt x="4651573" y="3858803"/>
                  <a:pt x="4630928" y="3848416"/>
                </a:cubicBezTo>
                <a:cubicBezTo>
                  <a:pt x="4657767" y="3848416"/>
                  <a:pt x="4682542" y="3838029"/>
                  <a:pt x="4715577" y="3832836"/>
                </a:cubicBezTo>
                <a:cubicBezTo>
                  <a:pt x="4715577" y="3832836"/>
                  <a:pt x="4715577" y="3832836"/>
                  <a:pt x="4740352" y="3838029"/>
                </a:cubicBezTo>
                <a:cubicBezTo>
                  <a:pt x="4760998" y="3835432"/>
                  <a:pt x="4783709" y="3832836"/>
                  <a:pt x="4796096" y="3840626"/>
                </a:cubicBezTo>
                <a:cubicBezTo>
                  <a:pt x="4796096" y="3840626"/>
                  <a:pt x="4796096" y="3840626"/>
                  <a:pt x="4812614" y="3825045"/>
                </a:cubicBezTo>
                <a:cubicBezTo>
                  <a:pt x="4812614" y="3825045"/>
                  <a:pt x="4812614" y="3825045"/>
                  <a:pt x="4816743" y="3822449"/>
                </a:cubicBezTo>
                <a:cubicBezTo>
                  <a:pt x="4816743" y="3822449"/>
                  <a:pt x="4816743" y="3822449"/>
                  <a:pt x="4837388" y="3830239"/>
                </a:cubicBezTo>
                <a:cubicBezTo>
                  <a:pt x="4837388" y="3830239"/>
                  <a:pt x="4837388" y="3830239"/>
                  <a:pt x="4864229" y="3825045"/>
                </a:cubicBezTo>
                <a:cubicBezTo>
                  <a:pt x="4864229" y="3825045"/>
                  <a:pt x="4864229" y="3825045"/>
                  <a:pt x="4884875" y="3840626"/>
                </a:cubicBezTo>
                <a:cubicBezTo>
                  <a:pt x="4884875" y="3840626"/>
                  <a:pt x="4884875" y="3840626"/>
                  <a:pt x="4901392" y="3835432"/>
                </a:cubicBezTo>
                <a:cubicBezTo>
                  <a:pt x="4901392" y="3835432"/>
                  <a:pt x="4901392" y="3835432"/>
                  <a:pt x="4893133" y="3825045"/>
                </a:cubicBezTo>
                <a:cubicBezTo>
                  <a:pt x="4893133" y="3825045"/>
                  <a:pt x="4893133" y="3825045"/>
                  <a:pt x="4940619" y="3809465"/>
                </a:cubicBezTo>
                <a:cubicBezTo>
                  <a:pt x="4940619" y="3809465"/>
                  <a:pt x="4940619" y="3809465"/>
                  <a:pt x="4868358" y="3809465"/>
                </a:cubicBezTo>
                <a:cubicBezTo>
                  <a:pt x="4868358" y="3809465"/>
                  <a:pt x="4868358" y="3809465"/>
                  <a:pt x="4829130" y="3814658"/>
                </a:cubicBezTo>
                <a:cubicBezTo>
                  <a:pt x="4829130" y="3814658"/>
                  <a:pt x="4829130" y="3814658"/>
                  <a:pt x="4816743" y="3814658"/>
                </a:cubicBezTo>
                <a:cubicBezTo>
                  <a:pt x="4816743" y="3814658"/>
                  <a:pt x="4816743" y="3814658"/>
                  <a:pt x="4822936" y="3809465"/>
                </a:cubicBezTo>
                <a:cubicBezTo>
                  <a:pt x="4822936" y="3809465"/>
                  <a:pt x="4822936" y="3809465"/>
                  <a:pt x="4775451" y="3799078"/>
                </a:cubicBezTo>
                <a:cubicBezTo>
                  <a:pt x="4775451" y="3799078"/>
                  <a:pt x="4775451" y="3799078"/>
                  <a:pt x="4701125" y="3809465"/>
                </a:cubicBezTo>
                <a:cubicBezTo>
                  <a:pt x="4701125" y="3809465"/>
                  <a:pt x="4701125" y="3809465"/>
                  <a:pt x="4694930" y="3817255"/>
                </a:cubicBezTo>
                <a:cubicBezTo>
                  <a:pt x="4694930" y="3817255"/>
                  <a:pt x="4694930" y="3817255"/>
                  <a:pt x="4698027" y="3817255"/>
                </a:cubicBezTo>
                <a:lnTo>
                  <a:pt x="4715577" y="3817255"/>
                </a:lnTo>
                <a:cubicBezTo>
                  <a:pt x="4699059" y="3819852"/>
                  <a:pt x="4668091" y="3822449"/>
                  <a:pt x="4612346" y="3827642"/>
                </a:cubicBezTo>
                <a:cubicBezTo>
                  <a:pt x="4612346" y="3827642"/>
                  <a:pt x="4612346" y="3827642"/>
                  <a:pt x="4604088" y="3825045"/>
                </a:cubicBezTo>
                <a:cubicBezTo>
                  <a:pt x="4604088" y="3825045"/>
                  <a:pt x="4604088" y="3825045"/>
                  <a:pt x="4583441" y="3830239"/>
                </a:cubicBezTo>
                <a:cubicBezTo>
                  <a:pt x="4583441" y="3830239"/>
                  <a:pt x="4583441" y="3830239"/>
                  <a:pt x="4488469" y="3840626"/>
                </a:cubicBezTo>
                <a:cubicBezTo>
                  <a:pt x="4488469" y="3840626"/>
                  <a:pt x="4488469" y="3840626"/>
                  <a:pt x="4482275" y="3835432"/>
                </a:cubicBezTo>
                <a:cubicBezTo>
                  <a:pt x="4482275" y="3835432"/>
                  <a:pt x="4482275" y="3835432"/>
                  <a:pt x="4438918" y="3845820"/>
                </a:cubicBezTo>
                <a:cubicBezTo>
                  <a:pt x="4438918" y="3845820"/>
                  <a:pt x="4438918" y="3845820"/>
                  <a:pt x="4426530" y="3840626"/>
                </a:cubicBezTo>
                <a:cubicBezTo>
                  <a:pt x="4426530" y="3840626"/>
                  <a:pt x="4426530" y="3840626"/>
                  <a:pt x="4282008" y="3856207"/>
                </a:cubicBezTo>
                <a:cubicBezTo>
                  <a:pt x="4282008" y="3856207"/>
                  <a:pt x="4282008" y="3856207"/>
                  <a:pt x="4273749" y="3866594"/>
                </a:cubicBezTo>
                <a:cubicBezTo>
                  <a:pt x="4277878" y="3871787"/>
                  <a:pt x="4288201" y="3851013"/>
                  <a:pt x="4282008" y="3874384"/>
                </a:cubicBezTo>
                <a:cubicBezTo>
                  <a:pt x="4282008" y="3874384"/>
                  <a:pt x="4282008" y="3874384"/>
                  <a:pt x="4294395" y="3863997"/>
                </a:cubicBezTo>
                <a:cubicBezTo>
                  <a:pt x="4352204" y="3869191"/>
                  <a:pt x="4327429" y="3848416"/>
                  <a:pt x="4391432" y="3869191"/>
                </a:cubicBezTo>
                <a:cubicBezTo>
                  <a:pt x="4391432" y="3869191"/>
                  <a:pt x="4391432" y="3869191"/>
                  <a:pt x="4389367" y="3874384"/>
                </a:cubicBezTo>
                <a:cubicBezTo>
                  <a:pt x="4389367" y="3874384"/>
                  <a:pt x="4389367" y="3874384"/>
                  <a:pt x="4354269" y="3869191"/>
                </a:cubicBezTo>
                <a:cubicBezTo>
                  <a:pt x="4354269" y="3869191"/>
                  <a:pt x="4354269" y="3869191"/>
                  <a:pt x="4337752" y="3887368"/>
                </a:cubicBezTo>
                <a:cubicBezTo>
                  <a:pt x="4337752" y="3887368"/>
                  <a:pt x="4337752" y="3887368"/>
                  <a:pt x="4350140" y="3892561"/>
                </a:cubicBezTo>
                <a:cubicBezTo>
                  <a:pt x="4350140" y="3892561"/>
                  <a:pt x="4350140" y="3892561"/>
                  <a:pt x="4306783" y="3887368"/>
                </a:cubicBezTo>
                <a:cubicBezTo>
                  <a:pt x="4306783" y="3887368"/>
                  <a:pt x="4306783" y="3887368"/>
                  <a:pt x="4282008" y="3887368"/>
                </a:cubicBezTo>
                <a:cubicBezTo>
                  <a:pt x="4282008" y="3887368"/>
                  <a:pt x="4282008" y="3887368"/>
                  <a:pt x="4269620" y="3866594"/>
                </a:cubicBezTo>
                <a:cubicBezTo>
                  <a:pt x="4261361" y="3866594"/>
                  <a:pt x="4246909" y="3856207"/>
                  <a:pt x="4234521" y="3874384"/>
                </a:cubicBezTo>
                <a:cubicBezTo>
                  <a:pt x="4234521" y="3874384"/>
                  <a:pt x="4234521" y="3874384"/>
                  <a:pt x="4255168" y="3884771"/>
                </a:cubicBezTo>
                <a:cubicBezTo>
                  <a:pt x="4255168" y="3884771"/>
                  <a:pt x="4255168" y="3884771"/>
                  <a:pt x="4209746" y="3887368"/>
                </a:cubicBezTo>
                <a:cubicBezTo>
                  <a:pt x="4209746" y="3887368"/>
                  <a:pt x="4209746" y="3887368"/>
                  <a:pt x="4184971" y="3905545"/>
                </a:cubicBezTo>
                <a:cubicBezTo>
                  <a:pt x="4184971" y="3905545"/>
                  <a:pt x="4184971" y="3905545"/>
                  <a:pt x="4166389" y="3902949"/>
                </a:cubicBezTo>
                <a:cubicBezTo>
                  <a:pt x="4166389" y="3902949"/>
                  <a:pt x="4166389" y="3902949"/>
                  <a:pt x="4154001" y="3910739"/>
                </a:cubicBezTo>
                <a:cubicBezTo>
                  <a:pt x="4154001" y="3910739"/>
                  <a:pt x="4154001" y="3910739"/>
                  <a:pt x="4149872" y="3897755"/>
                </a:cubicBezTo>
                <a:cubicBezTo>
                  <a:pt x="4137485" y="3892561"/>
                  <a:pt x="4125097" y="3908142"/>
                  <a:pt x="4120968" y="3892561"/>
                </a:cubicBezTo>
                <a:cubicBezTo>
                  <a:pt x="4120968" y="3892561"/>
                  <a:pt x="4120968" y="3892561"/>
                  <a:pt x="4089999" y="3900352"/>
                </a:cubicBezTo>
                <a:cubicBezTo>
                  <a:pt x="4089999" y="3921126"/>
                  <a:pt x="4061094" y="3882174"/>
                  <a:pt x="4073482" y="3918529"/>
                </a:cubicBezTo>
                <a:cubicBezTo>
                  <a:pt x="4073482" y="3918529"/>
                  <a:pt x="4073482" y="3918529"/>
                  <a:pt x="4048706" y="3905545"/>
                </a:cubicBezTo>
                <a:cubicBezTo>
                  <a:pt x="4048706" y="3905545"/>
                  <a:pt x="4048706" y="3905545"/>
                  <a:pt x="4036319" y="3910739"/>
                </a:cubicBezTo>
                <a:cubicBezTo>
                  <a:pt x="4038383" y="3913336"/>
                  <a:pt x="4032189" y="3913336"/>
                  <a:pt x="4028060" y="3913336"/>
                </a:cubicBezTo>
                <a:cubicBezTo>
                  <a:pt x="4032189" y="3913336"/>
                  <a:pt x="4040448" y="3915932"/>
                  <a:pt x="4052836" y="3918529"/>
                </a:cubicBezTo>
                <a:cubicBezTo>
                  <a:pt x="4052836" y="3918529"/>
                  <a:pt x="4052836" y="3918529"/>
                  <a:pt x="4017737" y="3918529"/>
                </a:cubicBezTo>
                <a:cubicBezTo>
                  <a:pt x="4017737" y="3918529"/>
                  <a:pt x="4017737" y="3918529"/>
                  <a:pt x="4017737" y="3910739"/>
                </a:cubicBezTo>
                <a:cubicBezTo>
                  <a:pt x="4017737" y="3910739"/>
                  <a:pt x="4017737" y="3910739"/>
                  <a:pt x="4017737" y="3908142"/>
                </a:cubicBezTo>
                <a:cubicBezTo>
                  <a:pt x="4017737" y="3908142"/>
                  <a:pt x="4017737" y="3908142"/>
                  <a:pt x="4085869" y="3895158"/>
                </a:cubicBezTo>
                <a:cubicBezTo>
                  <a:pt x="4085869" y="3895158"/>
                  <a:pt x="4085869" y="3895158"/>
                  <a:pt x="4077611" y="3887368"/>
                </a:cubicBezTo>
                <a:cubicBezTo>
                  <a:pt x="4077611" y="3887368"/>
                  <a:pt x="4077611" y="3887368"/>
                  <a:pt x="4069352" y="3882174"/>
                </a:cubicBezTo>
                <a:cubicBezTo>
                  <a:pt x="4069352" y="3882174"/>
                  <a:pt x="4069352" y="3882174"/>
                  <a:pt x="4044577" y="3889965"/>
                </a:cubicBezTo>
                <a:cubicBezTo>
                  <a:pt x="4044577" y="3889965"/>
                  <a:pt x="4044577" y="3889965"/>
                  <a:pt x="4048706" y="3892561"/>
                </a:cubicBezTo>
                <a:cubicBezTo>
                  <a:pt x="4048706" y="3892561"/>
                  <a:pt x="4048706" y="3892561"/>
                  <a:pt x="3953734" y="3902949"/>
                </a:cubicBezTo>
                <a:cubicBezTo>
                  <a:pt x="3953734" y="3902949"/>
                  <a:pt x="3953734" y="3902949"/>
                  <a:pt x="3924830" y="3915932"/>
                </a:cubicBezTo>
                <a:cubicBezTo>
                  <a:pt x="3924830" y="3915932"/>
                  <a:pt x="3924830" y="3915932"/>
                  <a:pt x="3953734" y="3926320"/>
                </a:cubicBezTo>
                <a:cubicBezTo>
                  <a:pt x="3953734" y="3926320"/>
                  <a:pt x="3953734" y="3926320"/>
                  <a:pt x="3972316" y="3918529"/>
                </a:cubicBezTo>
                <a:cubicBezTo>
                  <a:pt x="3972316" y="3918529"/>
                  <a:pt x="3972316" y="3918529"/>
                  <a:pt x="4009479" y="3918529"/>
                </a:cubicBezTo>
                <a:cubicBezTo>
                  <a:pt x="4009479" y="3918529"/>
                  <a:pt x="4009479" y="3918529"/>
                  <a:pt x="3953734" y="3936707"/>
                </a:cubicBezTo>
                <a:cubicBezTo>
                  <a:pt x="3953734" y="3936707"/>
                  <a:pt x="3953734" y="3936707"/>
                  <a:pt x="3912442" y="3934110"/>
                </a:cubicBezTo>
                <a:cubicBezTo>
                  <a:pt x="3912442" y="3934110"/>
                  <a:pt x="3912442" y="3934110"/>
                  <a:pt x="3869085" y="3931513"/>
                </a:cubicBezTo>
                <a:cubicBezTo>
                  <a:pt x="3869085" y="3931513"/>
                  <a:pt x="3869085" y="3931513"/>
                  <a:pt x="3836051" y="3939303"/>
                </a:cubicBezTo>
                <a:cubicBezTo>
                  <a:pt x="3836051" y="3939303"/>
                  <a:pt x="3836051" y="3939303"/>
                  <a:pt x="3805082" y="3934110"/>
                </a:cubicBezTo>
                <a:cubicBezTo>
                  <a:pt x="3805082" y="3934110"/>
                  <a:pt x="3805082" y="3934110"/>
                  <a:pt x="3623396" y="3949690"/>
                </a:cubicBezTo>
                <a:cubicBezTo>
                  <a:pt x="3602750" y="3960078"/>
                  <a:pt x="3563522" y="3954884"/>
                  <a:pt x="3547005" y="3970465"/>
                </a:cubicBezTo>
                <a:cubicBezTo>
                  <a:pt x="3547005" y="3970465"/>
                  <a:pt x="3547005" y="3970465"/>
                  <a:pt x="3559393" y="3975658"/>
                </a:cubicBezTo>
                <a:cubicBezTo>
                  <a:pt x="3559393" y="3975658"/>
                  <a:pt x="3559393" y="3975658"/>
                  <a:pt x="3611008" y="3965271"/>
                </a:cubicBezTo>
                <a:cubicBezTo>
                  <a:pt x="3611008" y="3965271"/>
                  <a:pt x="3611008" y="3965271"/>
                  <a:pt x="3644042" y="3965271"/>
                </a:cubicBezTo>
                <a:cubicBezTo>
                  <a:pt x="3639913" y="3965271"/>
                  <a:pt x="3664688" y="3962674"/>
                  <a:pt x="3635784" y="3967868"/>
                </a:cubicBezTo>
                <a:cubicBezTo>
                  <a:pt x="3635784" y="3967868"/>
                  <a:pt x="3635784" y="3967868"/>
                  <a:pt x="3635784" y="3973061"/>
                </a:cubicBezTo>
                <a:cubicBezTo>
                  <a:pt x="3635784" y="3973061"/>
                  <a:pt x="3635784" y="3973061"/>
                  <a:pt x="3803017" y="3965271"/>
                </a:cubicBezTo>
                <a:cubicBezTo>
                  <a:pt x="3803017" y="3965271"/>
                  <a:pt x="3803017" y="3965271"/>
                  <a:pt x="3856697" y="3965271"/>
                </a:cubicBezTo>
                <a:cubicBezTo>
                  <a:pt x="3856697" y="3965271"/>
                  <a:pt x="3856697" y="3965271"/>
                  <a:pt x="3875279" y="3978255"/>
                </a:cubicBezTo>
                <a:cubicBezTo>
                  <a:pt x="3875279" y="3978255"/>
                  <a:pt x="3875279" y="3978255"/>
                  <a:pt x="3840180" y="3978255"/>
                </a:cubicBezTo>
                <a:cubicBezTo>
                  <a:pt x="3840180" y="3978255"/>
                  <a:pt x="3840180" y="3978255"/>
                  <a:pt x="3792694" y="3967868"/>
                </a:cubicBezTo>
                <a:cubicBezTo>
                  <a:pt x="3792694" y="3967868"/>
                  <a:pt x="3792694" y="3967868"/>
                  <a:pt x="3668818" y="3975658"/>
                </a:cubicBezTo>
                <a:cubicBezTo>
                  <a:pt x="3668818" y="3975658"/>
                  <a:pt x="3668818" y="3975658"/>
                  <a:pt x="3662624" y="3973061"/>
                </a:cubicBezTo>
                <a:cubicBezTo>
                  <a:pt x="3662624" y="3973061"/>
                  <a:pt x="3662624" y="3973061"/>
                  <a:pt x="3520165" y="3980852"/>
                </a:cubicBezTo>
                <a:cubicBezTo>
                  <a:pt x="3520165" y="3980852"/>
                  <a:pt x="3520165" y="3980852"/>
                  <a:pt x="3474744" y="3975658"/>
                </a:cubicBezTo>
                <a:cubicBezTo>
                  <a:pt x="3474744" y="3975658"/>
                  <a:pt x="3474744" y="3975658"/>
                  <a:pt x="3431387" y="3983448"/>
                </a:cubicBezTo>
                <a:cubicBezTo>
                  <a:pt x="3431387" y="3983448"/>
                  <a:pt x="3431387" y="3983448"/>
                  <a:pt x="3429322" y="3991239"/>
                </a:cubicBezTo>
                <a:cubicBezTo>
                  <a:pt x="3429322" y="3991239"/>
                  <a:pt x="3429322" y="3991239"/>
                  <a:pt x="3392159" y="3988642"/>
                </a:cubicBezTo>
                <a:cubicBezTo>
                  <a:pt x="3392159" y="3988642"/>
                  <a:pt x="3392159" y="3988642"/>
                  <a:pt x="3346738" y="3991239"/>
                </a:cubicBezTo>
                <a:cubicBezTo>
                  <a:pt x="3338479" y="3996432"/>
                  <a:pt x="3324027" y="4001626"/>
                  <a:pt x="3307510" y="4004223"/>
                </a:cubicBezTo>
                <a:cubicBezTo>
                  <a:pt x="3307510" y="4004223"/>
                  <a:pt x="3307510" y="4004223"/>
                  <a:pt x="3319898" y="4006819"/>
                </a:cubicBezTo>
                <a:cubicBezTo>
                  <a:pt x="3313704" y="4006819"/>
                  <a:pt x="3303381" y="4009416"/>
                  <a:pt x="3290993" y="4012013"/>
                </a:cubicBezTo>
                <a:cubicBezTo>
                  <a:pt x="3290993" y="4012013"/>
                  <a:pt x="3290993" y="4012013"/>
                  <a:pt x="3299252" y="4006819"/>
                </a:cubicBezTo>
                <a:cubicBezTo>
                  <a:pt x="3280670" y="4009416"/>
                  <a:pt x="3260024" y="4009416"/>
                  <a:pt x="3237313" y="4009416"/>
                </a:cubicBezTo>
                <a:cubicBezTo>
                  <a:pt x="3237313" y="4009416"/>
                  <a:pt x="3237313" y="4009416"/>
                  <a:pt x="3237313" y="4012013"/>
                </a:cubicBezTo>
                <a:cubicBezTo>
                  <a:pt x="3237313" y="4012013"/>
                  <a:pt x="3237313" y="4012013"/>
                  <a:pt x="3290993" y="4012013"/>
                </a:cubicBezTo>
                <a:cubicBezTo>
                  <a:pt x="3290993" y="4012013"/>
                  <a:pt x="3290993" y="4012013"/>
                  <a:pt x="3365319" y="4006819"/>
                </a:cubicBezTo>
                <a:cubicBezTo>
                  <a:pt x="3365319" y="4006819"/>
                  <a:pt x="3365319" y="4006819"/>
                  <a:pt x="3392159" y="4017207"/>
                </a:cubicBezTo>
                <a:cubicBezTo>
                  <a:pt x="3392159" y="4017207"/>
                  <a:pt x="3392159" y="4017207"/>
                  <a:pt x="3423129" y="4014610"/>
                </a:cubicBezTo>
                <a:cubicBezTo>
                  <a:pt x="3423129" y="4014610"/>
                  <a:pt x="3423129" y="4014610"/>
                  <a:pt x="3423129" y="4017207"/>
                </a:cubicBezTo>
                <a:cubicBezTo>
                  <a:pt x="3423129" y="4017207"/>
                  <a:pt x="3423129" y="4017207"/>
                  <a:pt x="3462356" y="4019803"/>
                </a:cubicBezTo>
                <a:cubicBezTo>
                  <a:pt x="3468550" y="4022400"/>
                  <a:pt x="3472679" y="4024997"/>
                  <a:pt x="3474744" y="4024997"/>
                </a:cubicBezTo>
                <a:cubicBezTo>
                  <a:pt x="3466485" y="4019803"/>
                  <a:pt x="3462356" y="4006819"/>
                  <a:pt x="3555264" y="4017207"/>
                </a:cubicBezTo>
                <a:cubicBezTo>
                  <a:pt x="3555264" y="4017207"/>
                  <a:pt x="3555264" y="4017207"/>
                  <a:pt x="3615138" y="4009416"/>
                </a:cubicBezTo>
                <a:cubicBezTo>
                  <a:pt x="3615138" y="4009416"/>
                  <a:pt x="3615138" y="4009416"/>
                  <a:pt x="3600685" y="4017207"/>
                </a:cubicBezTo>
                <a:cubicBezTo>
                  <a:pt x="3600685" y="4017207"/>
                  <a:pt x="3600685" y="4017207"/>
                  <a:pt x="3627525" y="4019803"/>
                </a:cubicBezTo>
                <a:cubicBezTo>
                  <a:pt x="3650236" y="4019803"/>
                  <a:pt x="3679141" y="4022400"/>
                  <a:pt x="3699787" y="4019803"/>
                </a:cubicBezTo>
                <a:cubicBezTo>
                  <a:pt x="3699787" y="4019803"/>
                  <a:pt x="3699787" y="4019803"/>
                  <a:pt x="3675011" y="4024997"/>
                </a:cubicBezTo>
                <a:cubicBezTo>
                  <a:pt x="3675011" y="4024997"/>
                  <a:pt x="3675011" y="4024997"/>
                  <a:pt x="3689464" y="4030190"/>
                </a:cubicBezTo>
                <a:cubicBezTo>
                  <a:pt x="3703916" y="4032787"/>
                  <a:pt x="3710110" y="4035384"/>
                  <a:pt x="3716304" y="4019803"/>
                </a:cubicBezTo>
                <a:cubicBezTo>
                  <a:pt x="3716304" y="4019803"/>
                  <a:pt x="3716304" y="4019803"/>
                  <a:pt x="3726627" y="4024997"/>
                </a:cubicBezTo>
                <a:cubicBezTo>
                  <a:pt x="3726627" y="4024997"/>
                  <a:pt x="3726627" y="4024997"/>
                  <a:pt x="3732820" y="4017207"/>
                </a:cubicBezTo>
                <a:cubicBezTo>
                  <a:pt x="3732820" y="4017207"/>
                  <a:pt x="3732820" y="4017207"/>
                  <a:pt x="3741079" y="4019803"/>
                </a:cubicBezTo>
                <a:cubicBezTo>
                  <a:pt x="3767919" y="4019803"/>
                  <a:pt x="3800953" y="4006819"/>
                  <a:pt x="3819534" y="4017207"/>
                </a:cubicBezTo>
                <a:cubicBezTo>
                  <a:pt x="3823664" y="4017207"/>
                  <a:pt x="3823664" y="4014610"/>
                  <a:pt x="3821599" y="4017207"/>
                </a:cubicBezTo>
                <a:cubicBezTo>
                  <a:pt x="3821599" y="4017207"/>
                  <a:pt x="3823664" y="4019803"/>
                  <a:pt x="3823664" y="4019803"/>
                </a:cubicBezTo>
                <a:cubicBezTo>
                  <a:pt x="3823664" y="4019803"/>
                  <a:pt x="3823664" y="4019803"/>
                  <a:pt x="3817470" y="4019803"/>
                </a:cubicBezTo>
                <a:cubicBezTo>
                  <a:pt x="3813340" y="4022400"/>
                  <a:pt x="3803017" y="4027594"/>
                  <a:pt x="3788565" y="4035384"/>
                </a:cubicBezTo>
                <a:cubicBezTo>
                  <a:pt x="3788565" y="4035384"/>
                  <a:pt x="3788565" y="4035384"/>
                  <a:pt x="3780307" y="4032787"/>
                </a:cubicBezTo>
                <a:cubicBezTo>
                  <a:pt x="3780307" y="4032787"/>
                  <a:pt x="3780307" y="4032787"/>
                  <a:pt x="3767919" y="4040577"/>
                </a:cubicBezTo>
                <a:cubicBezTo>
                  <a:pt x="3767919" y="4040577"/>
                  <a:pt x="3767919" y="4040577"/>
                  <a:pt x="3699787" y="4045771"/>
                </a:cubicBezTo>
                <a:cubicBezTo>
                  <a:pt x="3699787" y="4045771"/>
                  <a:pt x="3699787" y="4045771"/>
                  <a:pt x="3679141" y="4040577"/>
                </a:cubicBezTo>
                <a:cubicBezTo>
                  <a:pt x="3679141" y="4040577"/>
                  <a:pt x="3679141" y="4040577"/>
                  <a:pt x="3648171" y="4035384"/>
                </a:cubicBezTo>
                <a:cubicBezTo>
                  <a:pt x="3648171" y="4035384"/>
                  <a:pt x="3648171" y="4035384"/>
                  <a:pt x="3648171" y="4050965"/>
                </a:cubicBezTo>
                <a:cubicBezTo>
                  <a:pt x="3648171" y="4050965"/>
                  <a:pt x="3648171" y="4050965"/>
                  <a:pt x="3639913" y="4050965"/>
                </a:cubicBezTo>
                <a:cubicBezTo>
                  <a:pt x="3639913" y="4050965"/>
                  <a:pt x="3639913" y="4050965"/>
                  <a:pt x="3639913" y="4040577"/>
                </a:cubicBezTo>
                <a:cubicBezTo>
                  <a:pt x="3639913" y="4040577"/>
                  <a:pt x="3639913" y="4040577"/>
                  <a:pt x="3563522" y="4048368"/>
                </a:cubicBezTo>
                <a:cubicBezTo>
                  <a:pt x="3563522" y="4048368"/>
                  <a:pt x="3563522" y="4048368"/>
                  <a:pt x="3547005" y="4058755"/>
                </a:cubicBezTo>
                <a:cubicBezTo>
                  <a:pt x="3547005" y="4058755"/>
                  <a:pt x="3547005" y="4058755"/>
                  <a:pt x="3534618" y="4058755"/>
                </a:cubicBezTo>
                <a:cubicBezTo>
                  <a:pt x="3534618" y="4058755"/>
                  <a:pt x="3534618" y="4058755"/>
                  <a:pt x="3547005" y="4053561"/>
                </a:cubicBezTo>
                <a:cubicBezTo>
                  <a:pt x="3547005" y="4053561"/>
                  <a:pt x="3547005" y="4053561"/>
                  <a:pt x="3540812" y="4050965"/>
                </a:cubicBezTo>
                <a:cubicBezTo>
                  <a:pt x="3540812" y="4048368"/>
                  <a:pt x="3528424" y="4043174"/>
                  <a:pt x="3483002" y="4027594"/>
                </a:cubicBezTo>
                <a:cubicBezTo>
                  <a:pt x="3483002" y="4027594"/>
                  <a:pt x="3483002" y="4027594"/>
                  <a:pt x="3470615" y="4043174"/>
                </a:cubicBezTo>
                <a:cubicBezTo>
                  <a:pt x="3470615" y="4043174"/>
                  <a:pt x="3470615" y="4043174"/>
                  <a:pt x="3452033" y="4048368"/>
                </a:cubicBezTo>
                <a:cubicBezTo>
                  <a:pt x="3452033" y="4048368"/>
                  <a:pt x="3452033" y="4048368"/>
                  <a:pt x="3443775" y="4040577"/>
                </a:cubicBezTo>
                <a:cubicBezTo>
                  <a:pt x="3443775" y="4040577"/>
                  <a:pt x="3443775" y="4040577"/>
                  <a:pt x="3392159" y="4058755"/>
                </a:cubicBezTo>
                <a:cubicBezTo>
                  <a:pt x="3392159" y="4058755"/>
                  <a:pt x="3392159" y="4058755"/>
                  <a:pt x="3377707" y="4053561"/>
                </a:cubicBezTo>
                <a:cubicBezTo>
                  <a:pt x="3377707" y="4053561"/>
                  <a:pt x="3377707" y="4053561"/>
                  <a:pt x="3326091" y="4063948"/>
                </a:cubicBezTo>
                <a:cubicBezTo>
                  <a:pt x="3326091" y="4063948"/>
                  <a:pt x="3326091" y="4063948"/>
                  <a:pt x="3257960" y="4058755"/>
                </a:cubicBezTo>
                <a:cubicBezTo>
                  <a:pt x="3257960" y="4058755"/>
                  <a:pt x="3257960" y="4058755"/>
                  <a:pt x="3239378" y="4066545"/>
                </a:cubicBezTo>
                <a:cubicBezTo>
                  <a:pt x="3237313" y="4066545"/>
                  <a:pt x="3235249" y="4066545"/>
                  <a:pt x="3231120" y="4063948"/>
                </a:cubicBezTo>
                <a:cubicBezTo>
                  <a:pt x="3226990" y="4066545"/>
                  <a:pt x="3212538" y="4066545"/>
                  <a:pt x="3179504" y="4069142"/>
                </a:cubicBezTo>
                <a:cubicBezTo>
                  <a:pt x="3179504" y="4069142"/>
                  <a:pt x="3179504" y="4069142"/>
                  <a:pt x="3167117" y="4061352"/>
                </a:cubicBezTo>
                <a:cubicBezTo>
                  <a:pt x="3165052" y="4061352"/>
                  <a:pt x="3162987" y="4063948"/>
                  <a:pt x="3158858" y="4066545"/>
                </a:cubicBezTo>
                <a:cubicBezTo>
                  <a:pt x="3158858" y="4066545"/>
                  <a:pt x="3158858" y="4066545"/>
                  <a:pt x="3158858" y="4063948"/>
                </a:cubicBezTo>
                <a:cubicBezTo>
                  <a:pt x="3158858" y="4063948"/>
                  <a:pt x="3158858" y="4063948"/>
                  <a:pt x="3134083" y="4066545"/>
                </a:cubicBezTo>
                <a:cubicBezTo>
                  <a:pt x="3134083" y="4066545"/>
                  <a:pt x="3134083" y="4066545"/>
                  <a:pt x="3134083" y="4071739"/>
                </a:cubicBezTo>
                <a:cubicBezTo>
                  <a:pt x="3134083" y="4071739"/>
                  <a:pt x="3134083" y="4071739"/>
                  <a:pt x="3070080" y="4069142"/>
                </a:cubicBezTo>
                <a:cubicBezTo>
                  <a:pt x="3070080" y="4069142"/>
                  <a:pt x="3070080" y="4069142"/>
                  <a:pt x="3105178" y="4061352"/>
                </a:cubicBezTo>
                <a:cubicBezTo>
                  <a:pt x="3101049" y="4058755"/>
                  <a:pt x="3146470" y="4069142"/>
                  <a:pt x="3090726" y="4053561"/>
                </a:cubicBezTo>
                <a:cubicBezTo>
                  <a:pt x="3090726" y="4053561"/>
                  <a:pt x="3090726" y="4053561"/>
                  <a:pt x="3059757" y="4061352"/>
                </a:cubicBezTo>
                <a:cubicBezTo>
                  <a:pt x="3051498" y="4058755"/>
                  <a:pt x="3037046" y="4056158"/>
                  <a:pt x="3018464" y="4053561"/>
                </a:cubicBezTo>
                <a:cubicBezTo>
                  <a:pt x="3018464" y="4053561"/>
                  <a:pt x="3018464" y="4053561"/>
                  <a:pt x="3006077" y="4061352"/>
                </a:cubicBezTo>
                <a:cubicBezTo>
                  <a:pt x="3006077" y="4061352"/>
                  <a:pt x="3006077" y="4061352"/>
                  <a:pt x="2997818" y="4069142"/>
                </a:cubicBezTo>
                <a:cubicBezTo>
                  <a:pt x="2997818" y="4069142"/>
                  <a:pt x="2997818" y="4069142"/>
                  <a:pt x="3016400" y="4074336"/>
                </a:cubicBezTo>
                <a:cubicBezTo>
                  <a:pt x="3016400" y="4074336"/>
                  <a:pt x="3016400" y="4074336"/>
                  <a:pt x="2925557" y="4071739"/>
                </a:cubicBezTo>
                <a:cubicBezTo>
                  <a:pt x="2925557" y="4071739"/>
                  <a:pt x="2925557" y="4071739"/>
                  <a:pt x="2940009" y="4066545"/>
                </a:cubicBezTo>
                <a:cubicBezTo>
                  <a:pt x="2942074" y="4066545"/>
                  <a:pt x="2942074" y="4066545"/>
                  <a:pt x="2944138" y="4066545"/>
                </a:cubicBezTo>
                <a:cubicBezTo>
                  <a:pt x="2948268" y="4066545"/>
                  <a:pt x="2954461" y="4063948"/>
                  <a:pt x="2964784" y="4063948"/>
                </a:cubicBezTo>
                <a:cubicBezTo>
                  <a:pt x="2964784" y="4063948"/>
                  <a:pt x="2964784" y="4063948"/>
                  <a:pt x="2925557" y="4056158"/>
                </a:cubicBezTo>
                <a:cubicBezTo>
                  <a:pt x="2925557" y="4056158"/>
                  <a:pt x="2925557" y="4056158"/>
                  <a:pt x="2919363" y="4063948"/>
                </a:cubicBezTo>
                <a:cubicBezTo>
                  <a:pt x="2919363" y="4063948"/>
                  <a:pt x="2919363" y="4063948"/>
                  <a:pt x="2909040" y="4058755"/>
                </a:cubicBezTo>
                <a:cubicBezTo>
                  <a:pt x="2909040" y="4058755"/>
                  <a:pt x="2909040" y="4058755"/>
                  <a:pt x="2890458" y="4061352"/>
                </a:cubicBezTo>
                <a:cubicBezTo>
                  <a:pt x="2894588" y="4063948"/>
                  <a:pt x="2884265" y="4063948"/>
                  <a:pt x="2876006" y="4066545"/>
                </a:cubicBezTo>
                <a:cubicBezTo>
                  <a:pt x="2876006" y="4066545"/>
                  <a:pt x="2876006" y="4066545"/>
                  <a:pt x="2849166" y="4061352"/>
                </a:cubicBezTo>
                <a:cubicBezTo>
                  <a:pt x="2849166" y="4061352"/>
                  <a:pt x="2849166" y="4061352"/>
                  <a:pt x="2816132" y="4069142"/>
                </a:cubicBezTo>
                <a:cubicBezTo>
                  <a:pt x="2816132" y="4069142"/>
                  <a:pt x="2814068" y="4069142"/>
                  <a:pt x="2814068" y="4069142"/>
                </a:cubicBezTo>
                <a:cubicBezTo>
                  <a:pt x="2814068" y="4069142"/>
                  <a:pt x="2814068" y="4069142"/>
                  <a:pt x="2812003" y="4066545"/>
                </a:cubicBezTo>
                <a:cubicBezTo>
                  <a:pt x="2812003" y="4066545"/>
                  <a:pt x="2812003" y="4066545"/>
                  <a:pt x="2809938" y="4069142"/>
                </a:cubicBezTo>
                <a:cubicBezTo>
                  <a:pt x="2807874" y="4069142"/>
                  <a:pt x="2805809" y="4069142"/>
                  <a:pt x="2807874" y="4071739"/>
                </a:cubicBezTo>
                <a:cubicBezTo>
                  <a:pt x="2807874" y="4071739"/>
                  <a:pt x="2807874" y="4071739"/>
                  <a:pt x="2803745" y="4079529"/>
                </a:cubicBezTo>
                <a:cubicBezTo>
                  <a:pt x="2803745" y="4079529"/>
                  <a:pt x="2803745" y="4079529"/>
                  <a:pt x="2797551" y="4076932"/>
                </a:cubicBezTo>
                <a:cubicBezTo>
                  <a:pt x="2797551" y="4076932"/>
                  <a:pt x="2797551" y="4076932"/>
                  <a:pt x="2781034" y="4084723"/>
                </a:cubicBezTo>
                <a:cubicBezTo>
                  <a:pt x="2783098" y="4082126"/>
                  <a:pt x="2764517" y="4092513"/>
                  <a:pt x="2785163" y="4079529"/>
                </a:cubicBezTo>
                <a:cubicBezTo>
                  <a:pt x="2785163" y="4079529"/>
                  <a:pt x="2785163" y="4079529"/>
                  <a:pt x="2776905" y="4074336"/>
                </a:cubicBezTo>
                <a:cubicBezTo>
                  <a:pt x="2776905" y="4074336"/>
                  <a:pt x="2776905" y="4074336"/>
                  <a:pt x="2712902" y="4084723"/>
                </a:cubicBezTo>
                <a:cubicBezTo>
                  <a:pt x="2712902" y="4084723"/>
                  <a:pt x="2712902" y="4084723"/>
                  <a:pt x="2719095" y="4071739"/>
                </a:cubicBezTo>
                <a:cubicBezTo>
                  <a:pt x="2719095" y="4071739"/>
                  <a:pt x="2719095" y="4071739"/>
                  <a:pt x="2696385" y="4069142"/>
                </a:cubicBezTo>
                <a:cubicBezTo>
                  <a:pt x="2688126" y="4071739"/>
                  <a:pt x="2679868" y="4071739"/>
                  <a:pt x="2667480" y="4074336"/>
                </a:cubicBezTo>
                <a:cubicBezTo>
                  <a:pt x="2667480" y="4074336"/>
                  <a:pt x="2667480" y="4074336"/>
                  <a:pt x="2700514" y="4082126"/>
                </a:cubicBezTo>
                <a:cubicBezTo>
                  <a:pt x="2700514" y="4082126"/>
                  <a:pt x="2700514" y="4082126"/>
                  <a:pt x="2679868" y="4082126"/>
                </a:cubicBezTo>
                <a:cubicBezTo>
                  <a:pt x="2679868" y="4082126"/>
                  <a:pt x="2679868" y="4082126"/>
                  <a:pt x="2673674" y="4084723"/>
                </a:cubicBezTo>
                <a:cubicBezTo>
                  <a:pt x="2675739" y="4084723"/>
                  <a:pt x="2675739" y="4084723"/>
                  <a:pt x="2675739" y="4084723"/>
                </a:cubicBezTo>
                <a:cubicBezTo>
                  <a:pt x="2675739" y="4087319"/>
                  <a:pt x="2677803" y="4089916"/>
                  <a:pt x="2679868" y="4092513"/>
                </a:cubicBezTo>
                <a:cubicBezTo>
                  <a:pt x="2679868" y="4092513"/>
                  <a:pt x="2679868" y="4092513"/>
                  <a:pt x="2667480" y="4087319"/>
                </a:cubicBezTo>
                <a:cubicBezTo>
                  <a:pt x="2665416" y="4087319"/>
                  <a:pt x="2661286" y="4087319"/>
                  <a:pt x="2655092" y="4084723"/>
                </a:cubicBezTo>
                <a:cubicBezTo>
                  <a:pt x="2665416" y="4084723"/>
                  <a:pt x="2648899" y="4074336"/>
                  <a:pt x="2667480" y="4076932"/>
                </a:cubicBezTo>
                <a:cubicBezTo>
                  <a:pt x="2667480" y="4076932"/>
                  <a:pt x="2667480" y="4076932"/>
                  <a:pt x="2657157" y="4071739"/>
                </a:cubicBezTo>
                <a:cubicBezTo>
                  <a:pt x="2657157" y="4071739"/>
                  <a:pt x="2657157" y="4071739"/>
                  <a:pt x="2619994" y="4082126"/>
                </a:cubicBezTo>
                <a:cubicBezTo>
                  <a:pt x="2619994" y="4082126"/>
                  <a:pt x="2619994" y="4082126"/>
                  <a:pt x="2599348" y="4079529"/>
                </a:cubicBezTo>
                <a:cubicBezTo>
                  <a:pt x="2599348" y="4079529"/>
                  <a:pt x="2599348" y="4079529"/>
                  <a:pt x="2603477" y="4089916"/>
                </a:cubicBezTo>
                <a:cubicBezTo>
                  <a:pt x="2595219" y="4089916"/>
                  <a:pt x="2593154" y="4092513"/>
                  <a:pt x="2595219" y="4092513"/>
                </a:cubicBezTo>
                <a:cubicBezTo>
                  <a:pt x="2586960" y="4089916"/>
                  <a:pt x="2576637" y="4087319"/>
                  <a:pt x="2564249" y="4084723"/>
                </a:cubicBezTo>
                <a:cubicBezTo>
                  <a:pt x="2564249" y="4084723"/>
                  <a:pt x="2564249" y="4084723"/>
                  <a:pt x="2551862" y="4089916"/>
                </a:cubicBezTo>
                <a:cubicBezTo>
                  <a:pt x="2551862" y="4089916"/>
                  <a:pt x="2551862" y="4089916"/>
                  <a:pt x="2500246" y="4082126"/>
                </a:cubicBezTo>
                <a:cubicBezTo>
                  <a:pt x="2500246" y="4082126"/>
                  <a:pt x="2500246" y="4082126"/>
                  <a:pt x="2543603" y="4079529"/>
                </a:cubicBezTo>
                <a:cubicBezTo>
                  <a:pt x="2543603" y="4079529"/>
                  <a:pt x="2543603" y="4079529"/>
                  <a:pt x="2543603" y="4066545"/>
                </a:cubicBezTo>
                <a:cubicBezTo>
                  <a:pt x="2549797" y="4063948"/>
                  <a:pt x="2514699" y="4066545"/>
                  <a:pt x="2555991" y="4061352"/>
                </a:cubicBezTo>
                <a:cubicBezTo>
                  <a:pt x="2555991" y="4061352"/>
                  <a:pt x="2555991" y="4061352"/>
                  <a:pt x="2535345" y="4061352"/>
                </a:cubicBezTo>
                <a:cubicBezTo>
                  <a:pt x="2535345" y="4061352"/>
                  <a:pt x="2535345" y="4061352"/>
                  <a:pt x="2506440" y="4074336"/>
                </a:cubicBezTo>
                <a:cubicBezTo>
                  <a:pt x="2506440" y="4074336"/>
                  <a:pt x="2506440" y="4074336"/>
                  <a:pt x="2444502" y="4069142"/>
                </a:cubicBezTo>
                <a:cubicBezTo>
                  <a:pt x="2444502" y="4069142"/>
                  <a:pt x="2444502" y="4069142"/>
                  <a:pt x="2419727" y="4076932"/>
                </a:cubicBezTo>
                <a:cubicBezTo>
                  <a:pt x="2483730" y="4071739"/>
                  <a:pt x="2357788" y="4087319"/>
                  <a:pt x="2475471" y="4079529"/>
                </a:cubicBezTo>
                <a:cubicBezTo>
                  <a:pt x="2475471" y="4079529"/>
                  <a:pt x="2475471" y="4079529"/>
                  <a:pt x="2463083" y="4084723"/>
                </a:cubicBezTo>
                <a:cubicBezTo>
                  <a:pt x="2467213" y="4084723"/>
                  <a:pt x="2467213" y="4087319"/>
                  <a:pt x="2465148" y="4089916"/>
                </a:cubicBezTo>
                <a:cubicBezTo>
                  <a:pt x="2465148" y="4089916"/>
                  <a:pt x="2465148" y="4089916"/>
                  <a:pt x="2444502" y="4092513"/>
                </a:cubicBezTo>
                <a:cubicBezTo>
                  <a:pt x="2444502" y="4092513"/>
                  <a:pt x="2444502" y="4092513"/>
                  <a:pt x="2436243" y="4097706"/>
                </a:cubicBezTo>
                <a:cubicBezTo>
                  <a:pt x="2436243" y="4097706"/>
                  <a:pt x="2436243" y="4097706"/>
                  <a:pt x="2454825" y="4102900"/>
                </a:cubicBezTo>
                <a:cubicBezTo>
                  <a:pt x="2454825" y="4102900"/>
                  <a:pt x="2454825" y="4102900"/>
                  <a:pt x="2390822" y="4115884"/>
                </a:cubicBezTo>
                <a:cubicBezTo>
                  <a:pt x="2390822" y="4115884"/>
                  <a:pt x="2390822" y="4115884"/>
                  <a:pt x="2359853" y="4113287"/>
                </a:cubicBezTo>
                <a:cubicBezTo>
                  <a:pt x="2359853" y="4113287"/>
                  <a:pt x="2359853" y="4113287"/>
                  <a:pt x="2378434" y="4108094"/>
                </a:cubicBezTo>
                <a:cubicBezTo>
                  <a:pt x="2378434" y="4108094"/>
                  <a:pt x="2378434" y="4108094"/>
                  <a:pt x="2347465" y="4100303"/>
                </a:cubicBezTo>
                <a:cubicBezTo>
                  <a:pt x="2347465" y="4100303"/>
                  <a:pt x="2347465" y="4100303"/>
                  <a:pt x="2318561" y="4108094"/>
                </a:cubicBezTo>
                <a:cubicBezTo>
                  <a:pt x="2318561" y="4108094"/>
                  <a:pt x="2318561" y="4108094"/>
                  <a:pt x="2314431" y="4118481"/>
                </a:cubicBezTo>
                <a:cubicBezTo>
                  <a:pt x="2314431" y="4118481"/>
                  <a:pt x="2314431" y="4118481"/>
                  <a:pt x="2287591" y="4131464"/>
                </a:cubicBezTo>
                <a:cubicBezTo>
                  <a:pt x="2287591" y="4131464"/>
                  <a:pt x="2287591" y="4131464"/>
                  <a:pt x="2293785" y="4141852"/>
                </a:cubicBezTo>
                <a:cubicBezTo>
                  <a:pt x="2293785" y="4141852"/>
                  <a:pt x="2293785" y="4141852"/>
                  <a:pt x="2302043" y="4144448"/>
                </a:cubicBezTo>
                <a:cubicBezTo>
                  <a:pt x="2302043" y="4144448"/>
                  <a:pt x="2302043" y="4144448"/>
                  <a:pt x="2318561" y="4136658"/>
                </a:cubicBezTo>
                <a:cubicBezTo>
                  <a:pt x="2318561" y="4136658"/>
                  <a:pt x="2318561" y="4136658"/>
                  <a:pt x="2351594" y="4136658"/>
                </a:cubicBezTo>
                <a:cubicBezTo>
                  <a:pt x="2351594" y="4136658"/>
                  <a:pt x="2351594" y="4136658"/>
                  <a:pt x="2339206" y="4141852"/>
                </a:cubicBezTo>
                <a:cubicBezTo>
                  <a:pt x="2339206" y="4141852"/>
                  <a:pt x="2339206" y="4141852"/>
                  <a:pt x="2351594" y="4147045"/>
                </a:cubicBezTo>
                <a:cubicBezTo>
                  <a:pt x="2351594" y="4147045"/>
                  <a:pt x="2351594" y="4147045"/>
                  <a:pt x="2335077" y="4152239"/>
                </a:cubicBezTo>
                <a:cubicBezTo>
                  <a:pt x="2335077" y="4152239"/>
                  <a:pt x="2335077" y="4152239"/>
                  <a:pt x="2335077" y="4154835"/>
                </a:cubicBezTo>
                <a:cubicBezTo>
                  <a:pt x="2335077" y="4154835"/>
                  <a:pt x="2335077" y="4154835"/>
                  <a:pt x="2357788" y="4162626"/>
                </a:cubicBezTo>
                <a:cubicBezTo>
                  <a:pt x="2357788" y="4162626"/>
                  <a:pt x="2357788" y="4162626"/>
                  <a:pt x="2366047" y="4170416"/>
                </a:cubicBezTo>
                <a:cubicBezTo>
                  <a:pt x="2366047" y="4170416"/>
                  <a:pt x="2366047" y="4170416"/>
                  <a:pt x="2378434" y="4167819"/>
                </a:cubicBezTo>
                <a:cubicBezTo>
                  <a:pt x="2378434" y="4167819"/>
                  <a:pt x="2378434" y="4167819"/>
                  <a:pt x="2372240" y="4162626"/>
                </a:cubicBezTo>
                <a:cubicBezTo>
                  <a:pt x="2372240" y="4162626"/>
                  <a:pt x="2372240" y="4162626"/>
                  <a:pt x="2407339" y="4141852"/>
                </a:cubicBezTo>
                <a:cubicBezTo>
                  <a:pt x="2407339" y="4141852"/>
                  <a:pt x="2407339" y="4141852"/>
                  <a:pt x="2430050" y="4147045"/>
                </a:cubicBezTo>
                <a:cubicBezTo>
                  <a:pt x="2430050" y="4147045"/>
                  <a:pt x="2430050" y="4147045"/>
                  <a:pt x="2440373" y="4134061"/>
                </a:cubicBezTo>
                <a:cubicBezTo>
                  <a:pt x="2442437" y="4136658"/>
                  <a:pt x="2456890" y="4139255"/>
                  <a:pt x="2487859" y="4141852"/>
                </a:cubicBezTo>
                <a:cubicBezTo>
                  <a:pt x="2518828" y="4141852"/>
                  <a:pt x="2471342" y="4136658"/>
                  <a:pt x="2506440" y="4131464"/>
                </a:cubicBezTo>
                <a:cubicBezTo>
                  <a:pt x="2506440" y="4131464"/>
                  <a:pt x="2506440" y="4131464"/>
                  <a:pt x="2520893" y="4134061"/>
                </a:cubicBezTo>
                <a:cubicBezTo>
                  <a:pt x="2520893" y="4134061"/>
                  <a:pt x="2520893" y="4134061"/>
                  <a:pt x="2508505" y="4144448"/>
                </a:cubicBezTo>
                <a:cubicBezTo>
                  <a:pt x="2508505" y="4144448"/>
                  <a:pt x="2508505" y="4144448"/>
                  <a:pt x="2531216" y="4157432"/>
                </a:cubicBezTo>
                <a:cubicBezTo>
                  <a:pt x="2531216" y="4157432"/>
                  <a:pt x="2531216" y="4157432"/>
                  <a:pt x="2572508" y="4152239"/>
                </a:cubicBezTo>
                <a:cubicBezTo>
                  <a:pt x="2572508" y="4152239"/>
                  <a:pt x="2572508" y="4152239"/>
                  <a:pt x="2611736" y="4154835"/>
                </a:cubicBezTo>
                <a:cubicBezTo>
                  <a:pt x="2611736" y="4154835"/>
                  <a:pt x="2611736" y="4154835"/>
                  <a:pt x="2615865" y="4157432"/>
                </a:cubicBezTo>
                <a:cubicBezTo>
                  <a:pt x="2615865" y="4157432"/>
                  <a:pt x="2615865" y="4157432"/>
                  <a:pt x="2564249" y="4170416"/>
                </a:cubicBezTo>
                <a:cubicBezTo>
                  <a:pt x="2564249" y="4170416"/>
                  <a:pt x="2564249" y="4170416"/>
                  <a:pt x="2543603" y="4198981"/>
                </a:cubicBezTo>
                <a:cubicBezTo>
                  <a:pt x="2543603" y="4198981"/>
                  <a:pt x="2543603" y="4198981"/>
                  <a:pt x="2463083" y="4193787"/>
                </a:cubicBezTo>
                <a:cubicBezTo>
                  <a:pt x="2463083" y="4193787"/>
                  <a:pt x="2463083" y="4193787"/>
                  <a:pt x="2463083" y="4191190"/>
                </a:cubicBezTo>
                <a:cubicBezTo>
                  <a:pt x="2463083" y="4191190"/>
                  <a:pt x="2463083" y="4191190"/>
                  <a:pt x="2487859" y="4191190"/>
                </a:cubicBezTo>
                <a:cubicBezTo>
                  <a:pt x="2487859" y="4191190"/>
                  <a:pt x="2487859" y="4191190"/>
                  <a:pt x="2471342" y="4183400"/>
                </a:cubicBezTo>
                <a:cubicBezTo>
                  <a:pt x="2471342" y="4183400"/>
                  <a:pt x="2471342" y="4183400"/>
                  <a:pt x="2415597" y="4185997"/>
                </a:cubicBezTo>
                <a:cubicBezTo>
                  <a:pt x="2415597" y="4185997"/>
                  <a:pt x="2415597" y="4185997"/>
                  <a:pt x="2407339" y="4178206"/>
                </a:cubicBezTo>
                <a:cubicBezTo>
                  <a:pt x="2407339" y="4178206"/>
                  <a:pt x="2407339" y="4178206"/>
                  <a:pt x="2386692" y="4183400"/>
                </a:cubicBezTo>
                <a:cubicBezTo>
                  <a:pt x="2386692" y="4183400"/>
                  <a:pt x="2386692" y="4183400"/>
                  <a:pt x="2399080" y="4196384"/>
                </a:cubicBezTo>
                <a:cubicBezTo>
                  <a:pt x="2399080" y="4196384"/>
                  <a:pt x="2399080" y="4196384"/>
                  <a:pt x="2380499" y="4201577"/>
                </a:cubicBezTo>
                <a:cubicBezTo>
                  <a:pt x="2380499" y="4201577"/>
                  <a:pt x="2380499" y="4201577"/>
                  <a:pt x="2394951" y="4206771"/>
                </a:cubicBezTo>
                <a:cubicBezTo>
                  <a:pt x="2394951" y="4206771"/>
                  <a:pt x="2394951" y="4206771"/>
                  <a:pt x="2394951" y="4211965"/>
                </a:cubicBezTo>
                <a:cubicBezTo>
                  <a:pt x="2394951" y="4211965"/>
                  <a:pt x="2394951" y="4211965"/>
                  <a:pt x="2368111" y="4219755"/>
                </a:cubicBezTo>
                <a:cubicBezTo>
                  <a:pt x="2368111" y="4219755"/>
                  <a:pt x="2368111" y="4219755"/>
                  <a:pt x="2368111" y="4224948"/>
                </a:cubicBezTo>
                <a:cubicBezTo>
                  <a:pt x="2368111" y="4224948"/>
                  <a:pt x="2368111" y="4224948"/>
                  <a:pt x="2403210" y="4219755"/>
                </a:cubicBezTo>
                <a:cubicBezTo>
                  <a:pt x="2403210" y="4219755"/>
                  <a:pt x="2403210" y="4219755"/>
                  <a:pt x="2372240" y="4235336"/>
                </a:cubicBezTo>
                <a:cubicBezTo>
                  <a:pt x="2372240" y="4235336"/>
                  <a:pt x="2372240" y="4235336"/>
                  <a:pt x="2430050" y="4235336"/>
                </a:cubicBezTo>
                <a:cubicBezTo>
                  <a:pt x="2425920" y="4237932"/>
                  <a:pt x="2421791" y="4240529"/>
                  <a:pt x="2419727" y="4240529"/>
                </a:cubicBezTo>
                <a:cubicBezTo>
                  <a:pt x="2419727" y="4240529"/>
                  <a:pt x="2419727" y="4240529"/>
                  <a:pt x="2415597" y="4240529"/>
                </a:cubicBezTo>
                <a:cubicBezTo>
                  <a:pt x="2415597" y="4240529"/>
                  <a:pt x="2415597" y="4240529"/>
                  <a:pt x="2390822" y="4250916"/>
                </a:cubicBezTo>
                <a:cubicBezTo>
                  <a:pt x="2390822" y="4250916"/>
                  <a:pt x="2390822" y="4250916"/>
                  <a:pt x="2351594" y="4258706"/>
                </a:cubicBezTo>
                <a:cubicBezTo>
                  <a:pt x="2351594" y="4258706"/>
                  <a:pt x="2351594" y="4258706"/>
                  <a:pt x="2351594" y="4245723"/>
                </a:cubicBezTo>
                <a:cubicBezTo>
                  <a:pt x="2351594" y="4245723"/>
                  <a:pt x="2351594" y="4245723"/>
                  <a:pt x="2335077" y="4232739"/>
                </a:cubicBezTo>
                <a:cubicBezTo>
                  <a:pt x="2335077" y="4232739"/>
                  <a:pt x="2335077" y="4232739"/>
                  <a:pt x="2339206" y="4222352"/>
                </a:cubicBezTo>
                <a:cubicBezTo>
                  <a:pt x="2339206" y="4222352"/>
                  <a:pt x="2339206" y="4222352"/>
                  <a:pt x="2372240" y="4217158"/>
                </a:cubicBezTo>
                <a:cubicBezTo>
                  <a:pt x="2380499" y="4217158"/>
                  <a:pt x="2380499" y="4206771"/>
                  <a:pt x="2351594" y="4167819"/>
                </a:cubicBezTo>
                <a:cubicBezTo>
                  <a:pt x="2351594" y="4167819"/>
                  <a:pt x="2351594" y="4167819"/>
                  <a:pt x="2345400" y="4165223"/>
                </a:cubicBezTo>
                <a:cubicBezTo>
                  <a:pt x="2345400" y="4165223"/>
                  <a:pt x="2345400" y="4165223"/>
                  <a:pt x="2318561" y="4175610"/>
                </a:cubicBezTo>
                <a:cubicBezTo>
                  <a:pt x="2318561" y="4175610"/>
                  <a:pt x="2318561" y="4175610"/>
                  <a:pt x="2293785" y="4162626"/>
                </a:cubicBezTo>
                <a:cubicBezTo>
                  <a:pt x="2293785" y="4162626"/>
                  <a:pt x="2293785" y="4162626"/>
                  <a:pt x="2271074" y="4165223"/>
                </a:cubicBezTo>
                <a:cubicBezTo>
                  <a:pt x="2271074" y="4165223"/>
                  <a:pt x="2271074" y="4165223"/>
                  <a:pt x="2250428" y="4180803"/>
                </a:cubicBezTo>
                <a:cubicBezTo>
                  <a:pt x="2252493" y="4183400"/>
                  <a:pt x="2221524" y="4178206"/>
                  <a:pt x="2258687" y="4185997"/>
                </a:cubicBezTo>
                <a:cubicBezTo>
                  <a:pt x="2258687" y="4185997"/>
                  <a:pt x="2258687" y="4185997"/>
                  <a:pt x="2242170" y="4191190"/>
                </a:cubicBezTo>
                <a:cubicBezTo>
                  <a:pt x="2242170" y="4191190"/>
                  <a:pt x="2242170" y="4191190"/>
                  <a:pt x="2250428" y="4196384"/>
                </a:cubicBezTo>
                <a:cubicBezTo>
                  <a:pt x="2250428" y="4196384"/>
                  <a:pt x="2250428" y="4196384"/>
                  <a:pt x="2246299" y="4206771"/>
                </a:cubicBezTo>
                <a:cubicBezTo>
                  <a:pt x="2246299" y="4206771"/>
                  <a:pt x="2246299" y="4206771"/>
                  <a:pt x="2223588" y="4206771"/>
                </a:cubicBezTo>
                <a:cubicBezTo>
                  <a:pt x="2223588" y="4206771"/>
                  <a:pt x="2223588" y="4206771"/>
                  <a:pt x="2217394" y="4191190"/>
                </a:cubicBezTo>
                <a:cubicBezTo>
                  <a:pt x="2217394" y="4191190"/>
                  <a:pt x="2217394" y="4191190"/>
                  <a:pt x="2223588" y="4180803"/>
                </a:cubicBezTo>
                <a:cubicBezTo>
                  <a:pt x="2223588" y="4180803"/>
                  <a:pt x="2223588" y="4180803"/>
                  <a:pt x="2211201" y="4165223"/>
                </a:cubicBezTo>
                <a:cubicBezTo>
                  <a:pt x="2211201" y="4165223"/>
                  <a:pt x="2211201" y="4165223"/>
                  <a:pt x="2198813" y="4157432"/>
                </a:cubicBezTo>
                <a:cubicBezTo>
                  <a:pt x="2198813" y="4157432"/>
                  <a:pt x="2198813" y="4157432"/>
                  <a:pt x="2153391" y="4162626"/>
                </a:cubicBezTo>
                <a:cubicBezTo>
                  <a:pt x="2153391" y="4162626"/>
                  <a:pt x="2153391" y="4162626"/>
                  <a:pt x="2132745" y="4170416"/>
                </a:cubicBezTo>
                <a:cubicBezTo>
                  <a:pt x="2132745" y="4170416"/>
                  <a:pt x="2132745" y="4170416"/>
                  <a:pt x="2112099" y="4152239"/>
                </a:cubicBezTo>
                <a:cubicBezTo>
                  <a:pt x="2112099" y="4152239"/>
                  <a:pt x="2112099" y="4152239"/>
                  <a:pt x="2110035" y="4149642"/>
                </a:cubicBezTo>
                <a:cubicBezTo>
                  <a:pt x="2112099" y="4149642"/>
                  <a:pt x="2112099" y="4152239"/>
                  <a:pt x="2114164" y="4152239"/>
                </a:cubicBezTo>
                <a:cubicBezTo>
                  <a:pt x="2118293" y="4149642"/>
                  <a:pt x="2124487" y="4147045"/>
                  <a:pt x="2132745" y="4144448"/>
                </a:cubicBezTo>
                <a:cubicBezTo>
                  <a:pt x="2132745" y="4144448"/>
                  <a:pt x="2132745" y="4144448"/>
                  <a:pt x="2126551" y="4152239"/>
                </a:cubicBezTo>
                <a:cubicBezTo>
                  <a:pt x="2126551" y="4152239"/>
                  <a:pt x="2126551" y="4152239"/>
                  <a:pt x="2141004" y="4157432"/>
                </a:cubicBezTo>
                <a:cubicBezTo>
                  <a:pt x="2136875" y="4162626"/>
                  <a:pt x="2145133" y="4165223"/>
                  <a:pt x="2198813" y="4152239"/>
                </a:cubicBezTo>
                <a:cubicBezTo>
                  <a:pt x="2198813" y="4152239"/>
                  <a:pt x="2198813" y="4152239"/>
                  <a:pt x="2190554" y="4149642"/>
                </a:cubicBezTo>
                <a:cubicBezTo>
                  <a:pt x="2200877" y="4147045"/>
                  <a:pt x="2213265" y="4147045"/>
                  <a:pt x="2229782" y="4144448"/>
                </a:cubicBezTo>
                <a:cubicBezTo>
                  <a:pt x="2229782" y="4144448"/>
                  <a:pt x="2229782" y="4144448"/>
                  <a:pt x="2250428" y="4126271"/>
                </a:cubicBezTo>
                <a:cubicBezTo>
                  <a:pt x="2250428" y="4126271"/>
                  <a:pt x="2250428" y="4126271"/>
                  <a:pt x="2281397" y="4126271"/>
                </a:cubicBezTo>
                <a:cubicBezTo>
                  <a:pt x="2281397" y="4126271"/>
                  <a:pt x="2281397" y="4126271"/>
                  <a:pt x="2287591" y="4121077"/>
                </a:cubicBezTo>
                <a:cubicBezTo>
                  <a:pt x="2287591" y="4121077"/>
                  <a:pt x="2287591" y="4121077"/>
                  <a:pt x="2254557" y="4115884"/>
                </a:cubicBezTo>
                <a:cubicBezTo>
                  <a:pt x="2254557" y="4115884"/>
                  <a:pt x="2254557" y="4115884"/>
                  <a:pt x="2283462" y="4108094"/>
                </a:cubicBezTo>
                <a:cubicBezTo>
                  <a:pt x="2283462" y="4108094"/>
                  <a:pt x="2283462" y="4108094"/>
                  <a:pt x="2357788" y="4092513"/>
                </a:cubicBezTo>
                <a:cubicBezTo>
                  <a:pt x="2357788" y="4092513"/>
                  <a:pt x="2357788" y="4092513"/>
                  <a:pt x="2318561" y="4087319"/>
                </a:cubicBezTo>
                <a:cubicBezTo>
                  <a:pt x="2318561" y="4087319"/>
                  <a:pt x="2318561" y="4087319"/>
                  <a:pt x="2330948" y="4071739"/>
                </a:cubicBezTo>
                <a:cubicBezTo>
                  <a:pt x="2330948" y="4071739"/>
                  <a:pt x="2330948" y="4071739"/>
                  <a:pt x="2351594" y="4069142"/>
                </a:cubicBezTo>
                <a:cubicBezTo>
                  <a:pt x="2351594" y="4069142"/>
                  <a:pt x="2351594" y="4069142"/>
                  <a:pt x="2386692" y="4061352"/>
                </a:cubicBezTo>
                <a:cubicBezTo>
                  <a:pt x="2386692" y="4061352"/>
                  <a:pt x="2386692" y="4061352"/>
                  <a:pt x="2380499" y="4045771"/>
                </a:cubicBezTo>
                <a:cubicBezTo>
                  <a:pt x="2380499" y="4045771"/>
                  <a:pt x="2380499" y="4045771"/>
                  <a:pt x="2403210" y="4040577"/>
                </a:cubicBezTo>
                <a:cubicBezTo>
                  <a:pt x="2403210" y="4040577"/>
                  <a:pt x="2403210" y="4040577"/>
                  <a:pt x="2419727" y="4048368"/>
                </a:cubicBezTo>
                <a:cubicBezTo>
                  <a:pt x="2419727" y="4048368"/>
                  <a:pt x="2419727" y="4048368"/>
                  <a:pt x="2475471" y="4035384"/>
                </a:cubicBezTo>
                <a:cubicBezTo>
                  <a:pt x="2477536" y="4040577"/>
                  <a:pt x="2390822" y="4048368"/>
                  <a:pt x="2520893" y="4040577"/>
                </a:cubicBezTo>
                <a:cubicBezTo>
                  <a:pt x="2520893" y="4040577"/>
                  <a:pt x="2520893" y="4040577"/>
                  <a:pt x="2518828" y="4035384"/>
                </a:cubicBezTo>
                <a:cubicBezTo>
                  <a:pt x="2520893" y="4035384"/>
                  <a:pt x="2522957" y="4032787"/>
                  <a:pt x="2527086" y="4027594"/>
                </a:cubicBezTo>
                <a:cubicBezTo>
                  <a:pt x="2527086" y="4027594"/>
                  <a:pt x="2527086" y="4027594"/>
                  <a:pt x="2487859" y="4030190"/>
                </a:cubicBezTo>
                <a:cubicBezTo>
                  <a:pt x="2487859" y="4030190"/>
                  <a:pt x="2487859" y="4030190"/>
                  <a:pt x="2483730" y="4019803"/>
                </a:cubicBezTo>
                <a:cubicBezTo>
                  <a:pt x="2483730" y="4019803"/>
                  <a:pt x="2483730" y="4019803"/>
                  <a:pt x="2508505" y="4019803"/>
                </a:cubicBezTo>
                <a:cubicBezTo>
                  <a:pt x="2508505" y="4019803"/>
                  <a:pt x="2508505" y="4019803"/>
                  <a:pt x="2508505" y="4006819"/>
                </a:cubicBezTo>
                <a:cubicBezTo>
                  <a:pt x="2508505" y="4006819"/>
                  <a:pt x="2508505" y="4006819"/>
                  <a:pt x="2518828" y="4006819"/>
                </a:cubicBezTo>
                <a:cubicBezTo>
                  <a:pt x="2518828" y="4006819"/>
                  <a:pt x="2518828" y="4006819"/>
                  <a:pt x="2508505" y="3996432"/>
                </a:cubicBezTo>
                <a:cubicBezTo>
                  <a:pt x="2508505" y="3996432"/>
                  <a:pt x="2508505" y="3996432"/>
                  <a:pt x="2479600" y="3996432"/>
                </a:cubicBezTo>
                <a:cubicBezTo>
                  <a:pt x="2479600" y="3996432"/>
                  <a:pt x="2479600" y="3996432"/>
                  <a:pt x="2487859" y="3986045"/>
                </a:cubicBezTo>
                <a:cubicBezTo>
                  <a:pt x="2487859" y="3986045"/>
                  <a:pt x="2487859" y="3986045"/>
                  <a:pt x="2446567" y="3965271"/>
                </a:cubicBezTo>
                <a:cubicBezTo>
                  <a:pt x="2440373" y="3965271"/>
                  <a:pt x="2434179" y="3967868"/>
                  <a:pt x="2423856" y="3967868"/>
                </a:cubicBezTo>
                <a:cubicBezTo>
                  <a:pt x="2423856" y="3967868"/>
                  <a:pt x="2423856" y="3967868"/>
                  <a:pt x="2436243" y="3962674"/>
                </a:cubicBezTo>
                <a:cubicBezTo>
                  <a:pt x="2436243" y="3962674"/>
                  <a:pt x="2436243" y="3962674"/>
                  <a:pt x="2380499" y="3954884"/>
                </a:cubicBezTo>
                <a:cubicBezTo>
                  <a:pt x="2380499" y="3954884"/>
                  <a:pt x="2380499" y="3954884"/>
                  <a:pt x="2366047" y="3962674"/>
                </a:cubicBezTo>
                <a:cubicBezTo>
                  <a:pt x="2366047" y="3962674"/>
                  <a:pt x="2366047" y="3962674"/>
                  <a:pt x="2359853" y="3960078"/>
                </a:cubicBezTo>
                <a:cubicBezTo>
                  <a:pt x="2361917" y="3960078"/>
                  <a:pt x="2363982" y="3957481"/>
                  <a:pt x="2366047" y="3952287"/>
                </a:cubicBezTo>
                <a:cubicBezTo>
                  <a:pt x="2366047" y="3952287"/>
                  <a:pt x="2366047" y="3952287"/>
                  <a:pt x="2345400" y="3952287"/>
                </a:cubicBezTo>
                <a:cubicBezTo>
                  <a:pt x="2339206" y="3954884"/>
                  <a:pt x="2316496" y="3954884"/>
                  <a:pt x="2330948" y="3962674"/>
                </a:cubicBezTo>
                <a:cubicBezTo>
                  <a:pt x="2330948" y="3962674"/>
                  <a:pt x="2330948" y="3962674"/>
                  <a:pt x="2318561" y="3967868"/>
                </a:cubicBezTo>
                <a:cubicBezTo>
                  <a:pt x="2318561" y="3967868"/>
                  <a:pt x="2318561" y="3967868"/>
                  <a:pt x="2322690" y="3957481"/>
                </a:cubicBezTo>
                <a:cubicBezTo>
                  <a:pt x="2322690" y="3957481"/>
                  <a:pt x="2322690" y="3957481"/>
                  <a:pt x="2271074" y="3947094"/>
                </a:cubicBezTo>
                <a:cubicBezTo>
                  <a:pt x="2266945" y="3965271"/>
                  <a:pt x="2240105" y="3936707"/>
                  <a:pt x="2221524" y="3965271"/>
                </a:cubicBezTo>
                <a:cubicBezTo>
                  <a:pt x="2221524" y="3965271"/>
                  <a:pt x="2221524" y="3965271"/>
                  <a:pt x="2209136" y="3960078"/>
                </a:cubicBezTo>
                <a:cubicBezTo>
                  <a:pt x="2209136" y="3960078"/>
                  <a:pt x="2209136" y="3960078"/>
                  <a:pt x="2174038" y="3978255"/>
                </a:cubicBezTo>
                <a:cubicBezTo>
                  <a:pt x="2174038" y="3978255"/>
                  <a:pt x="2174038" y="3978255"/>
                  <a:pt x="2126551" y="3975658"/>
                </a:cubicBezTo>
                <a:cubicBezTo>
                  <a:pt x="2126551" y="3975658"/>
                  <a:pt x="2126551" y="3975658"/>
                  <a:pt x="2145133" y="3973061"/>
                </a:cubicBezTo>
                <a:cubicBezTo>
                  <a:pt x="2145133" y="3973061"/>
                  <a:pt x="2145133" y="3973061"/>
                  <a:pt x="2145133" y="3970465"/>
                </a:cubicBezTo>
                <a:cubicBezTo>
                  <a:pt x="2155456" y="3967868"/>
                  <a:pt x="2169908" y="3965271"/>
                  <a:pt x="2190554" y="3960078"/>
                </a:cubicBezTo>
                <a:cubicBezTo>
                  <a:pt x="2190554" y="3960078"/>
                  <a:pt x="2190554" y="3960078"/>
                  <a:pt x="2188490" y="3958779"/>
                </a:cubicBezTo>
                <a:lnTo>
                  <a:pt x="2174991" y="3950290"/>
                </a:lnTo>
                <a:lnTo>
                  <a:pt x="2202942" y="3939303"/>
                </a:lnTo>
                <a:cubicBezTo>
                  <a:pt x="2202942" y="3939303"/>
                  <a:pt x="2202942" y="3939303"/>
                  <a:pt x="2182296" y="3923723"/>
                </a:cubicBezTo>
                <a:cubicBezTo>
                  <a:pt x="2182296" y="3923723"/>
                  <a:pt x="2182296" y="3923723"/>
                  <a:pt x="2194684" y="3915932"/>
                </a:cubicBezTo>
                <a:cubicBezTo>
                  <a:pt x="2194684" y="3915932"/>
                  <a:pt x="2194684" y="3915932"/>
                  <a:pt x="2190554" y="3921126"/>
                </a:cubicBezTo>
                <a:cubicBezTo>
                  <a:pt x="2190554" y="3921126"/>
                  <a:pt x="2190554" y="3921126"/>
                  <a:pt x="2198813" y="3926320"/>
                </a:cubicBezTo>
                <a:cubicBezTo>
                  <a:pt x="2198813" y="3926320"/>
                  <a:pt x="2198813" y="3926320"/>
                  <a:pt x="2254557" y="3915932"/>
                </a:cubicBezTo>
                <a:cubicBezTo>
                  <a:pt x="2254557" y="3915932"/>
                  <a:pt x="2254557" y="3915932"/>
                  <a:pt x="2271074" y="3918529"/>
                </a:cubicBezTo>
                <a:cubicBezTo>
                  <a:pt x="2271074" y="3918529"/>
                  <a:pt x="2271074" y="3918529"/>
                  <a:pt x="2335077" y="3902949"/>
                </a:cubicBezTo>
                <a:cubicBezTo>
                  <a:pt x="2335077" y="3902949"/>
                  <a:pt x="2335077" y="3902949"/>
                  <a:pt x="2330948" y="3900352"/>
                </a:cubicBezTo>
                <a:cubicBezTo>
                  <a:pt x="2333013" y="3900352"/>
                  <a:pt x="2330948" y="3900352"/>
                  <a:pt x="2320625" y="3897755"/>
                </a:cubicBezTo>
                <a:cubicBezTo>
                  <a:pt x="2320625" y="3897755"/>
                  <a:pt x="2320625" y="3897755"/>
                  <a:pt x="2312366" y="3892561"/>
                </a:cubicBezTo>
                <a:cubicBezTo>
                  <a:pt x="2312366" y="3892561"/>
                  <a:pt x="2312366" y="3892561"/>
                  <a:pt x="2310302" y="3892561"/>
                </a:cubicBezTo>
                <a:cubicBezTo>
                  <a:pt x="2302043" y="3889965"/>
                  <a:pt x="2287591" y="3884771"/>
                  <a:pt x="2266945" y="3879578"/>
                </a:cubicBezTo>
                <a:cubicBezTo>
                  <a:pt x="2266945" y="3879578"/>
                  <a:pt x="2266945" y="3879578"/>
                  <a:pt x="2262816" y="3869191"/>
                </a:cubicBezTo>
                <a:cubicBezTo>
                  <a:pt x="2264880" y="3866594"/>
                  <a:pt x="2256622" y="3863997"/>
                  <a:pt x="2271074" y="3866594"/>
                </a:cubicBezTo>
                <a:cubicBezTo>
                  <a:pt x="2271074" y="3866594"/>
                  <a:pt x="2271074" y="3866594"/>
                  <a:pt x="2242170" y="3858803"/>
                </a:cubicBezTo>
                <a:cubicBezTo>
                  <a:pt x="2242170" y="3858803"/>
                  <a:pt x="2242170" y="3858803"/>
                  <a:pt x="2246299" y="3856207"/>
                </a:cubicBezTo>
                <a:cubicBezTo>
                  <a:pt x="2246299" y="3856207"/>
                  <a:pt x="2246299" y="3856207"/>
                  <a:pt x="2231847" y="3851013"/>
                </a:cubicBezTo>
                <a:cubicBezTo>
                  <a:pt x="2227717" y="3853610"/>
                  <a:pt x="2223588" y="3856207"/>
                  <a:pt x="2217394" y="3856207"/>
                </a:cubicBezTo>
                <a:cubicBezTo>
                  <a:pt x="2221524" y="3861400"/>
                  <a:pt x="2221524" y="3851013"/>
                  <a:pt x="2229782" y="3858803"/>
                </a:cubicBezTo>
                <a:cubicBezTo>
                  <a:pt x="2229782" y="3858803"/>
                  <a:pt x="2229782" y="3858803"/>
                  <a:pt x="2202942" y="3863997"/>
                </a:cubicBezTo>
                <a:cubicBezTo>
                  <a:pt x="2202942" y="3863997"/>
                  <a:pt x="2202942" y="3863997"/>
                  <a:pt x="2229782" y="3869191"/>
                </a:cubicBezTo>
                <a:cubicBezTo>
                  <a:pt x="2229782" y="3869191"/>
                  <a:pt x="2229782" y="3869191"/>
                  <a:pt x="2194684" y="3889965"/>
                </a:cubicBezTo>
                <a:cubicBezTo>
                  <a:pt x="2194684" y="3889965"/>
                  <a:pt x="2194684" y="3889965"/>
                  <a:pt x="2186425" y="3889965"/>
                </a:cubicBezTo>
                <a:cubicBezTo>
                  <a:pt x="2184361" y="3892561"/>
                  <a:pt x="2180231" y="3895158"/>
                  <a:pt x="2174038" y="3902949"/>
                </a:cubicBezTo>
                <a:cubicBezTo>
                  <a:pt x="2174038" y="3902949"/>
                  <a:pt x="2174038" y="3902949"/>
                  <a:pt x="2159585" y="3895158"/>
                </a:cubicBezTo>
                <a:cubicBezTo>
                  <a:pt x="2159585" y="3895158"/>
                  <a:pt x="2159585" y="3895158"/>
                  <a:pt x="2194684" y="3869191"/>
                </a:cubicBezTo>
                <a:cubicBezTo>
                  <a:pt x="2186425" y="3869191"/>
                  <a:pt x="2221524" y="3861400"/>
                  <a:pt x="2178167" y="3866594"/>
                </a:cubicBezTo>
                <a:cubicBezTo>
                  <a:pt x="2178167" y="3866594"/>
                  <a:pt x="2178167" y="3866594"/>
                  <a:pt x="2178167" y="3874384"/>
                </a:cubicBezTo>
                <a:cubicBezTo>
                  <a:pt x="2178167" y="3874384"/>
                  <a:pt x="2178167" y="3874384"/>
                  <a:pt x="2159585" y="3861400"/>
                </a:cubicBezTo>
                <a:cubicBezTo>
                  <a:pt x="2151327" y="3863997"/>
                  <a:pt x="2141004" y="3869191"/>
                  <a:pt x="2126551" y="3874384"/>
                </a:cubicBezTo>
                <a:cubicBezTo>
                  <a:pt x="2126551" y="3874384"/>
                  <a:pt x="2126551" y="3874384"/>
                  <a:pt x="2126551" y="3876981"/>
                </a:cubicBezTo>
                <a:cubicBezTo>
                  <a:pt x="2126551" y="3876981"/>
                  <a:pt x="2126551" y="3876981"/>
                  <a:pt x="2145133" y="3876981"/>
                </a:cubicBezTo>
                <a:cubicBezTo>
                  <a:pt x="2145133" y="3876981"/>
                  <a:pt x="2145133" y="3876981"/>
                  <a:pt x="2083195" y="3905545"/>
                </a:cubicBezTo>
                <a:cubicBezTo>
                  <a:pt x="2083195" y="3905545"/>
                  <a:pt x="2083195" y="3905545"/>
                  <a:pt x="2122422" y="3879578"/>
                </a:cubicBezTo>
                <a:cubicBezTo>
                  <a:pt x="2122422" y="3879578"/>
                  <a:pt x="2122422" y="3879578"/>
                  <a:pt x="2110035" y="3879578"/>
                </a:cubicBezTo>
                <a:cubicBezTo>
                  <a:pt x="2126551" y="3879578"/>
                  <a:pt x="2089388" y="3871787"/>
                  <a:pt x="2126551" y="3861400"/>
                </a:cubicBezTo>
                <a:cubicBezTo>
                  <a:pt x="2126551" y="3861400"/>
                  <a:pt x="2126551" y="3861400"/>
                  <a:pt x="2118293" y="3856207"/>
                </a:cubicBezTo>
                <a:cubicBezTo>
                  <a:pt x="2118293" y="3856207"/>
                  <a:pt x="2118293" y="3856207"/>
                  <a:pt x="2147198" y="3851013"/>
                </a:cubicBezTo>
                <a:cubicBezTo>
                  <a:pt x="2149262" y="3851013"/>
                  <a:pt x="2157521" y="3848416"/>
                  <a:pt x="2153391" y="3853610"/>
                </a:cubicBezTo>
                <a:cubicBezTo>
                  <a:pt x="2153391" y="3853610"/>
                  <a:pt x="2153391" y="3853610"/>
                  <a:pt x="2159585" y="3851013"/>
                </a:cubicBezTo>
                <a:cubicBezTo>
                  <a:pt x="2194684" y="3830239"/>
                  <a:pt x="2145133" y="3863997"/>
                  <a:pt x="2217394" y="3827642"/>
                </a:cubicBezTo>
                <a:cubicBezTo>
                  <a:pt x="2217394" y="3827642"/>
                  <a:pt x="2217394" y="3827642"/>
                  <a:pt x="2238040" y="3822449"/>
                </a:cubicBezTo>
                <a:cubicBezTo>
                  <a:pt x="2238040" y="3822449"/>
                  <a:pt x="2238040" y="3822449"/>
                  <a:pt x="2196748" y="3814658"/>
                </a:cubicBezTo>
                <a:cubicBezTo>
                  <a:pt x="2198813" y="3814658"/>
                  <a:pt x="2184361" y="3812062"/>
                  <a:pt x="2126551" y="3809465"/>
                </a:cubicBezTo>
                <a:cubicBezTo>
                  <a:pt x="2126551" y="3809465"/>
                  <a:pt x="2126551" y="3809465"/>
                  <a:pt x="2157521" y="3799078"/>
                </a:cubicBezTo>
                <a:cubicBezTo>
                  <a:pt x="2157521" y="3799078"/>
                  <a:pt x="2157521" y="3799078"/>
                  <a:pt x="2147198" y="3809465"/>
                </a:cubicBezTo>
                <a:cubicBezTo>
                  <a:pt x="2147198" y="3809465"/>
                  <a:pt x="2147198" y="3809465"/>
                  <a:pt x="2186425" y="3812062"/>
                </a:cubicBezTo>
                <a:cubicBezTo>
                  <a:pt x="2186425" y="3812062"/>
                  <a:pt x="2186425" y="3812062"/>
                  <a:pt x="2223588" y="3801674"/>
                </a:cubicBezTo>
                <a:cubicBezTo>
                  <a:pt x="2229782" y="3799078"/>
                  <a:pt x="2254557" y="3796481"/>
                  <a:pt x="2231847" y="3788691"/>
                </a:cubicBezTo>
                <a:cubicBezTo>
                  <a:pt x="2231847" y="3788691"/>
                  <a:pt x="2231847" y="3788691"/>
                  <a:pt x="2202942" y="3791287"/>
                </a:cubicBezTo>
                <a:cubicBezTo>
                  <a:pt x="2215330" y="3780900"/>
                  <a:pt x="2244234" y="3780900"/>
                  <a:pt x="2258687" y="3770513"/>
                </a:cubicBezTo>
                <a:cubicBezTo>
                  <a:pt x="2258687" y="3770513"/>
                  <a:pt x="2258687" y="3770513"/>
                  <a:pt x="2258687" y="3775707"/>
                </a:cubicBezTo>
                <a:cubicBezTo>
                  <a:pt x="2258687" y="3775707"/>
                  <a:pt x="2258687" y="3775707"/>
                  <a:pt x="2231847" y="3780900"/>
                </a:cubicBezTo>
                <a:cubicBezTo>
                  <a:pt x="2231847" y="3780900"/>
                  <a:pt x="2231847" y="3780900"/>
                  <a:pt x="2254557" y="3793884"/>
                </a:cubicBezTo>
                <a:cubicBezTo>
                  <a:pt x="2254557" y="3793884"/>
                  <a:pt x="2254557" y="3793884"/>
                  <a:pt x="2271074" y="3793884"/>
                </a:cubicBezTo>
                <a:cubicBezTo>
                  <a:pt x="2271074" y="3791287"/>
                  <a:pt x="2291721" y="3788691"/>
                  <a:pt x="2281397" y="3783497"/>
                </a:cubicBezTo>
                <a:cubicBezTo>
                  <a:pt x="2281397" y="3783497"/>
                  <a:pt x="2281397" y="3783497"/>
                  <a:pt x="2283462" y="3783497"/>
                </a:cubicBezTo>
                <a:cubicBezTo>
                  <a:pt x="2293785" y="3778303"/>
                  <a:pt x="2297914" y="3773110"/>
                  <a:pt x="2318561" y="3773110"/>
                </a:cubicBezTo>
                <a:cubicBezTo>
                  <a:pt x="2318561" y="3773110"/>
                  <a:pt x="2318561" y="3773110"/>
                  <a:pt x="2322690" y="3775707"/>
                </a:cubicBezTo>
                <a:cubicBezTo>
                  <a:pt x="2322690" y="3775707"/>
                  <a:pt x="2322690" y="3775707"/>
                  <a:pt x="2326819" y="3773110"/>
                </a:cubicBezTo>
                <a:cubicBezTo>
                  <a:pt x="2326819" y="3773110"/>
                  <a:pt x="2326819" y="3773110"/>
                  <a:pt x="2306173" y="3762723"/>
                </a:cubicBezTo>
                <a:cubicBezTo>
                  <a:pt x="2306173" y="3762723"/>
                  <a:pt x="2306173" y="3762723"/>
                  <a:pt x="2308237" y="3760126"/>
                </a:cubicBezTo>
                <a:cubicBezTo>
                  <a:pt x="2310302" y="3760126"/>
                  <a:pt x="2314431" y="3757529"/>
                  <a:pt x="2322690" y="3754933"/>
                </a:cubicBezTo>
                <a:cubicBezTo>
                  <a:pt x="2327851" y="3754933"/>
                  <a:pt x="2332497" y="3752985"/>
                  <a:pt x="2336626" y="3750713"/>
                </a:cubicBezTo>
                <a:lnTo>
                  <a:pt x="2346901" y="3744866"/>
                </a:lnTo>
                <a:lnTo>
                  <a:pt x="2399080" y="3723771"/>
                </a:lnTo>
                <a:cubicBezTo>
                  <a:pt x="2399080" y="3723771"/>
                  <a:pt x="2401145" y="3726368"/>
                  <a:pt x="2401145" y="3726368"/>
                </a:cubicBezTo>
                <a:cubicBezTo>
                  <a:pt x="2415597" y="3721175"/>
                  <a:pt x="2432114" y="3728965"/>
                  <a:pt x="2442437" y="3715981"/>
                </a:cubicBezTo>
                <a:cubicBezTo>
                  <a:pt x="2448631" y="3718578"/>
                  <a:pt x="2473406" y="3723771"/>
                  <a:pt x="2475471" y="3715981"/>
                </a:cubicBezTo>
                <a:cubicBezTo>
                  <a:pt x="2475471" y="3715981"/>
                  <a:pt x="2475471" y="3715981"/>
                  <a:pt x="2483730" y="3710787"/>
                </a:cubicBezTo>
                <a:cubicBezTo>
                  <a:pt x="2483730" y="3710787"/>
                  <a:pt x="2483730" y="3710787"/>
                  <a:pt x="2434179" y="3708191"/>
                </a:cubicBezTo>
                <a:cubicBezTo>
                  <a:pt x="2434179" y="3708191"/>
                  <a:pt x="2434179" y="3708191"/>
                  <a:pt x="2390822" y="3695207"/>
                </a:cubicBezTo>
                <a:cubicBezTo>
                  <a:pt x="2390822" y="3695207"/>
                  <a:pt x="2390822" y="3695207"/>
                  <a:pt x="2345400" y="3695207"/>
                </a:cubicBezTo>
                <a:cubicBezTo>
                  <a:pt x="2345400" y="3695207"/>
                  <a:pt x="2345400" y="3695207"/>
                  <a:pt x="2306173" y="3715981"/>
                </a:cubicBezTo>
                <a:cubicBezTo>
                  <a:pt x="2306173" y="3715981"/>
                  <a:pt x="2306173" y="3715981"/>
                  <a:pt x="2322690" y="3700400"/>
                </a:cubicBezTo>
                <a:cubicBezTo>
                  <a:pt x="2322690" y="3700400"/>
                  <a:pt x="2322690" y="3700400"/>
                  <a:pt x="2295850" y="3700400"/>
                </a:cubicBezTo>
                <a:cubicBezTo>
                  <a:pt x="2295850" y="3700400"/>
                  <a:pt x="2295850" y="3700400"/>
                  <a:pt x="2262816" y="3713384"/>
                </a:cubicBezTo>
                <a:cubicBezTo>
                  <a:pt x="2262816" y="3713384"/>
                  <a:pt x="2262816" y="3713384"/>
                  <a:pt x="2221524" y="3721175"/>
                </a:cubicBezTo>
                <a:cubicBezTo>
                  <a:pt x="2221524" y="3721175"/>
                  <a:pt x="2221524" y="3721175"/>
                  <a:pt x="2217394" y="3723771"/>
                </a:cubicBezTo>
                <a:cubicBezTo>
                  <a:pt x="2217394" y="3723771"/>
                  <a:pt x="2217394" y="3723771"/>
                  <a:pt x="2231847" y="3731562"/>
                </a:cubicBezTo>
                <a:cubicBezTo>
                  <a:pt x="2231847" y="3731562"/>
                  <a:pt x="2231847" y="3731562"/>
                  <a:pt x="2223588" y="3731562"/>
                </a:cubicBezTo>
                <a:cubicBezTo>
                  <a:pt x="2221524" y="3734158"/>
                  <a:pt x="2211201" y="3736755"/>
                  <a:pt x="2190554" y="3749739"/>
                </a:cubicBezTo>
                <a:cubicBezTo>
                  <a:pt x="2190554" y="3749739"/>
                  <a:pt x="2190554" y="3749739"/>
                  <a:pt x="2186425" y="3741949"/>
                </a:cubicBezTo>
                <a:cubicBezTo>
                  <a:pt x="2165779" y="3757529"/>
                  <a:pt x="2207071" y="3721175"/>
                  <a:pt x="2147198" y="3747142"/>
                </a:cubicBezTo>
                <a:cubicBezTo>
                  <a:pt x="2147198" y="3747142"/>
                  <a:pt x="2147198" y="3747142"/>
                  <a:pt x="2165779" y="3754933"/>
                </a:cubicBezTo>
                <a:cubicBezTo>
                  <a:pt x="2165779" y="3754933"/>
                  <a:pt x="2165779" y="3754933"/>
                  <a:pt x="2174038" y="3760126"/>
                </a:cubicBezTo>
                <a:cubicBezTo>
                  <a:pt x="2174038" y="3760126"/>
                  <a:pt x="2174038" y="3760126"/>
                  <a:pt x="2174038" y="3762723"/>
                </a:cubicBezTo>
                <a:cubicBezTo>
                  <a:pt x="2174038" y="3762723"/>
                  <a:pt x="2174038" y="3762723"/>
                  <a:pt x="2126551" y="3767916"/>
                </a:cubicBezTo>
                <a:cubicBezTo>
                  <a:pt x="2126551" y="3775707"/>
                  <a:pt x="2167843" y="3775707"/>
                  <a:pt x="2147198" y="3780900"/>
                </a:cubicBezTo>
                <a:cubicBezTo>
                  <a:pt x="2147198" y="3780900"/>
                  <a:pt x="2147198" y="3780900"/>
                  <a:pt x="2147198" y="3783497"/>
                </a:cubicBezTo>
                <a:cubicBezTo>
                  <a:pt x="2147198" y="3783497"/>
                  <a:pt x="2147198" y="3783497"/>
                  <a:pt x="2114164" y="3780900"/>
                </a:cubicBezTo>
                <a:cubicBezTo>
                  <a:pt x="2114164" y="3780900"/>
                  <a:pt x="2114164" y="3780900"/>
                  <a:pt x="2105905" y="3780900"/>
                </a:cubicBezTo>
                <a:cubicBezTo>
                  <a:pt x="2105905" y="3780900"/>
                  <a:pt x="2105905" y="3780900"/>
                  <a:pt x="2095582" y="3796481"/>
                </a:cubicBezTo>
                <a:cubicBezTo>
                  <a:pt x="2095582" y="3796481"/>
                  <a:pt x="2095582" y="3796481"/>
                  <a:pt x="2068742" y="3804271"/>
                </a:cubicBezTo>
                <a:cubicBezTo>
                  <a:pt x="2068742" y="3804271"/>
                  <a:pt x="2068742" y="3804271"/>
                  <a:pt x="2050161" y="3804271"/>
                </a:cubicBezTo>
                <a:cubicBezTo>
                  <a:pt x="2050161" y="3804271"/>
                  <a:pt x="2050161" y="3804271"/>
                  <a:pt x="2050161" y="3801674"/>
                </a:cubicBezTo>
                <a:cubicBezTo>
                  <a:pt x="2041902" y="3804271"/>
                  <a:pt x="2037773" y="3801674"/>
                  <a:pt x="2062548" y="3780900"/>
                </a:cubicBezTo>
                <a:cubicBezTo>
                  <a:pt x="2062548" y="3780900"/>
                  <a:pt x="2062548" y="3780900"/>
                  <a:pt x="2033644" y="3786094"/>
                </a:cubicBezTo>
                <a:cubicBezTo>
                  <a:pt x="2031579" y="3786094"/>
                  <a:pt x="2021256" y="3799078"/>
                  <a:pt x="2029514" y="3780900"/>
                </a:cubicBezTo>
                <a:cubicBezTo>
                  <a:pt x="2029514" y="3780900"/>
                  <a:pt x="2029514" y="3780900"/>
                  <a:pt x="2054290" y="3778303"/>
                </a:cubicBezTo>
                <a:cubicBezTo>
                  <a:pt x="2054290" y="3778303"/>
                  <a:pt x="2054290" y="3778303"/>
                  <a:pt x="2070807" y="3757529"/>
                </a:cubicBezTo>
                <a:cubicBezTo>
                  <a:pt x="2070807" y="3757529"/>
                  <a:pt x="2070807" y="3757529"/>
                  <a:pt x="2050161" y="3752336"/>
                </a:cubicBezTo>
                <a:cubicBezTo>
                  <a:pt x="2050161" y="3752336"/>
                  <a:pt x="2050161" y="3752336"/>
                  <a:pt x="2070807" y="3744545"/>
                </a:cubicBezTo>
                <a:cubicBezTo>
                  <a:pt x="2070807" y="3744545"/>
                  <a:pt x="2070807" y="3744545"/>
                  <a:pt x="2068742" y="3741949"/>
                </a:cubicBezTo>
                <a:cubicBezTo>
                  <a:pt x="2068742" y="3741949"/>
                  <a:pt x="2068742" y="3741949"/>
                  <a:pt x="2132745" y="3723771"/>
                </a:cubicBezTo>
                <a:cubicBezTo>
                  <a:pt x="2132745" y="3723771"/>
                  <a:pt x="2132745" y="3723771"/>
                  <a:pt x="2138939" y="3726368"/>
                </a:cubicBezTo>
                <a:cubicBezTo>
                  <a:pt x="2138939" y="3726368"/>
                  <a:pt x="2138939" y="3726368"/>
                  <a:pt x="2190554" y="3721175"/>
                </a:cubicBezTo>
                <a:cubicBezTo>
                  <a:pt x="2192619" y="3723771"/>
                  <a:pt x="2188490" y="3726368"/>
                  <a:pt x="2186425" y="3726368"/>
                </a:cubicBezTo>
                <a:cubicBezTo>
                  <a:pt x="2186425" y="3726368"/>
                  <a:pt x="2186425" y="3726368"/>
                  <a:pt x="2190554" y="3728965"/>
                </a:cubicBezTo>
                <a:cubicBezTo>
                  <a:pt x="2190554" y="3728965"/>
                  <a:pt x="2190554" y="3728965"/>
                  <a:pt x="2202942" y="3721175"/>
                </a:cubicBezTo>
                <a:cubicBezTo>
                  <a:pt x="2202942" y="3721175"/>
                  <a:pt x="2202942" y="3721175"/>
                  <a:pt x="2190554" y="3713384"/>
                </a:cubicBezTo>
                <a:cubicBezTo>
                  <a:pt x="2209136" y="3700400"/>
                  <a:pt x="2192619" y="3739352"/>
                  <a:pt x="2209136" y="3700400"/>
                </a:cubicBezTo>
                <a:cubicBezTo>
                  <a:pt x="2209136" y="3700400"/>
                  <a:pt x="2209136" y="3700400"/>
                  <a:pt x="2188490" y="3692610"/>
                </a:cubicBezTo>
                <a:cubicBezTo>
                  <a:pt x="2190554" y="3692610"/>
                  <a:pt x="2196748" y="3690013"/>
                  <a:pt x="2202942" y="3687416"/>
                </a:cubicBezTo>
                <a:cubicBezTo>
                  <a:pt x="2202942" y="3687416"/>
                  <a:pt x="2202942" y="3687416"/>
                  <a:pt x="2211201" y="3692610"/>
                </a:cubicBezTo>
                <a:cubicBezTo>
                  <a:pt x="2211201" y="3692610"/>
                  <a:pt x="2211201" y="3692610"/>
                  <a:pt x="2229782" y="3671836"/>
                </a:cubicBezTo>
                <a:cubicBezTo>
                  <a:pt x="2229782" y="3671836"/>
                  <a:pt x="2229782" y="3671836"/>
                  <a:pt x="2223588" y="3661449"/>
                </a:cubicBezTo>
                <a:cubicBezTo>
                  <a:pt x="2223588" y="3661449"/>
                  <a:pt x="2223588" y="3661449"/>
                  <a:pt x="2223588" y="3653658"/>
                </a:cubicBezTo>
                <a:cubicBezTo>
                  <a:pt x="2223588" y="3653658"/>
                  <a:pt x="2223588" y="3653658"/>
                  <a:pt x="2246299" y="3661449"/>
                </a:cubicBezTo>
                <a:cubicBezTo>
                  <a:pt x="2246299" y="3661449"/>
                  <a:pt x="2246299" y="3661449"/>
                  <a:pt x="2254557" y="3661449"/>
                </a:cubicBezTo>
                <a:cubicBezTo>
                  <a:pt x="2254557" y="3661449"/>
                  <a:pt x="2254557" y="3661449"/>
                  <a:pt x="2258687" y="3653658"/>
                </a:cubicBezTo>
                <a:cubicBezTo>
                  <a:pt x="2258687" y="3653658"/>
                  <a:pt x="2258687" y="3653658"/>
                  <a:pt x="2258687" y="3658852"/>
                </a:cubicBezTo>
                <a:cubicBezTo>
                  <a:pt x="2273139" y="3656255"/>
                  <a:pt x="2246299" y="3682223"/>
                  <a:pt x="2281397" y="3653658"/>
                </a:cubicBezTo>
                <a:cubicBezTo>
                  <a:pt x="2281397" y="3653658"/>
                  <a:pt x="2281397" y="3653658"/>
                  <a:pt x="2277268" y="3651062"/>
                </a:cubicBezTo>
                <a:cubicBezTo>
                  <a:pt x="2279333" y="3651062"/>
                  <a:pt x="2281397" y="3651062"/>
                  <a:pt x="2283462" y="3651062"/>
                </a:cubicBezTo>
                <a:cubicBezTo>
                  <a:pt x="2283462" y="3651062"/>
                  <a:pt x="2283462" y="3651062"/>
                  <a:pt x="2287591" y="3653658"/>
                </a:cubicBezTo>
                <a:cubicBezTo>
                  <a:pt x="2287591" y="3653658"/>
                  <a:pt x="2287591" y="3653658"/>
                  <a:pt x="2306173" y="3643271"/>
                </a:cubicBezTo>
                <a:cubicBezTo>
                  <a:pt x="2306173" y="3643271"/>
                  <a:pt x="2306173" y="3643271"/>
                  <a:pt x="2330948" y="3643271"/>
                </a:cubicBezTo>
                <a:cubicBezTo>
                  <a:pt x="2330948" y="3643271"/>
                  <a:pt x="2330948" y="3643271"/>
                  <a:pt x="2316496" y="3635481"/>
                </a:cubicBezTo>
                <a:cubicBezTo>
                  <a:pt x="2320625" y="3635481"/>
                  <a:pt x="2326819" y="3632884"/>
                  <a:pt x="2335077" y="3630287"/>
                </a:cubicBezTo>
                <a:cubicBezTo>
                  <a:pt x="2335077" y="3630287"/>
                  <a:pt x="2335077" y="3630287"/>
                  <a:pt x="2341271" y="3625094"/>
                </a:cubicBezTo>
                <a:cubicBezTo>
                  <a:pt x="2326819" y="3632884"/>
                  <a:pt x="2293785" y="3632884"/>
                  <a:pt x="2337142" y="3622497"/>
                </a:cubicBezTo>
                <a:cubicBezTo>
                  <a:pt x="2337142" y="3622497"/>
                  <a:pt x="2337142" y="3622497"/>
                  <a:pt x="2330948" y="3619900"/>
                </a:cubicBezTo>
                <a:cubicBezTo>
                  <a:pt x="2330948" y="3619900"/>
                  <a:pt x="2330948" y="3619900"/>
                  <a:pt x="2339206" y="3612110"/>
                </a:cubicBezTo>
                <a:cubicBezTo>
                  <a:pt x="2339206" y="3614707"/>
                  <a:pt x="2341271" y="3614707"/>
                  <a:pt x="2345400" y="3617304"/>
                </a:cubicBezTo>
                <a:cubicBezTo>
                  <a:pt x="2345400" y="3619900"/>
                  <a:pt x="2347465" y="3619900"/>
                  <a:pt x="2347465" y="3619900"/>
                </a:cubicBezTo>
                <a:cubicBezTo>
                  <a:pt x="2361917" y="3617304"/>
                  <a:pt x="2380499" y="3612110"/>
                  <a:pt x="2407339" y="3606917"/>
                </a:cubicBezTo>
                <a:cubicBezTo>
                  <a:pt x="2407339" y="3606917"/>
                  <a:pt x="2407339" y="3606917"/>
                  <a:pt x="2423856" y="3606917"/>
                </a:cubicBezTo>
                <a:cubicBezTo>
                  <a:pt x="2423856" y="3606917"/>
                  <a:pt x="2423856" y="3606917"/>
                  <a:pt x="2415597" y="3609513"/>
                </a:cubicBezTo>
                <a:cubicBezTo>
                  <a:pt x="2415597" y="3609513"/>
                  <a:pt x="2415597" y="3609513"/>
                  <a:pt x="2436243" y="3614707"/>
                </a:cubicBezTo>
                <a:cubicBezTo>
                  <a:pt x="2436243" y="3614707"/>
                  <a:pt x="2436243" y="3614707"/>
                  <a:pt x="2423856" y="3619900"/>
                </a:cubicBezTo>
                <a:cubicBezTo>
                  <a:pt x="2423856" y="3619900"/>
                  <a:pt x="2423856" y="3619900"/>
                  <a:pt x="2454825" y="3632884"/>
                </a:cubicBezTo>
                <a:cubicBezTo>
                  <a:pt x="2446567" y="3635481"/>
                  <a:pt x="2471342" y="3645868"/>
                  <a:pt x="2434179" y="3638078"/>
                </a:cubicBezTo>
                <a:cubicBezTo>
                  <a:pt x="2440373" y="3640675"/>
                  <a:pt x="2440373" y="3640675"/>
                  <a:pt x="2440373" y="3643271"/>
                </a:cubicBezTo>
                <a:cubicBezTo>
                  <a:pt x="2446567" y="3643271"/>
                  <a:pt x="2454825" y="3643271"/>
                  <a:pt x="2467213" y="3643271"/>
                </a:cubicBezTo>
                <a:cubicBezTo>
                  <a:pt x="2467213" y="3643271"/>
                  <a:pt x="2467213" y="3643271"/>
                  <a:pt x="2467213" y="3630287"/>
                </a:cubicBezTo>
                <a:cubicBezTo>
                  <a:pt x="2483730" y="3638078"/>
                  <a:pt x="2481665" y="3617304"/>
                  <a:pt x="2487859" y="3622497"/>
                </a:cubicBezTo>
                <a:cubicBezTo>
                  <a:pt x="2487859" y="3622497"/>
                  <a:pt x="2487859" y="3622497"/>
                  <a:pt x="2555991" y="3617304"/>
                </a:cubicBezTo>
                <a:cubicBezTo>
                  <a:pt x="2547733" y="3614707"/>
                  <a:pt x="2553926" y="3609513"/>
                  <a:pt x="2551862" y="3606917"/>
                </a:cubicBezTo>
                <a:cubicBezTo>
                  <a:pt x="2551862" y="3606917"/>
                  <a:pt x="2551862" y="3606917"/>
                  <a:pt x="2518828" y="3609513"/>
                </a:cubicBezTo>
                <a:cubicBezTo>
                  <a:pt x="2518828" y="3609513"/>
                  <a:pt x="2518828" y="3609513"/>
                  <a:pt x="2465148" y="3599126"/>
                </a:cubicBezTo>
                <a:cubicBezTo>
                  <a:pt x="2465148" y="3596529"/>
                  <a:pt x="2463083" y="3593933"/>
                  <a:pt x="2454825" y="3586142"/>
                </a:cubicBezTo>
                <a:cubicBezTo>
                  <a:pt x="2454825" y="3586142"/>
                  <a:pt x="2454825" y="3586142"/>
                  <a:pt x="2407339" y="3593933"/>
                </a:cubicBezTo>
                <a:cubicBezTo>
                  <a:pt x="2407339" y="3593933"/>
                  <a:pt x="2407339" y="3593933"/>
                  <a:pt x="2390822" y="3586142"/>
                </a:cubicBezTo>
                <a:cubicBezTo>
                  <a:pt x="2390822" y="3586142"/>
                  <a:pt x="2390822" y="3586142"/>
                  <a:pt x="2407339" y="3586142"/>
                </a:cubicBezTo>
                <a:cubicBezTo>
                  <a:pt x="2407339" y="3586142"/>
                  <a:pt x="2407339" y="3586142"/>
                  <a:pt x="2415597" y="3586142"/>
                </a:cubicBezTo>
                <a:cubicBezTo>
                  <a:pt x="2415597" y="3586142"/>
                  <a:pt x="2415597" y="3586142"/>
                  <a:pt x="2411468" y="3578352"/>
                </a:cubicBezTo>
                <a:cubicBezTo>
                  <a:pt x="2411468" y="3578352"/>
                  <a:pt x="2411468" y="3578352"/>
                  <a:pt x="2450696" y="3586142"/>
                </a:cubicBezTo>
                <a:cubicBezTo>
                  <a:pt x="2450696" y="3586142"/>
                  <a:pt x="2450696" y="3586142"/>
                  <a:pt x="2442437" y="3573159"/>
                </a:cubicBezTo>
                <a:cubicBezTo>
                  <a:pt x="2442437" y="3573159"/>
                  <a:pt x="2442437" y="3573159"/>
                  <a:pt x="2386692" y="3567965"/>
                </a:cubicBezTo>
                <a:cubicBezTo>
                  <a:pt x="2386692" y="3567965"/>
                  <a:pt x="2386692" y="3567965"/>
                  <a:pt x="2378434" y="3562771"/>
                </a:cubicBezTo>
                <a:cubicBezTo>
                  <a:pt x="2378434" y="3562771"/>
                  <a:pt x="2378434" y="3562771"/>
                  <a:pt x="2347465" y="3560175"/>
                </a:cubicBezTo>
                <a:cubicBezTo>
                  <a:pt x="2347465" y="3560175"/>
                  <a:pt x="2347465" y="3560175"/>
                  <a:pt x="2335077" y="3562771"/>
                </a:cubicBezTo>
                <a:cubicBezTo>
                  <a:pt x="2333013" y="3565368"/>
                  <a:pt x="2330948" y="3570562"/>
                  <a:pt x="2322690" y="3578352"/>
                </a:cubicBezTo>
                <a:cubicBezTo>
                  <a:pt x="2322690" y="3578352"/>
                  <a:pt x="2322690" y="3578352"/>
                  <a:pt x="2293785" y="3575755"/>
                </a:cubicBezTo>
                <a:cubicBezTo>
                  <a:pt x="2291721" y="3573159"/>
                  <a:pt x="2295850" y="3573159"/>
                  <a:pt x="2295850" y="3570562"/>
                </a:cubicBezTo>
                <a:cubicBezTo>
                  <a:pt x="2295850" y="3570562"/>
                  <a:pt x="2295850" y="3570562"/>
                  <a:pt x="2318561" y="3565368"/>
                </a:cubicBezTo>
                <a:cubicBezTo>
                  <a:pt x="2318561" y="3565368"/>
                  <a:pt x="2318561" y="3565368"/>
                  <a:pt x="2320625" y="3562771"/>
                </a:cubicBezTo>
                <a:cubicBezTo>
                  <a:pt x="2320625" y="3562771"/>
                  <a:pt x="2320625" y="3562771"/>
                  <a:pt x="2308237" y="3557578"/>
                </a:cubicBezTo>
                <a:cubicBezTo>
                  <a:pt x="2308237" y="3557578"/>
                  <a:pt x="2308237" y="3557578"/>
                  <a:pt x="2271074" y="3565368"/>
                </a:cubicBezTo>
                <a:cubicBezTo>
                  <a:pt x="2271074" y="3565368"/>
                  <a:pt x="2271074" y="3565368"/>
                  <a:pt x="2295850" y="3570562"/>
                </a:cubicBezTo>
                <a:cubicBezTo>
                  <a:pt x="2295850" y="3570562"/>
                  <a:pt x="2295850" y="3570562"/>
                  <a:pt x="2275203" y="3570562"/>
                </a:cubicBezTo>
                <a:cubicBezTo>
                  <a:pt x="2275203" y="3570562"/>
                  <a:pt x="2275203" y="3570562"/>
                  <a:pt x="2258687" y="3562771"/>
                </a:cubicBezTo>
                <a:cubicBezTo>
                  <a:pt x="2258687" y="3562771"/>
                  <a:pt x="2258687" y="3562771"/>
                  <a:pt x="2217394" y="3565368"/>
                </a:cubicBezTo>
                <a:cubicBezTo>
                  <a:pt x="2217394" y="3565368"/>
                  <a:pt x="2217394" y="3565368"/>
                  <a:pt x="2190554" y="3586142"/>
                </a:cubicBezTo>
                <a:cubicBezTo>
                  <a:pt x="2190554" y="3586142"/>
                  <a:pt x="2190554" y="3586142"/>
                  <a:pt x="2178167" y="3578352"/>
                </a:cubicBezTo>
                <a:cubicBezTo>
                  <a:pt x="2178167" y="3578352"/>
                  <a:pt x="2178167" y="3578352"/>
                  <a:pt x="2190554" y="3570562"/>
                </a:cubicBezTo>
                <a:cubicBezTo>
                  <a:pt x="2190554" y="3570562"/>
                  <a:pt x="2190554" y="3570562"/>
                  <a:pt x="2134810" y="3567965"/>
                </a:cubicBezTo>
                <a:cubicBezTo>
                  <a:pt x="2130680" y="3570562"/>
                  <a:pt x="2126551" y="3570562"/>
                  <a:pt x="2120358" y="3573159"/>
                </a:cubicBezTo>
                <a:cubicBezTo>
                  <a:pt x="2118293" y="3570562"/>
                  <a:pt x="2114164" y="3565368"/>
                  <a:pt x="2132745" y="3560175"/>
                </a:cubicBezTo>
                <a:cubicBezTo>
                  <a:pt x="2132745" y="3560175"/>
                  <a:pt x="2132745" y="3560175"/>
                  <a:pt x="2136875" y="3565368"/>
                </a:cubicBezTo>
                <a:cubicBezTo>
                  <a:pt x="2145133" y="3562771"/>
                  <a:pt x="2155456" y="3562771"/>
                  <a:pt x="2141004" y="3567965"/>
                </a:cubicBezTo>
                <a:cubicBezTo>
                  <a:pt x="2161650" y="3570562"/>
                  <a:pt x="2174038" y="3544594"/>
                  <a:pt x="2186425" y="3565368"/>
                </a:cubicBezTo>
                <a:cubicBezTo>
                  <a:pt x="2188490" y="3562771"/>
                  <a:pt x="2227717" y="3580949"/>
                  <a:pt x="2186425" y="3554981"/>
                </a:cubicBezTo>
                <a:cubicBezTo>
                  <a:pt x="2186425" y="3554981"/>
                  <a:pt x="2184361" y="3552384"/>
                  <a:pt x="2184361" y="3552384"/>
                </a:cubicBezTo>
                <a:cubicBezTo>
                  <a:pt x="2188490" y="3552384"/>
                  <a:pt x="2198813" y="3552384"/>
                  <a:pt x="2217394" y="3547191"/>
                </a:cubicBezTo>
                <a:cubicBezTo>
                  <a:pt x="2202942" y="3541997"/>
                  <a:pt x="2233911" y="3531610"/>
                  <a:pt x="2190554" y="3536804"/>
                </a:cubicBezTo>
                <a:cubicBezTo>
                  <a:pt x="2190554" y="3536804"/>
                  <a:pt x="2190554" y="3536804"/>
                  <a:pt x="2182296" y="3541997"/>
                </a:cubicBezTo>
                <a:cubicBezTo>
                  <a:pt x="2182296" y="3541997"/>
                  <a:pt x="2182296" y="3541997"/>
                  <a:pt x="2174038" y="3536804"/>
                </a:cubicBezTo>
                <a:cubicBezTo>
                  <a:pt x="2176102" y="3534207"/>
                  <a:pt x="2178167" y="3534207"/>
                  <a:pt x="2176102" y="3534207"/>
                </a:cubicBezTo>
                <a:cubicBezTo>
                  <a:pt x="2176102" y="3534207"/>
                  <a:pt x="2176102" y="3534207"/>
                  <a:pt x="2186425" y="3534207"/>
                </a:cubicBezTo>
                <a:cubicBezTo>
                  <a:pt x="2186425" y="3534207"/>
                  <a:pt x="2186425" y="3534207"/>
                  <a:pt x="2169908" y="3526417"/>
                </a:cubicBezTo>
                <a:cubicBezTo>
                  <a:pt x="2169908" y="3526417"/>
                  <a:pt x="2169908" y="3526417"/>
                  <a:pt x="2138939" y="3529013"/>
                </a:cubicBezTo>
                <a:cubicBezTo>
                  <a:pt x="2138939" y="3529013"/>
                  <a:pt x="2138939" y="3529013"/>
                  <a:pt x="2134810" y="3529013"/>
                </a:cubicBezTo>
                <a:cubicBezTo>
                  <a:pt x="2107970" y="3508239"/>
                  <a:pt x="2196748" y="3529013"/>
                  <a:pt x="2134810" y="3500449"/>
                </a:cubicBezTo>
                <a:cubicBezTo>
                  <a:pt x="2134810" y="3500449"/>
                  <a:pt x="2134810" y="3500449"/>
                  <a:pt x="2157521" y="3500449"/>
                </a:cubicBezTo>
                <a:cubicBezTo>
                  <a:pt x="2157521" y="3500449"/>
                  <a:pt x="2157521" y="3500449"/>
                  <a:pt x="2169908" y="3492659"/>
                </a:cubicBezTo>
                <a:cubicBezTo>
                  <a:pt x="2169908" y="3492659"/>
                  <a:pt x="2169908" y="3492659"/>
                  <a:pt x="2198813" y="3490062"/>
                </a:cubicBezTo>
                <a:cubicBezTo>
                  <a:pt x="2198813" y="3490062"/>
                  <a:pt x="2198813" y="3490062"/>
                  <a:pt x="2198813" y="3487465"/>
                </a:cubicBezTo>
                <a:cubicBezTo>
                  <a:pt x="2198813" y="3487465"/>
                  <a:pt x="2198813" y="3487465"/>
                  <a:pt x="2231847" y="3482271"/>
                </a:cubicBezTo>
                <a:cubicBezTo>
                  <a:pt x="2231847" y="3482271"/>
                  <a:pt x="2231847" y="3482271"/>
                  <a:pt x="2227717" y="3479675"/>
                </a:cubicBezTo>
                <a:cubicBezTo>
                  <a:pt x="2219459" y="3477078"/>
                  <a:pt x="2196748" y="3471884"/>
                  <a:pt x="2147198" y="3458901"/>
                </a:cubicBezTo>
                <a:cubicBezTo>
                  <a:pt x="2147198" y="3458901"/>
                  <a:pt x="2147198" y="3458901"/>
                  <a:pt x="2144101" y="3457278"/>
                </a:cubicBezTo>
                <a:lnTo>
                  <a:pt x="2122603" y="3446011"/>
                </a:lnTo>
                <a:lnTo>
                  <a:pt x="2145133" y="3432933"/>
                </a:lnTo>
                <a:cubicBezTo>
                  <a:pt x="2145133" y="3432933"/>
                  <a:pt x="2145133" y="3432933"/>
                  <a:pt x="2174038" y="3435530"/>
                </a:cubicBezTo>
                <a:cubicBezTo>
                  <a:pt x="2174038" y="3435530"/>
                  <a:pt x="2174038" y="3435530"/>
                  <a:pt x="2182296" y="3430336"/>
                </a:cubicBezTo>
                <a:cubicBezTo>
                  <a:pt x="2182296" y="3430336"/>
                  <a:pt x="2182296" y="3430336"/>
                  <a:pt x="2174038" y="3427739"/>
                </a:cubicBezTo>
                <a:cubicBezTo>
                  <a:pt x="2174038" y="3427739"/>
                  <a:pt x="2174038" y="3427739"/>
                  <a:pt x="2209136" y="3419949"/>
                </a:cubicBezTo>
                <a:cubicBezTo>
                  <a:pt x="2209136" y="3419949"/>
                  <a:pt x="2209136" y="3419949"/>
                  <a:pt x="2186425" y="3414755"/>
                </a:cubicBezTo>
                <a:cubicBezTo>
                  <a:pt x="2186425" y="3414755"/>
                  <a:pt x="2186425" y="3414755"/>
                  <a:pt x="2198813" y="3406965"/>
                </a:cubicBezTo>
                <a:cubicBezTo>
                  <a:pt x="2198813" y="3406965"/>
                  <a:pt x="2198813" y="3406965"/>
                  <a:pt x="2198813" y="3393981"/>
                </a:cubicBezTo>
                <a:cubicBezTo>
                  <a:pt x="2198813" y="3393981"/>
                  <a:pt x="2198813" y="3393981"/>
                  <a:pt x="2165779" y="3386191"/>
                </a:cubicBezTo>
                <a:cubicBezTo>
                  <a:pt x="2165779" y="3386191"/>
                  <a:pt x="2165779" y="3386191"/>
                  <a:pt x="2182296" y="3375804"/>
                </a:cubicBezTo>
                <a:cubicBezTo>
                  <a:pt x="2182296" y="3375804"/>
                  <a:pt x="2182296" y="3375804"/>
                  <a:pt x="2138939" y="3360223"/>
                </a:cubicBezTo>
                <a:cubicBezTo>
                  <a:pt x="2138939" y="3360223"/>
                  <a:pt x="2138939" y="3360223"/>
                  <a:pt x="2138939" y="3336852"/>
                </a:cubicBezTo>
                <a:cubicBezTo>
                  <a:pt x="2138939" y="3336852"/>
                  <a:pt x="2138939" y="3336852"/>
                  <a:pt x="2159585" y="3331659"/>
                </a:cubicBezTo>
                <a:cubicBezTo>
                  <a:pt x="2159585" y="3331659"/>
                  <a:pt x="2159585" y="3331659"/>
                  <a:pt x="2159585" y="3316078"/>
                </a:cubicBezTo>
                <a:cubicBezTo>
                  <a:pt x="2163714" y="3316078"/>
                  <a:pt x="2141004" y="3318675"/>
                  <a:pt x="2169908" y="3313481"/>
                </a:cubicBezTo>
                <a:cubicBezTo>
                  <a:pt x="2169908" y="3313481"/>
                  <a:pt x="2169908" y="3313481"/>
                  <a:pt x="2138939" y="3305691"/>
                </a:cubicBezTo>
                <a:cubicBezTo>
                  <a:pt x="2138939" y="3305691"/>
                  <a:pt x="2138939" y="3305691"/>
                  <a:pt x="2153391" y="3300497"/>
                </a:cubicBezTo>
                <a:cubicBezTo>
                  <a:pt x="2153391" y="3300497"/>
                  <a:pt x="2153391" y="3300497"/>
                  <a:pt x="2202942" y="3305691"/>
                </a:cubicBezTo>
                <a:cubicBezTo>
                  <a:pt x="2202942" y="3305691"/>
                  <a:pt x="2202942" y="3305691"/>
                  <a:pt x="2217394" y="3305691"/>
                </a:cubicBezTo>
                <a:cubicBezTo>
                  <a:pt x="2217394" y="3305691"/>
                  <a:pt x="2217394" y="3305691"/>
                  <a:pt x="2217394" y="3295304"/>
                </a:cubicBezTo>
                <a:cubicBezTo>
                  <a:pt x="2217394" y="3295304"/>
                  <a:pt x="2217394" y="3295304"/>
                  <a:pt x="2223588" y="3292707"/>
                </a:cubicBezTo>
                <a:cubicBezTo>
                  <a:pt x="2223588" y="3292707"/>
                  <a:pt x="2223588" y="3292707"/>
                  <a:pt x="2190554" y="3279723"/>
                </a:cubicBezTo>
                <a:cubicBezTo>
                  <a:pt x="2190554" y="3279723"/>
                  <a:pt x="2190554" y="3279723"/>
                  <a:pt x="2182296" y="3279723"/>
                </a:cubicBezTo>
                <a:cubicBezTo>
                  <a:pt x="2182296" y="3279723"/>
                  <a:pt x="2182296" y="3279723"/>
                  <a:pt x="2229782" y="3271933"/>
                </a:cubicBezTo>
                <a:cubicBezTo>
                  <a:pt x="2229782" y="3271933"/>
                  <a:pt x="2229782" y="3271933"/>
                  <a:pt x="2231847" y="3269336"/>
                </a:cubicBezTo>
                <a:cubicBezTo>
                  <a:pt x="2238040" y="3271933"/>
                  <a:pt x="2233911" y="3274530"/>
                  <a:pt x="2227717" y="3277126"/>
                </a:cubicBezTo>
                <a:cubicBezTo>
                  <a:pt x="2227717" y="3277126"/>
                  <a:pt x="2227717" y="3277126"/>
                  <a:pt x="2254557" y="3282320"/>
                </a:cubicBezTo>
                <a:cubicBezTo>
                  <a:pt x="2254557" y="3282320"/>
                  <a:pt x="2254557" y="3282320"/>
                  <a:pt x="2281397" y="3277126"/>
                </a:cubicBezTo>
                <a:cubicBezTo>
                  <a:pt x="2281397" y="3277126"/>
                  <a:pt x="2281397" y="3277126"/>
                  <a:pt x="2283462" y="3258949"/>
                </a:cubicBezTo>
                <a:cubicBezTo>
                  <a:pt x="2283462" y="3258949"/>
                  <a:pt x="2283462" y="3258949"/>
                  <a:pt x="2318561" y="3258949"/>
                </a:cubicBezTo>
                <a:cubicBezTo>
                  <a:pt x="2318561" y="3258949"/>
                  <a:pt x="2318561" y="3258949"/>
                  <a:pt x="2318561" y="3251159"/>
                </a:cubicBezTo>
                <a:cubicBezTo>
                  <a:pt x="2318561" y="3251159"/>
                  <a:pt x="2318561" y="3251159"/>
                  <a:pt x="2357788" y="3248562"/>
                </a:cubicBezTo>
                <a:cubicBezTo>
                  <a:pt x="2357788" y="3248562"/>
                  <a:pt x="2357788" y="3248562"/>
                  <a:pt x="2380499" y="3248562"/>
                </a:cubicBezTo>
                <a:cubicBezTo>
                  <a:pt x="2380499" y="3248562"/>
                  <a:pt x="2380499" y="3248562"/>
                  <a:pt x="2399080" y="3232981"/>
                </a:cubicBezTo>
                <a:cubicBezTo>
                  <a:pt x="2399080" y="3232981"/>
                  <a:pt x="2399080" y="3232981"/>
                  <a:pt x="2390822" y="3219997"/>
                </a:cubicBezTo>
                <a:cubicBezTo>
                  <a:pt x="2370176" y="3217401"/>
                  <a:pt x="2384628" y="3238175"/>
                  <a:pt x="2357788" y="3219997"/>
                </a:cubicBezTo>
                <a:cubicBezTo>
                  <a:pt x="2357788" y="3219997"/>
                  <a:pt x="2357788" y="3219997"/>
                  <a:pt x="2345400" y="3227788"/>
                </a:cubicBezTo>
                <a:cubicBezTo>
                  <a:pt x="2345400" y="3227788"/>
                  <a:pt x="2345400" y="3227788"/>
                  <a:pt x="2335077" y="3209610"/>
                </a:cubicBezTo>
                <a:cubicBezTo>
                  <a:pt x="2335077" y="3209610"/>
                  <a:pt x="2335077" y="3209610"/>
                  <a:pt x="2314431" y="3212207"/>
                </a:cubicBezTo>
                <a:cubicBezTo>
                  <a:pt x="2314431" y="3217401"/>
                  <a:pt x="2277268" y="3219997"/>
                  <a:pt x="2314431" y="3225191"/>
                </a:cubicBezTo>
                <a:cubicBezTo>
                  <a:pt x="2314431" y="3225191"/>
                  <a:pt x="2314431" y="3225191"/>
                  <a:pt x="2262816" y="3235578"/>
                </a:cubicBezTo>
                <a:cubicBezTo>
                  <a:pt x="2262816" y="3235578"/>
                  <a:pt x="2262816" y="3235578"/>
                  <a:pt x="2246299" y="3235578"/>
                </a:cubicBezTo>
                <a:cubicBezTo>
                  <a:pt x="2246299" y="3235578"/>
                  <a:pt x="2246299" y="3235578"/>
                  <a:pt x="2238040" y="3225191"/>
                </a:cubicBezTo>
                <a:cubicBezTo>
                  <a:pt x="2238040" y="3225191"/>
                  <a:pt x="2238040" y="3225191"/>
                  <a:pt x="2211201" y="3219997"/>
                </a:cubicBezTo>
                <a:cubicBezTo>
                  <a:pt x="2211201" y="3219997"/>
                  <a:pt x="2211201" y="3219997"/>
                  <a:pt x="2242170" y="3212207"/>
                </a:cubicBezTo>
                <a:cubicBezTo>
                  <a:pt x="2242170" y="3212207"/>
                  <a:pt x="2242170" y="3212207"/>
                  <a:pt x="2275203" y="3222594"/>
                </a:cubicBezTo>
                <a:cubicBezTo>
                  <a:pt x="2275203" y="3222594"/>
                  <a:pt x="2275203" y="3222594"/>
                  <a:pt x="2287591" y="3212207"/>
                </a:cubicBezTo>
                <a:cubicBezTo>
                  <a:pt x="2287591" y="3212207"/>
                  <a:pt x="2287591" y="3212207"/>
                  <a:pt x="2281397" y="3207014"/>
                </a:cubicBezTo>
                <a:cubicBezTo>
                  <a:pt x="2281397" y="3207014"/>
                  <a:pt x="2281397" y="3207014"/>
                  <a:pt x="2258687" y="3212207"/>
                </a:cubicBezTo>
                <a:cubicBezTo>
                  <a:pt x="2258687" y="3212207"/>
                  <a:pt x="2258687" y="3212207"/>
                  <a:pt x="2254557" y="3196627"/>
                </a:cubicBezTo>
                <a:cubicBezTo>
                  <a:pt x="2254557" y="3196627"/>
                  <a:pt x="2254557" y="3196627"/>
                  <a:pt x="2254557" y="3191433"/>
                </a:cubicBezTo>
                <a:cubicBezTo>
                  <a:pt x="2254557" y="3191433"/>
                  <a:pt x="2254557" y="3191433"/>
                  <a:pt x="2266945" y="3186239"/>
                </a:cubicBezTo>
                <a:cubicBezTo>
                  <a:pt x="2266945" y="3186239"/>
                  <a:pt x="2266945" y="3186239"/>
                  <a:pt x="2275203" y="3194030"/>
                </a:cubicBezTo>
                <a:cubicBezTo>
                  <a:pt x="2275203" y="3194030"/>
                  <a:pt x="2275203" y="3194030"/>
                  <a:pt x="2293785" y="3188836"/>
                </a:cubicBezTo>
                <a:cubicBezTo>
                  <a:pt x="2293785" y="3188836"/>
                  <a:pt x="2293785" y="3188836"/>
                  <a:pt x="2281397" y="3181046"/>
                </a:cubicBezTo>
                <a:cubicBezTo>
                  <a:pt x="2281397" y="3181046"/>
                  <a:pt x="2281397" y="3181046"/>
                  <a:pt x="2293785" y="3175852"/>
                </a:cubicBezTo>
                <a:cubicBezTo>
                  <a:pt x="2293785" y="3175852"/>
                  <a:pt x="2293785" y="3175852"/>
                  <a:pt x="2283462" y="3170659"/>
                </a:cubicBezTo>
                <a:cubicBezTo>
                  <a:pt x="2283462" y="3170659"/>
                  <a:pt x="2283462" y="3170659"/>
                  <a:pt x="2159585" y="3209610"/>
                </a:cubicBezTo>
                <a:cubicBezTo>
                  <a:pt x="2159585" y="3209610"/>
                  <a:pt x="2159585" y="3209610"/>
                  <a:pt x="2178167" y="3219997"/>
                </a:cubicBezTo>
                <a:cubicBezTo>
                  <a:pt x="2178167" y="3219997"/>
                  <a:pt x="2178167" y="3219997"/>
                  <a:pt x="2157521" y="3222594"/>
                </a:cubicBezTo>
                <a:cubicBezTo>
                  <a:pt x="2157521" y="3222594"/>
                  <a:pt x="2157521" y="3222594"/>
                  <a:pt x="2143068" y="3214804"/>
                </a:cubicBezTo>
                <a:cubicBezTo>
                  <a:pt x="2138939" y="3214804"/>
                  <a:pt x="2136875" y="3217401"/>
                  <a:pt x="2132745" y="3219997"/>
                </a:cubicBezTo>
                <a:cubicBezTo>
                  <a:pt x="2132745" y="3219997"/>
                  <a:pt x="2132745" y="3219997"/>
                  <a:pt x="2132745" y="3227788"/>
                </a:cubicBezTo>
                <a:cubicBezTo>
                  <a:pt x="2132745" y="3227788"/>
                  <a:pt x="2132745" y="3227788"/>
                  <a:pt x="2074936" y="3243368"/>
                </a:cubicBezTo>
                <a:cubicBezTo>
                  <a:pt x="2074936" y="3243368"/>
                  <a:pt x="2074936" y="3243368"/>
                  <a:pt x="2062548" y="3232981"/>
                </a:cubicBezTo>
                <a:cubicBezTo>
                  <a:pt x="2062548" y="3232981"/>
                  <a:pt x="2062548" y="3232981"/>
                  <a:pt x="2029514" y="3230385"/>
                </a:cubicBezTo>
                <a:cubicBezTo>
                  <a:pt x="2029514" y="3230385"/>
                  <a:pt x="2029514" y="3230385"/>
                  <a:pt x="2033644" y="3219997"/>
                </a:cubicBezTo>
                <a:cubicBezTo>
                  <a:pt x="2033644" y="3219997"/>
                  <a:pt x="2033644" y="3219997"/>
                  <a:pt x="1990287" y="3219997"/>
                </a:cubicBezTo>
                <a:cubicBezTo>
                  <a:pt x="1990287" y="3219997"/>
                  <a:pt x="1990287" y="3219997"/>
                  <a:pt x="2008868" y="3199223"/>
                </a:cubicBezTo>
                <a:cubicBezTo>
                  <a:pt x="2008868" y="3199223"/>
                  <a:pt x="2008868" y="3199223"/>
                  <a:pt x="1946930" y="3199223"/>
                </a:cubicBezTo>
                <a:cubicBezTo>
                  <a:pt x="1944865" y="3204417"/>
                  <a:pt x="1938672" y="3207014"/>
                  <a:pt x="1944865" y="3209610"/>
                </a:cubicBezTo>
                <a:cubicBezTo>
                  <a:pt x="1944865" y="3209610"/>
                  <a:pt x="1944865" y="3209610"/>
                  <a:pt x="1957253" y="3209610"/>
                </a:cubicBezTo>
                <a:cubicBezTo>
                  <a:pt x="1944865" y="3212207"/>
                  <a:pt x="1932478" y="3209610"/>
                  <a:pt x="1932478" y="3222594"/>
                </a:cubicBezTo>
                <a:cubicBezTo>
                  <a:pt x="1932478" y="3222594"/>
                  <a:pt x="1932478" y="3222594"/>
                  <a:pt x="1973770" y="3240772"/>
                </a:cubicBezTo>
                <a:cubicBezTo>
                  <a:pt x="1973770" y="3240772"/>
                  <a:pt x="1973770" y="3240772"/>
                  <a:pt x="1922155" y="3238175"/>
                </a:cubicBezTo>
                <a:cubicBezTo>
                  <a:pt x="1922155" y="3238175"/>
                  <a:pt x="1922155" y="3238175"/>
                  <a:pt x="1922155" y="3240772"/>
                </a:cubicBezTo>
                <a:cubicBezTo>
                  <a:pt x="1922155" y="3240772"/>
                  <a:pt x="1922155" y="3240772"/>
                  <a:pt x="1905638" y="3240772"/>
                </a:cubicBezTo>
                <a:cubicBezTo>
                  <a:pt x="1905638" y="3240772"/>
                  <a:pt x="1905638" y="3240772"/>
                  <a:pt x="1922155" y="3235578"/>
                </a:cubicBezTo>
                <a:cubicBezTo>
                  <a:pt x="1922155" y="3235578"/>
                  <a:pt x="1922155" y="3235578"/>
                  <a:pt x="1932478" y="3232981"/>
                </a:cubicBezTo>
                <a:cubicBezTo>
                  <a:pt x="1932478" y="3232981"/>
                  <a:pt x="1932478" y="3232981"/>
                  <a:pt x="1909767" y="3219997"/>
                </a:cubicBezTo>
                <a:cubicBezTo>
                  <a:pt x="1899444" y="3225191"/>
                  <a:pt x="1868475" y="3230385"/>
                  <a:pt x="1884992" y="3235578"/>
                </a:cubicBezTo>
                <a:cubicBezTo>
                  <a:pt x="1884992" y="3235578"/>
                  <a:pt x="1884992" y="3235578"/>
                  <a:pt x="1845764" y="3240772"/>
                </a:cubicBezTo>
                <a:cubicBezTo>
                  <a:pt x="1845764" y="3240772"/>
                  <a:pt x="1845764" y="3240772"/>
                  <a:pt x="1837506" y="3248562"/>
                </a:cubicBezTo>
                <a:cubicBezTo>
                  <a:pt x="1837506" y="3248562"/>
                  <a:pt x="1837506" y="3248562"/>
                  <a:pt x="1825118" y="3251159"/>
                </a:cubicBezTo>
                <a:cubicBezTo>
                  <a:pt x="1825118" y="3251159"/>
                  <a:pt x="1825118" y="3251159"/>
                  <a:pt x="1792084" y="3240772"/>
                </a:cubicBezTo>
                <a:cubicBezTo>
                  <a:pt x="1792084" y="3240772"/>
                  <a:pt x="1792084" y="3240772"/>
                  <a:pt x="1785890" y="3238175"/>
                </a:cubicBezTo>
                <a:cubicBezTo>
                  <a:pt x="1785890" y="3238175"/>
                  <a:pt x="1785890" y="3238175"/>
                  <a:pt x="1761115" y="3256352"/>
                </a:cubicBezTo>
                <a:cubicBezTo>
                  <a:pt x="1761115" y="3256352"/>
                  <a:pt x="1761115" y="3256352"/>
                  <a:pt x="1777632" y="3264143"/>
                </a:cubicBezTo>
                <a:cubicBezTo>
                  <a:pt x="1777632" y="3264143"/>
                  <a:pt x="1777632" y="3264143"/>
                  <a:pt x="1765244" y="3271933"/>
                </a:cubicBezTo>
                <a:cubicBezTo>
                  <a:pt x="1765244" y="3271933"/>
                  <a:pt x="1765244" y="3271933"/>
                  <a:pt x="1777632" y="3277126"/>
                </a:cubicBezTo>
                <a:cubicBezTo>
                  <a:pt x="1777632" y="3277126"/>
                  <a:pt x="1777632" y="3277126"/>
                  <a:pt x="1740469" y="3277126"/>
                </a:cubicBezTo>
                <a:cubicBezTo>
                  <a:pt x="1740469" y="3277126"/>
                  <a:pt x="1740469" y="3277126"/>
                  <a:pt x="1740469" y="3269336"/>
                </a:cubicBezTo>
                <a:cubicBezTo>
                  <a:pt x="1740469" y="3269336"/>
                  <a:pt x="1740469" y="3269336"/>
                  <a:pt x="1719822" y="3264143"/>
                </a:cubicBezTo>
                <a:cubicBezTo>
                  <a:pt x="1719822" y="3264143"/>
                  <a:pt x="1719822" y="3264143"/>
                  <a:pt x="1709499" y="3264143"/>
                </a:cubicBezTo>
                <a:cubicBezTo>
                  <a:pt x="1709499" y="3264143"/>
                  <a:pt x="1709499" y="3264143"/>
                  <a:pt x="1765244" y="3248562"/>
                </a:cubicBezTo>
                <a:cubicBezTo>
                  <a:pt x="1765244" y="3248562"/>
                  <a:pt x="1765244" y="3248562"/>
                  <a:pt x="1761115" y="3245965"/>
                </a:cubicBezTo>
                <a:cubicBezTo>
                  <a:pt x="1761115" y="3245965"/>
                  <a:pt x="1761115" y="3245965"/>
                  <a:pt x="1783826" y="3232981"/>
                </a:cubicBezTo>
                <a:cubicBezTo>
                  <a:pt x="1783826" y="3232981"/>
                  <a:pt x="1783826" y="3232981"/>
                  <a:pt x="1804472" y="3232981"/>
                </a:cubicBezTo>
                <a:cubicBezTo>
                  <a:pt x="1804472" y="3232981"/>
                  <a:pt x="1804472" y="3232981"/>
                  <a:pt x="1812730" y="3219997"/>
                </a:cubicBezTo>
                <a:cubicBezTo>
                  <a:pt x="1812730" y="3219997"/>
                  <a:pt x="1812730" y="3219997"/>
                  <a:pt x="1825118" y="3222594"/>
                </a:cubicBezTo>
                <a:cubicBezTo>
                  <a:pt x="1835441" y="3232981"/>
                  <a:pt x="1779696" y="3225191"/>
                  <a:pt x="1833376" y="3235578"/>
                </a:cubicBezTo>
                <a:cubicBezTo>
                  <a:pt x="1833376" y="3235578"/>
                  <a:pt x="1833376" y="3235578"/>
                  <a:pt x="1862281" y="3232981"/>
                </a:cubicBezTo>
                <a:cubicBezTo>
                  <a:pt x="1862281" y="3232981"/>
                  <a:pt x="1862281" y="3232981"/>
                  <a:pt x="1901509" y="3214804"/>
                </a:cubicBezTo>
                <a:cubicBezTo>
                  <a:pt x="1901509" y="3214804"/>
                  <a:pt x="1901509" y="3214804"/>
                  <a:pt x="1926284" y="3199223"/>
                </a:cubicBezTo>
                <a:cubicBezTo>
                  <a:pt x="1926284" y="3199223"/>
                  <a:pt x="1926284" y="3199223"/>
                  <a:pt x="1920090" y="3194030"/>
                </a:cubicBezTo>
                <a:cubicBezTo>
                  <a:pt x="1920090" y="3194030"/>
                  <a:pt x="1920090" y="3194030"/>
                  <a:pt x="1922155" y="3186239"/>
                </a:cubicBezTo>
                <a:cubicBezTo>
                  <a:pt x="1922155" y="3186239"/>
                  <a:pt x="1922155" y="3186239"/>
                  <a:pt x="1940736" y="3191433"/>
                </a:cubicBezTo>
                <a:cubicBezTo>
                  <a:pt x="1940736" y="3191433"/>
                  <a:pt x="1940736" y="3191433"/>
                  <a:pt x="1961382" y="3186239"/>
                </a:cubicBezTo>
                <a:cubicBezTo>
                  <a:pt x="1961382" y="3186239"/>
                  <a:pt x="1961382" y="3186239"/>
                  <a:pt x="1922155" y="3178449"/>
                </a:cubicBezTo>
                <a:cubicBezTo>
                  <a:pt x="1922155" y="3178449"/>
                  <a:pt x="1922155" y="3178449"/>
                  <a:pt x="1833376" y="3199223"/>
                </a:cubicBezTo>
                <a:cubicBezTo>
                  <a:pt x="1833376" y="3199223"/>
                  <a:pt x="1833376" y="3199223"/>
                  <a:pt x="1664078" y="3264143"/>
                </a:cubicBezTo>
                <a:cubicBezTo>
                  <a:pt x="1664078" y="3264143"/>
                  <a:pt x="1664078" y="3264143"/>
                  <a:pt x="1659949" y="3271933"/>
                </a:cubicBezTo>
                <a:cubicBezTo>
                  <a:pt x="1659949" y="3271933"/>
                  <a:pt x="1659949" y="3271933"/>
                  <a:pt x="1692983" y="3269336"/>
                </a:cubicBezTo>
                <a:cubicBezTo>
                  <a:pt x="1692983" y="3269336"/>
                  <a:pt x="1692983" y="3269336"/>
                  <a:pt x="1719822" y="3277126"/>
                </a:cubicBezTo>
                <a:cubicBezTo>
                  <a:pt x="1719822" y="3277126"/>
                  <a:pt x="1719822" y="3277126"/>
                  <a:pt x="1728081" y="3282320"/>
                </a:cubicBezTo>
                <a:cubicBezTo>
                  <a:pt x="1728081" y="3282320"/>
                  <a:pt x="1728081" y="3282320"/>
                  <a:pt x="1637238" y="3310885"/>
                </a:cubicBezTo>
                <a:cubicBezTo>
                  <a:pt x="1637238" y="3310885"/>
                  <a:pt x="1637238" y="3310885"/>
                  <a:pt x="1591817" y="3321272"/>
                </a:cubicBezTo>
                <a:cubicBezTo>
                  <a:pt x="1591817" y="3321272"/>
                  <a:pt x="1591817" y="3321272"/>
                  <a:pt x="1560847" y="3342046"/>
                </a:cubicBezTo>
                <a:cubicBezTo>
                  <a:pt x="1560847" y="3342046"/>
                  <a:pt x="1560847" y="3342046"/>
                  <a:pt x="1540201" y="3334255"/>
                </a:cubicBezTo>
                <a:cubicBezTo>
                  <a:pt x="1540201" y="3334255"/>
                  <a:pt x="1540201" y="3334255"/>
                  <a:pt x="1412195" y="3386191"/>
                </a:cubicBezTo>
                <a:cubicBezTo>
                  <a:pt x="1412195" y="3386191"/>
                  <a:pt x="1412195" y="3386191"/>
                  <a:pt x="1410131" y="3391384"/>
                </a:cubicBezTo>
                <a:cubicBezTo>
                  <a:pt x="1410131" y="3391384"/>
                  <a:pt x="1410131" y="3391384"/>
                  <a:pt x="1379161" y="3396578"/>
                </a:cubicBezTo>
                <a:cubicBezTo>
                  <a:pt x="1379161" y="3396578"/>
                  <a:pt x="1379161" y="3396578"/>
                  <a:pt x="1370903" y="3404368"/>
                </a:cubicBezTo>
                <a:cubicBezTo>
                  <a:pt x="1370903" y="3404368"/>
                  <a:pt x="1370903" y="3404368"/>
                  <a:pt x="1354386" y="3409562"/>
                </a:cubicBezTo>
                <a:cubicBezTo>
                  <a:pt x="1354386" y="3409562"/>
                  <a:pt x="1350257" y="3409562"/>
                  <a:pt x="1341998" y="3412159"/>
                </a:cubicBezTo>
                <a:cubicBezTo>
                  <a:pt x="1341998" y="3412159"/>
                  <a:pt x="1341998" y="3412159"/>
                  <a:pt x="1331675" y="3414755"/>
                </a:cubicBezTo>
                <a:cubicBezTo>
                  <a:pt x="1331675" y="3417352"/>
                  <a:pt x="1331675" y="3417352"/>
                  <a:pt x="1331675" y="3417352"/>
                </a:cubicBezTo>
                <a:cubicBezTo>
                  <a:pt x="1323417" y="3419949"/>
                  <a:pt x="1315158" y="3422546"/>
                  <a:pt x="1302771" y="3427739"/>
                </a:cubicBezTo>
                <a:cubicBezTo>
                  <a:pt x="1302771" y="3427739"/>
                  <a:pt x="1302771" y="3427739"/>
                  <a:pt x="1339934" y="3399175"/>
                </a:cubicBezTo>
                <a:cubicBezTo>
                  <a:pt x="1339934" y="3399175"/>
                  <a:pt x="1339934" y="3399175"/>
                  <a:pt x="1370903" y="3391384"/>
                </a:cubicBezTo>
                <a:cubicBezTo>
                  <a:pt x="1370903" y="3391384"/>
                  <a:pt x="1370903" y="3391384"/>
                  <a:pt x="1352321" y="3383594"/>
                </a:cubicBezTo>
                <a:cubicBezTo>
                  <a:pt x="1352321" y="3383594"/>
                  <a:pt x="1352321" y="3383594"/>
                  <a:pt x="1323417" y="3399175"/>
                </a:cubicBezTo>
                <a:cubicBezTo>
                  <a:pt x="1323417" y="3399175"/>
                  <a:pt x="1323417" y="3399175"/>
                  <a:pt x="1298641" y="3396578"/>
                </a:cubicBezTo>
                <a:cubicBezTo>
                  <a:pt x="1308965" y="3391384"/>
                  <a:pt x="1313094" y="3380997"/>
                  <a:pt x="1306900" y="3378401"/>
                </a:cubicBezTo>
                <a:cubicBezTo>
                  <a:pt x="1306900" y="3378401"/>
                  <a:pt x="1306900" y="3378401"/>
                  <a:pt x="1275931" y="3378401"/>
                </a:cubicBezTo>
                <a:cubicBezTo>
                  <a:pt x="1275931" y="3378401"/>
                  <a:pt x="1275931" y="3378401"/>
                  <a:pt x="1255285" y="3399175"/>
                </a:cubicBezTo>
                <a:cubicBezTo>
                  <a:pt x="1273866" y="3393981"/>
                  <a:pt x="1251155" y="3417352"/>
                  <a:pt x="1288318" y="3404368"/>
                </a:cubicBezTo>
                <a:cubicBezTo>
                  <a:pt x="1288318" y="3404368"/>
                  <a:pt x="1288318" y="3404368"/>
                  <a:pt x="1275931" y="3414755"/>
                </a:cubicBezTo>
                <a:cubicBezTo>
                  <a:pt x="1275931" y="3414755"/>
                  <a:pt x="1275931" y="3414755"/>
                  <a:pt x="1238768" y="3417352"/>
                </a:cubicBezTo>
                <a:cubicBezTo>
                  <a:pt x="1238768" y="3417352"/>
                  <a:pt x="1238768" y="3417352"/>
                  <a:pt x="1218121" y="3412159"/>
                </a:cubicBezTo>
                <a:cubicBezTo>
                  <a:pt x="1218121" y="3412159"/>
                  <a:pt x="1218121" y="3412159"/>
                  <a:pt x="1187152" y="3386191"/>
                </a:cubicBezTo>
                <a:cubicBezTo>
                  <a:pt x="1187152" y="3386191"/>
                  <a:pt x="1187152" y="3386191"/>
                  <a:pt x="1178894" y="3386191"/>
                </a:cubicBezTo>
                <a:cubicBezTo>
                  <a:pt x="1193346" y="3370610"/>
                  <a:pt x="1249091" y="3375804"/>
                  <a:pt x="1255285" y="3352433"/>
                </a:cubicBezTo>
                <a:cubicBezTo>
                  <a:pt x="1255285" y="3352433"/>
                  <a:pt x="1255285" y="3352433"/>
                  <a:pt x="1282125" y="3349836"/>
                </a:cubicBezTo>
                <a:cubicBezTo>
                  <a:pt x="1282125" y="3349836"/>
                  <a:pt x="1282125" y="3349836"/>
                  <a:pt x="1315158" y="3318675"/>
                </a:cubicBezTo>
                <a:cubicBezTo>
                  <a:pt x="1315158" y="3318675"/>
                  <a:pt x="1315158" y="3318675"/>
                  <a:pt x="1306900" y="3313481"/>
                </a:cubicBezTo>
                <a:cubicBezTo>
                  <a:pt x="1306900" y="3313481"/>
                  <a:pt x="1306900" y="3313481"/>
                  <a:pt x="1323417" y="3297901"/>
                </a:cubicBezTo>
                <a:cubicBezTo>
                  <a:pt x="1323417" y="3297901"/>
                  <a:pt x="1323417" y="3297901"/>
                  <a:pt x="1255285" y="3287514"/>
                </a:cubicBezTo>
                <a:cubicBezTo>
                  <a:pt x="1255285" y="3287514"/>
                  <a:pt x="1255285" y="3287514"/>
                  <a:pt x="1251155" y="3282320"/>
                </a:cubicBezTo>
                <a:cubicBezTo>
                  <a:pt x="1251155" y="3282320"/>
                  <a:pt x="1251155" y="3282320"/>
                  <a:pt x="1230509" y="3287514"/>
                </a:cubicBezTo>
                <a:cubicBezTo>
                  <a:pt x="1230509" y="3287514"/>
                  <a:pt x="1230509" y="3287514"/>
                  <a:pt x="1234639" y="3292707"/>
                </a:cubicBezTo>
                <a:cubicBezTo>
                  <a:pt x="1234639" y="3292707"/>
                  <a:pt x="1234639" y="3292707"/>
                  <a:pt x="1170636" y="3303094"/>
                </a:cubicBezTo>
                <a:cubicBezTo>
                  <a:pt x="1170636" y="3303094"/>
                  <a:pt x="1170636" y="3303094"/>
                  <a:pt x="1158248" y="3305691"/>
                </a:cubicBezTo>
                <a:cubicBezTo>
                  <a:pt x="1156183" y="3303094"/>
                  <a:pt x="1135537" y="3308288"/>
                  <a:pt x="1073599" y="3326465"/>
                </a:cubicBezTo>
                <a:cubicBezTo>
                  <a:pt x="1073599" y="3326465"/>
                  <a:pt x="1073599" y="3326465"/>
                  <a:pt x="1063276" y="3326465"/>
                </a:cubicBezTo>
                <a:cubicBezTo>
                  <a:pt x="1063276" y="3326465"/>
                  <a:pt x="1063276" y="3326465"/>
                  <a:pt x="1055017" y="3321272"/>
                </a:cubicBezTo>
                <a:cubicBezTo>
                  <a:pt x="1055017" y="3321272"/>
                  <a:pt x="1055017" y="3321272"/>
                  <a:pt x="1081857" y="3321272"/>
                </a:cubicBezTo>
                <a:cubicBezTo>
                  <a:pt x="1081857" y="3321272"/>
                  <a:pt x="1081857" y="3321272"/>
                  <a:pt x="1110762" y="3303094"/>
                </a:cubicBezTo>
                <a:cubicBezTo>
                  <a:pt x="1110762" y="3303094"/>
                  <a:pt x="1110762" y="3303094"/>
                  <a:pt x="1110762" y="3284917"/>
                </a:cubicBezTo>
                <a:cubicBezTo>
                  <a:pt x="1110762" y="3284917"/>
                  <a:pt x="1110762" y="3284917"/>
                  <a:pt x="1133472" y="3287514"/>
                </a:cubicBezTo>
                <a:cubicBezTo>
                  <a:pt x="1133472" y="3287514"/>
                  <a:pt x="1133472" y="3287514"/>
                  <a:pt x="1149989" y="3277126"/>
                </a:cubicBezTo>
                <a:cubicBezTo>
                  <a:pt x="1149989" y="3277126"/>
                  <a:pt x="1149989" y="3277126"/>
                  <a:pt x="1135537" y="3269336"/>
                </a:cubicBezTo>
                <a:cubicBezTo>
                  <a:pt x="1135537" y="3269336"/>
                  <a:pt x="1135537" y="3269336"/>
                  <a:pt x="1106632" y="3264143"/>
                </a:cubicBezTo>
                <a:cubicBezTo>
                  <a:pt x="1106632" y="3264143"/>
                  <a:pt x="1106632" y="3264143"/>
                  <a:pt x="1042629" y="3277126"/>
                </a:cubicBezTo>
                <a:cubicBezTo>
                  <a:pt x="1042629" y="3277126"/>
                  <a:pt x="1042629" y="3277126"/>
                  <a:pt x="1021983" y="3292707"/>
                </a:cubicBezTo>
                <a:cubicBezTo>
                  <a:pt x="1003402" y="3290110"/>
                  <a:pt x="1071534" y="3269336"/>
                  <a:pt x="997208" y="3292707"/>
                </a:cubicBezTo>
                <a:cubicBezTo>
                  <a:pt x="997208" y="3292707"/>
                  <a:pt x="997208" y="3292707"/>
                  <a:pt x="1011660" y="3279723"/>
                </a:cubicBezTo>
                <a:cubicBezTo>
                  <a:pt x="1011660" y="3279723"/>
                  <a:pt x="1011660" y="3279723"/>
                  <a:pt x="1042629" y="3269336"/>
                </a:cubicBezTo>
                <a:cubicBezTo>
                  <a:pt x="1042629" y="3269336"/>
                  <a:pt x="1042629" y="3269336"/>
                  <a:pt x="1042629" y="3264143"/>
                </a:cubicBezTo>
                <a:cubicBezTo>
                  <a:pt x="1042629" y="3264143"/>
                  <a:pt x="1042629" y="3264143"/>
                  <a:pt x="1009596" y="3266739"/>
                </a:cubicBezTo>
                <a:cubicBezTo>
                  <a:pt x="1009596" y="3266739"/>
                  <a:pt x="1009596" y="3266739"/>
                  <a:pt x="957980" y="3300497"/>
                </a:cubicBezTo>
                <a:cubicBezTo>
                  <a:pt x="957980" y="3300497"/>
                  <a:pt x="957980" y="3300497"/>
                  <a:pt x="991014" y="3297901"/>
                </a:cubicBezTo>
                <a:cubicBezTo>
                  <a:pt x="991014" y="3297901"/>
                  <a:pt x="991014" y="3297901"/>
                  <a:pt x="953851" y="3316078"/>
                </a:cubicBezTo>
                <a:cubicBezTo>
                  <a:pt x="953851" y="3316078"/>
                  <a:pt x="953851" y="3316078"/>
                  <a:pt x="953851" y="3308288"/>
                </a:cubicBezTo>
                <a:cubicBezTo>
                  <a:pt x="953851" y="3308288"/>
                  <a:pt x="953851" y="3308288"/>
                  <a:pt x="937334" y="3313481"/>
                </a:cubicBezTo>
                <a:cubicBezTo>
                  <a:pt x="937334" y="3313481"/>
                  <a:pt x="937334" y="3313481"/>
                  <a:pt x="902236" y="3313481"/>
                </a:cubicBezTo>
                <a:cubicBezTo>
                  <a:pt x="902236" y="3313481"/>
                  <a:pt x="902236" y="3313481"/>
                  <a:pt x="873331" y="3334255"/>
                </a:cubicBezTo>
                <a:cubicBezTo>
                  <a:pt x="873331" y="3334255"/>
                  <a:pt x="873331" y="3334255"/>
                  <a:pt x="825845" y="3326465"/>
                </a:cubicBezTo>
                <a:cubicBezTo>
                  <a:pt x="825845" y="3326465"/>
                  <a:pt x="825845" y="3326465"/>
                  <a:pt x="813457" y="3318675"/>
                </a:cubicBezTo>
                <a:cubicBezTo>
                  <a:pt x="813457" y="3318675"/>
                  <a:pt x="813457" y="3318675"/>
                  <a:pt x="821716" y="3310885"/>
                </a:cubicBezTo>
                <a:cubicBezTo>
                  <a:pt x="821716" y="3310885"/>
                  <a:pt x="821716" y="3310885"/>
                  <a:pt x="805199" y="3297901"/>
                </a:cubicBezTo>
                <a:cubicBezTo>
                  <a:pt x="819651" y="3297901"/>
                  <a:pt x="834103" y="3290110"/>
                  <a:pt x="838233" y="3287514"/>
                </a:cubicBezTo>
                <a:cubicBezTo>
                  <a:pt x="838233" y="3287514"/>
                  <a:pt x="838233" y="3287514"/>
                  <a:pt x="821716" y="3287514"/>
                </a:cubicBezTo>
                <a:cubicBezTo>
                  <a:pt x="821716" y="3287514"/>
                  <a:pt x="821716" y="3287514"/>
                  <a:pt x="877460" y="3248562"/>
                </a:cubicBezTo>
                <a:cubicBezTo>
                  <a:pt x="877460" y="3248562"/>
                  <a:pt x="877460" y="3248562"/>
                  <a:pt x="856814" y="3248562"/>
                </a:cubicBezTo>
                <a:cubicBezTo>
                  <a:pt x="863008" y="3248562"/>
                  <a:pt x="838233" y="3258949"/>
                  <a:pt x="860944" y="3240772"/>
                </a:cubicBezTo>
                <a:cubicBezTo>
                  <a:pt x="860944" y="3240772"/>
                  <a:pt x="860944" y="3240772"/>
                  <a:pt x="842362" y="3240772"/>
                </a:cubicBezTo>
                <a:cubicBezTo>
                  <a:pt x="871266" y="3222594"/>
                  <a:pt x="875396" y="3258949"/>
                  <a:pt x="893977" y="3225191"/>
                </a:cubicBezTo>
                <a:cubicBezTo>
                  <a:pt x="893977" y="3225191"/>
                  <a:pt x="893977" y="3225191"/>
                  <a:pt x="860944" y="3225191"/>
                </a:cubicBezTo>
                <a:cubicBezTo>
                  <a:pt x="860944" y="3225191"/>
                  <a:pt x="860944" y="3225191"/>
                  <a:pt x="761842" y="3269336"/>
                </a:cubicBezTo>
                <a:cubicBezTo>
                  <a:pt x="761842" y="3269336"/>
                  <a:pt x="761842" y="3269336"/>
                  <a:pt x="720550" y="3292707"/>
                </a:cubicBezTo>
                <a:cubicBezTo>
                  <a:pt x="722614" y="3292707"/>
                  <a:pt x="716421" y="3295304"/>
                  <a:pt x="724679" y="3295304"/>
                </a:cubicBezTo>
                <a:cubicBezTo>
                  <a:pt x="724679" y="3295304"/>
                  <a:pt x="724679" y="3295304"/>
                  <a:pt x="699904" y="3292707"/>
                </a:cubicBezTo>
                <a:cubicBezTo>
                  <a:pt x="699904" y="3292707"/>
                  <a:pt x="699904" y="3292707"/>
                  <a:pt x="741196" y="3269336"/>
                </a:cubicBezTo>
                <a:cubicBezTo>
                  <a:pt x="741196" y="3269336"/>
                  <a:pt x="741196" y="3269336"/>
                  <a:pt x="737067" y="3266739"/>
                </a:cubicBezTo>
                <a:cubicBezTo>
                  <a:pt x="737067" y="3266739"/>
                  <a:pt x="737067" y="3266739"/>
                  <a:pt x="761842" y="3248562"/>
                </a:cubicBezTo>
                <a:cubicBezTo>
                  <a:pt x="761842" y="3248562"/>
                  <a:pt x="761842" y="3248562"/>
                  <a:pt x="749454" y="3248562"/>
                </a:cubicBezTo>
                <a:cubicBezTo>
                  <a:pt x="761842" y="3256352"/>
                  <a:pt x="720550" y="3238175"/>
                  <a:pt x="724679" y="3266739"/>
                </a:cubicBezTo>
                <a:cubicBezTo>
                  <a:pt x="724679" y="3266739"/>
                  <a:pt x="724679" y="3266739"/>
                  <a:pt x="714356" y="3271933"/>
                </a:cubicBezTo>
                <a:cubicBezTo>
                  <a:pt x="714356" y="3271933"/>
                  <a:pt x="714356" y="3271933"/>
                  <a:pt x="699904" y="3264143"/>
                </a:cubicBezTo>
                <a:cubicBezTo>
                  <a:pt x="699904" y="3264143"/>
                  <a:pt x="699904" y="3264143"/>
                  <a:pt x="660676" y="3271933"/>
                </a:cubicBezTo>
                <a:cubicBezTo>
                  <a:pt x="660676" y="3271933"/>
                  <a:pt x="660676" y="3271933"/>
                  <a:pt x="623513" y="3248562"/>
                </a:cubicBezTo>
                <a:cubicBezTo>
                  <a:pt x="623513" y="3248562"/>
                  <a:pt x="623513" y="3248562"/>
                  <a:pt x="644159" y="3227788"/>
                </a:cubicBezTo>
                <a:cubicBezTo>
                  <a:pt x="644159" y="3227788"/>
                  <a:pt x="644159" y="3227788"/>
                  <a:pt x="617319" y="3217401"/>
                </a:cubicBezTo>
                <a:cubicBezTo>
                  <a:pt x="617319" y="3217401"/>
                  <a:pt x="617319" y="3217401"/>
                  <a:pt x="656547" y="3207014"/>
                </a:cubicBezTo>
                <a:cubicBezTo>
                  <a:pt x="656547" y="3207014"/>
                  <a:pt x="656547" y="3207014"/>
                  <a:pt x="648288" y="3196627"/>
                </a:cubicBezTo>
                <a:cubicBezTo>
                  <a:pt x="648288" y="3196627"/>
                  <a:pt x="648288" y="3196627"/>
                  <a:pt x="668934" y="3196627"/>
                </a:cubicBezTo>
                <a:cubicBezTo>
                  <a:pt x="668934" y="3196627"/>
                  <a:pt x="668934" y="3196627"/>
                  <a:pt x="656547" y="3181046"/>
                </a:cubicBezTo>
                <a:cubicBezTo>
                  <a:pt x="656547" y="3181046"/>
                  <a:pt x="656547" y="3181046"/>
                  <a:pt x="691645" y="3168062"/>
                </a:cubicBezTo>
                <a:cubicBezTo>
                  <a:pt x="691645" y="3165465"/>
                  <a:pt x="708162" y="3142094"/>
                  <a:pt x="644159" y="3162869"/>
                </a:cubicBezTo>
                <a:cubicBezTo>
                  <a:pt x="644159" y="3162869"/>
                  <a:pt x="644159" y="3162869"/>
                  <a:pt x="617319" y="3165465"/>
                </a:cubicBezTo>
                <a:cubicBezTo>
                  <a:pt x="617319" y="3165465"/>
                  <a:pt x="617319" y="3165465"/>
                  <a:pt x="588414" y="3186239"/>
                </a:cubicBezTo>
                <a:cubicBezTo>
                  <a:pt x="588414" y="3186239"/>
                  <a:pt x="588414" y="3186239"/>
                  <a:pt x="559510" y="3186239"/>
                </a:cubicBezTo>
                <a:cubicBezTo>
                  <a:pt x="559510" y="3186239"/>
                  <a:pt x="559510" y="3186239"/>
                  <a:pt x="584285" y="3175852"/>
                </a:cubicBezTo>
                <a:cubicBezTo>
                  <a:pt x="584285" y="3175852"/>
                  <a:pt x="584285" y="3175852"/>
                  <a:pt x="580156" y="3165465"/>
                </a:cubicBezTo>
                <a:cubicBezTo>
                  <a:pt x="586350" y="3155078"/>
                  <a:pt x="590479" y="3175852"/>
                  <a:pt x="588414" y="3160272"/>
                </a:cubicBezTo>
                <a:cubicBezTo>
                  <a:pt x="594608" y="3157675"/>
                  <a:pt x="604931" y="3157675"/>
                  <a:pt x="617319" y="3155078"/>
                </a:cubicBezTo>
                <a:cubicBezTo>
                  <a:pt x="617319" y="3155078"/>
                  <a:pt x="617319" y="3155078"/>
                  <a:pt x="629707" y="3147288"/>
                </a:cubicBezTo>
                <a:cubicBezTo>
                  <a:pt x="629707" y="3147288"/>
                  <a:pt x="629707" y="3147288"/>
                  <a:pt x="625577" y="3126514"/>
                </a:cubicBezTo>
                <a:cubicBezTo>
                  <a:pt x="625577" y="3126514"/>
                  <a:pt x="625577" y="3126514"/>
                  <a:pt x="623513" y="3126514"/>
                </a:cubicBezTo>
                <a:cubicBezTo>
                  <a:pt x="623513" y="3126514"/>
                  <a:pt x="623513" y="3126514"/>
                  <a:pt x="563639" y="3155078"/>
                </a:cubicBezTo>
                <a:cubicBezTo>
                  <a:pt x="563639" y="3155078"/>
                  <a:pt x="563639" y="3155078"/>
                  <a:pt x="551251" y="3155078"/>
                </a:cubicBezTo>
                <a:cubicBezTo>
                  <a:pt x="551251" y="3155078"/>
                  <a:pt x="551251" y="3155078"/>
                  <a:pt x="553316" y="3147288"/>
                </a:cubicBezTo>
                <a:cubicBezTo>
                  <a:pt x="553316" y="3147288"/>
                  <a:pt x="553316" y="3147288"/>
                  <a:pt x="571898" y="3144691"/>
                </a:cubicBezTo>
                <a:cubicBezTo>
                  <a:pt x="571898" y="3144691"/>
                  <a:pt x="571898" y="3144691"/>
                  <a:pt x="580156" y="3126514"/>
                </a:cubicBezTo>
                <a:cubicBezTo>
                  <a:pt x="580156" y="3126514"/>
                  <a:pt x="580156" y="3126514"/>
                  <a:pt x="604931" y="3118723"/>
                </a:cubicBezTo>
                <a:cubicBezTo>
                  <a:pt x="604931" y="3118723"/>
                  <a:pt x="604931" y="3118723"/>
                  <a:pt x="592544" y="3097949"/>
                </a:cubicBezTo>
                <a:cubicBezTo>
                  <a:pt x="592544" y="3097949"/>
                  <a:pt x="592544" y="3097949"/>
                  <a:pt x="602867" y="3087562"/>
                </a:cubicBezTo>
                <a:cubicBezTo>
                  <a:pt x="606996" y="3087562"/>
                  <a:pt x="609061" y="3087562"/>
                  <a:pt x="613190" y="3087562"/>
                </a:cubicBezTo>
                <a:cubicBezTo>
                  <a:pt x="613190" y="3087562"/>
                  <a:pt x="613190" y="3087562"/>
                  <a:pt x="623513" y="3082369"/>
                </a:cubicBezTo>
                <a:cubicBezTo>
                  <a:pt x="623513" y="3082369"/>
                  <a:pt x="623513" y="3082369"/>
                  <a:pt x="604931" y="3077175"/>
                </a:cubicBezTo>
                <a:cubicBezTo>
                  <a:pt x="604931" y="3077175"/>
                  <a:pt x="604931" y="3077175"/>
                  <a:pt x="600802" y="3069385"/>
                </a:cubicBezTo>
                <a:cubicBezTo>
                  <a:pt x="600802" y="3069385"/>
                  <a:pt x="600802" y="3069385"/>
                  <a:pt x="551251" y="3090159"/>
                </a:cubicBezTo>
                <a:cubicBezTo>
                  <a:pt x="565704" y="3100546"/>
                  <a:pt x="520282" y="3087562"/>
                  <a:pt x="524411" y="3118723"/>
                </a:cubicBezTo>
                <a:cubicBezTo>
                  <a:pt x="524411" y="3118723"/>
                  <a:pt x="524411" y="3118723"/>
                  <a:pt x="512024" y="3121320"/>
                </a:cubicBezTo>
                <a:cubicBezTo>
                  <a:pt x="512024" y="3121320"/>
                  <a:pt x="512024" y="3121320"/>
                  <a:pt x="524411" y="3139498"/>
                </a:cubicBezTo>
                <a:cubicBezTo>
                  <a:pt x="524411" y="3139498"/>
                  <a:pt x="524411" y="3139498"/>
                  <a:pt x="516153" y="3155078"/>
                </a:cubicBezTo>
                <a:cubicBezTo>
                  <a:pt x="516153" y="3155078"/>
                  <a:pt x="516153" y="3155078"/>
                  <a:pt x="532670" y="3155078"/>
                </a:cubicBezTo>
                <a:cubicBezTo>
                  <a:pt x="530605" y="3155078"/>
                  <a:pt x="530605" y="3157675"/>
                  <a:pt x="528541" y="3157675"/>
                </a:cubicBezTo>
                <a:cubicBezTo>
                  <a:pt x="522347" y="3160272"/>
                  <a:pt x="514088" y="3160272"/>
                  <a:pt x="501701" y="3162869"/>
                </a:cubicBezTo>
                <a:cubicBezTo>
                  <a:pt x="497572" y="3162869"/>
                  <a:pt x="493442" y="3162869"/>
                  <a:pt x="487248" y="3160272"/>
                </a:cubicBezTo>
                <a:cubicBezTo>
                  <a:pt x="487248" y="3160272"/>
                  <a:pt x="487248" y="3160272"/>
                  <a:pt x="512024" y="3142094"/>
                </a:cubicBezTo>
                <a:cubicBezTo>
                  <a:pt x="512024" y="3142094"/>
                  <a:pt x="512024" y="3142094"/>
                  <a:pt x="499636" y="3142094"/>
                </a:cubicBezTo>
                <a:cubicBezTo>
                  <a:pt x="499636" y="3142094"/>
                  <a:pt x="499636" y="3142094"/>
                  <a:pt x="474861" y="3152481"/>
                </a:cubicBezTo>
                <a:cubicBezTo>
                  <a:pt x="474861" y="3152481"/>
                  <a:pt x="474861" y="3152481"/>
                  <a:pt x="481055" y="3126514"/>
                </a:cubicBezTo>
                <a:cubicBezTo>
                  <a:pt x="481055" y="3126514"/>
                  <a:pt x="481055" y="3126514"/>
                  <a:pt x="501701" y="3123917"/>
                </a:cubicBezTo>
                <a:cubicBezTo>
                  <a:pt x="501701" y="3123917"/>
                  <a:pt x="501701" y="3123917"/>
                  <a:pt x="489313" y="3116127"/>
                </a:cubicBezTo>
                <a:cubicBezTo>
                  <a:pt x="489313" y="3116127"/>
                  <a:pt x="489313" y="3116127"/>
                  <a:pt x="489313" y="3097949"/>
                </a:cubicBezTo>
                <a:cubicBezTo>
                  <a:pt x="489313" y="3097949"/>
                  <a:pt x="489313" y="3097949"/>
                  <a:pt x="417051" y="3113530"/>
                </a:cubicBezTo>
                <a:cubicBezTo>
                  <a:pt x="417051" y="3113530"/>
                  <a:pt x="417051" y="3113530"/>
                  <a:pt x="379888" y="3134304"/>
                </a:cubicBezTo>
                <a:cubicBezTo>
                  <a:pt x="379888" y="3134304"/>
                  <a:pt x="379888" y="3134304"/>
                  <a:pt x="375759" y="3131707"/>
                </a:cubicBezTo>
                <a:cubicBezTo>
                  <a:pt x="375759" y="3131707"/>
                  <a:pt x="375759" y="3131707"/>
                  <a:pt x="363372" y="3139498"/>
                </a:cubicBezTo>
                <a:cubicBezTo>
                  <a:pt x="363372" y="3139498"/>
                  <a:pt x="363372" y="3139498"/>
                  <a:pt x="363372" y="3142094"/>
                </a:cubicBezTo>
                <a:cubicBezTo>
                  <a:pt x="363372" y="3142094"/>
                  <a:pt x="363372" y="3142094"/>
                  <a:pt x="375759" y="3149885"/>
                </a:cubicBezTo>
                <a:cubicBezTo>
                  <a:pt x="379888" y="3144691"/>
                  <a:pt x="396406" y="3142094"/>
                  <a:pt x="410858" y="3142094"/>
                </a:cubicBezTo>
                <a:cubicBezTo>
                  <a:pt x="410858" y="3142094"/>
                  <a:pt x="410858" y="3142094"/>
                  <a:pt x="363372" y="3160272"/>
                </a:cubicBezTo>
                <a:cubicBezTo>
                  <a:pt x="363372" y="3160272"/>
                  <a:pt x="363372" y="3160272"/>
                  <a:pt x="363372" y="3155078"/>
                </a:cubicBezTo>
                <a:cubicBezTo>
                  <a:pt x="363372" y="3155078"/>
                  <a:pt x="363372" y="3155078"/>
                  <a:pt x="307627" y="3162869"/>
                </a:cubicBezTo>
                <a:cubicBezTo>
                  <a:pt x="307627" y="3162869"/>
                  <a:pt x="307627" y="3162869"/>
                  <a:pt x="324144" y="3144691"/>
                </a:cubicBezTo>
                <a:cubicBezTo>
                  <a:pt x="324144" y="3144691"/>
                  <a:pt x="324144" y="3144691"/>
                  <a:pt x="338596" y="3139498"/>
                </a:cubicBezTo>
                <a:cubicBezTo>
                  <a:pt x="338596" y="3139498"/>
                  <a:pt x="338596" y="3139498"/>
                  <a:pt x="328273" y="3134304"/>
                </a:cubicBezTo>
                <a:cubicBezTo>
                  <a:pt x="328273" y="3134304"/>
                  <a:pt x="328273" y="3134304"/>
                  <a:pt x="350984" y="3116127"/>
                </a:cubicBezTo>
                <a:cubicBezTo>
                  <a:pt x="342725" y="3113530"/>
                  <a:pt x="334467" y="3110933"/>
                  <a:pt x="328273" y="3097949"/>
                </a:cubicBezTo>
                <a:cubicBezTo>
                  <a:pt x="328273" y="3097949"/>
                  <a:pt x="328273" y="3097949"/>
                  <a:pt x="340661" y="3092756"/>
                </a:cubicBezTo>
                <a:cubicBezTo>
                  <a:pt x="340661" y="3092756"/>
                  <a:pt x="340661" y="3092756"/>
                  <a:pt x="340661" y="3087562"/>
                </a:cubicBezTo>
                <a:cubicBezTo>
                  <a:pt x="301433" y="3071981"/>
                  <a:pt x="332403" y="3118723"/>
                  <a:pt x="303498" y="3077175"/>
                </a:cubicBezTo>
                <a:cubicBezTo>
                  <a:pt x="303498" y="3077175"/>
                  <a:pt x="303498" y="3077175"/>
                  <a:pt x="338596" y="3074578"/>
                </a:cubicBezTo>
                <a:cubicBezTo>
                  <a:pt x="338596" y="3074578"/>
                  <a:pt x="338596" y="3074578"/>
                  <a:pt x="340661" y="3066788"/>
                </a:cubicBezTo>
                <a:cubicBezTo>
                  <a:pt x="326209" y="3058998"/>
                  <a:pt x="289046" y="3100546"/>
                  <a:pt x="324144" y="3048611"/>
                </a:cubicBezTo>
                <a:cubicBezTo>
                  <a:pt x="324144" y="3048611"/>
                  <a:pt x="324144" y="3048611"/>
                  <a:pt x="340661" y="3035627"/>
                </a:cubicBezTo>
                <a:cubicBezTo>
                  <a:pt x="336532" y="3038223"/>
                  <a:pt x="330338" y="3033030"/>
                  <a:pt x="328273" y="3017449"/>
                </a:cubicBezTo>
                <a:cubicBezTo>
                  <a:pt x="328273" y="3017449"/>
                  <a:pt x="328273" y="3017449"/>
                  <a:pt x="338596" y="3012256"/>
                </a:cubicBezTo>
                <a:cubicBezTo>
                  <a:pt x="338596" y="3012256"/>
                  <a:pt x="338596" y="3012256"/>
                  <a:pt x="303498" y="3004465"/>
                </a:cubicBezTo>
                <a:cubicBezTo>
                  <a:pt x="303498" y="3004465"/>
                  <a:pt x="303498" y="3004465"/>
                  <a:pt x="350984" y="3001869"/>
                </a:cubicBezTo>
                <a:cubicBezTo>
                  <a:pt x="350984" y="3001869"/>
                  <a:pt x="350984" y="3001869"/>
                  <a:pt x="359242" y="3001869"/>
                </a:cubicBezTo>
                <a:cubicBezTo>
                  <a:pt x="359242" y="3001869"/>
                  <a:pt x="359242" y="3001869"/>
                  <a:pt x="346855" y="2994078"/>
                </a:cubicBezTo>
                <a:cubicBezTo>
                  <a:pt x="346855" y="2994078"/>
                  <a:pt x="334467" y="3004465"/>
                  <a:pt x="350984" y="2986288"/>
                </a:cubicBezTo>
                <a:cubicBezTo>
                  <a:pt x="350984" y="2986288"/>
                  <a:pt x="350984" y="2986288"/>
                  <a:pt x="324144" y="2986288"/>
                </a:cubicBezTo>
                <a:cubicBezTo>
                  <a:pt x="324144" y="2986288"/>
                  <a:pt x="324144" y="2986288"/>
                  <a:pt x="338596" y="2978498"/>
                </a:cubicBezTo>
                <a:cubicBezTo>
                  <a:pt x="338596" y="2978498"/>
                  <a:pt x="338596" y="2978498"/>
                  <a:pt x="353049" y="2983691"/>
                </a:cubicBezTo>
                <a:cubicBezTo>
                  <a:pt x="353049" y="2983691"/>
                  <a:pt x="353049" y="2983691"/>
                  <a:pt x="417051" y="2955127"/>
                </a:cubicBezTo>
                <a:cubicBezTo>
                  <a:pt x="417051" y="2955127"/>
                  <a:pt x="417051" y="2955127"/>
                  <a:pt x="359242" y="2955127"/>
                </a:cubicBezTo>
                <a:cubicBezTo>
                  <a:pt x="359242" y="2955127"/>
                  <a:pt x="359242" y="2955127"/>
                  <a:pt x="359242" y="2947336"/>
                </a:cubicBezTo>
                <a:cubicBezTo>
                  <a:pt x="359242" y="2947336"/>
                  <a:pt x="359242" y="2947336"/>
                  <a:pt x="388147" y="2947336"/>
                </a:cubicBezTo>
                <a:cubicBezTo>
                  <a:pt x="388147" y="2947336"/>
                  <a:pt x="388147" y="2947336"/>
                  <a:pt x="384018" y="2921369"/>
                </a:cubicBezTo>
                <a:cubicBezTo>
                  <a:pt x="384018" y="2921369"/>
                  <a:pt x="384018" y="2921369"/>
                  <a:pt x="414987" y="2916175"/>
                </a:cubicBezTo>
                <a:cubicBezTo>
                  <a:pt x="417051" y="2910982"/>
                  <a:pt x="427375" y="2929159"/>
                  <a:pt x="417051" y="2910982"/>
                </a:cubicBezTo>
                <a:cubicBezTo>
                  <a:pt x="417051" y="2910982"/>
                  <a:pt x="417051" y="2910982"/>
                  <a:pt x="340661" y="2916175"/>
                </a:cubicBezTo>
                <a:cubicBezTo>
                  <a:pt x="344790" y="2923965"/>
                  <a:pt x="320015" y="2921369"/>
                  <a:pt x="307627" y="2921369"/>
                </a:cubicBezTo>
                <a:cubicBezTo>
                  <a:pt x="307627" y="2921369"/>
                  <a:pt x="307627" y="2921369"/>
                  <a:pt x="295240" y="2931756"/>
                </a:cubicBezTo>
                <a:cubicBezTo>
                  <a:pt x="295240" y="2931756"/>
                  <a:pt x="295240" y="2931756"/>
                  <a:pt x="262206" y="2926562"/>
                </a:cubicBezTo>
                <a:cubicBezTo>
                  <a:pt x="262206" y="2926562"/>
                  <a:pt x="262206" y="2926562"/>
                  <a:pt x="227107" y="2944740"/>
                </a:cubicBezTo>
                <a:cubicBezTo>
                  <a:pt x="227107" y="2944740"/>
                  <a:pt x="227107" y="2944740"/>
                  <a:pt x="218849" y="2942143"/>
                </a:cubicBezTo>
                <a:cubicBezTo>
                  <a:pt x="218849" y="2942143"/>
                  <a:pt x="218849" y="2942143"/>
                  <a:pt x="202332" y="2955127"/>
                </a:cubicBezTo>
                <a:cubicBezTo>
                  <a:pt x="202332" y="2955127"/>
                  <a:pt x="202332" y="2955127"/>
                  <a:pt x="173427" y="2960320"/>
                </a:cubicBezTo>
                <a:cubicBezTo>
                  <a:pt x="165169" y="2965514"/>
                  <a:pt x="146587" y="2975901"/>
                  <a:pt x="115618" y="2988885"/>
                </a:cubicBezTo>
                <a:cubicBezTo>
                  <a:pt x="115618" y="2988885"/>
                  <a:pt x="115618" y="2988885"/>
                  <a:pt x="107360" y="2975901"/>
                </a:cubicBezTo>
                <a:cubicBezTo>
                  <a:pt x="107360" y="2975901"/>
                  <a:pt x="107360" y="2975901"/>
                  <a:pt x="115618" y="2968111"/>
                </a:cubicBezTo>
                <a:cubicBezTo>
                  <a:pt x="115618" y="2968111"/>
                  <a:pt x="115618" y="2968111"/>
                  <a:pt x="99101" y="2965514"/>
                </a:cubicBezTo>
                <a:cubicBezTo>
                  <a:pt x="107360" y="2960320"/>
                  <a:pt x="134200" y="2947336"/>
                  <a:pt x="140393" y="2960320"/>
                </a:cubicBezTo>
                <a:cubicBezTo>
                  <a:pt x="140393" y="2960320"/>
                  <a:pt x="140393" y="2960320"/>
                  <a:pt x="198203" y="2947336"/>
                </a:cubicBezTo>
                <a:cubicBezTo>
                  <a:pt x="198203" y="2947336"/>
                  <a:pt x="198203" y="2947336"/>
                  <a:pt x="171363" y="2934353"/>
                </a:cubicBezTo>
                <a:cubicBezTo>
                  <a:pt x="171363" y="2934353"/>
                  <a:pt x="171363" y="2934353"/>
                  <a:pt x="171363" y="2910982"/>
                </a:cubicBezTo>
                <a:cubicBezTo>
                  <a:pt x="171363" y="2910982"/>
                  <a:pt x="171363" y="2910982"/>
                  <a:pt x="202332" y="2910982"/>
                </a:cubicBezTo>
                <a:cubicBezTo>
                  <a:pt x="202332" y="2910982"/>
                  <a:pt x="202332" y="2910982"/>
                  <a:pt x="210590" y="2903191"/>
                </a:cubicBezTo>
                <a:cubicBezTo>
                  <a:pt x="210590" y="2903191"/>
                  <a:pt x="210590" y="2903191"/>
                  <a:pt x="210590" y="2895401"/>
                </a:cubicBezTo>
                <a:cubicBezTo>
                  <a:pt x="192009" y="2892804"/>
                  <a:pt x="270464" y="2872030"/>
                  <a:pt x="222978" y="2882417"/>
                </a:cubicBezTo>
                <a:cubicBezTo>
                  <a:pt x="222978" y="2882417"/>
                  <a:pt x="222978" y="2882417"/>
                  <a:pt x="231237" y="2877224"/>
                </a:cubicBezTo>
                <a:cubicBezTo>
                  <a:pt x="231237" y="2877224"/>
                  <a:pt x="231237" y="2877224"/>
                  <a:pt x="227107" y="2864240"/>
                </a:cubicBezTo>
                <a:cubicBezTo>
                  <a:pt x="233301" y="2856449"/>
                  <a:pt x="264270" y="2872030"/>
                  <a:pt x="251883" y="2851256"/>
                </a:cubicBezTo>
                <a:cubicBezTo>
                  <a:pt x="251883" y="2851256"/>
                  <a:pt x="251883" y="2851256"/>
                  <a:pt x="251883" y="2843466"/>
                </a:cubicBezTo>
                <a:cubicBezTo>
                  <a:pt x="251883" y="2843466"/>
                  <a:pt x="251883" y="2843466"/>
                  <a:pt x="222978" y="2843466"/>
                </a:cubicBezTo>
                <a:cubicBezTo>
                  <a:pt x="222978" y="2843466"/>
                  <a:pt x="222978" y="2843466"/>
                  <a:pt x="256012" y="2825288"/>
                </a:cubicBezTo>
                <a:cubicBezTo>
                  <a:pt x="256012" y="2825288"/>
                  <a:pt x="256012" y="2825288"/>
                  <a:pt x="251883" y="2822691"/>
                </a:cubicBezTo>
                <a:cubicBezTo>
                  <a:pt x="251883" y="2822691"/>
                  <a:pt x="251883" y="2822691"/>
                  <a:pt x="268400" y="2814901"/>
                </a:cubicBezTo>
                <a:cubicBezTo>
                  <a:pt x="268400" y="2809708"/>
                  <a:pt x="212655" y="2851256"/>
                  <a:pt x="268400" y="2794127"/>
                </a:cubicBezTo>
                <a:cubicBezTo>
                  <a:pt x="268400" y="2794127"/>
                  <a:pt x="268400" y="2794127"/>
                  <a:pt x="268400" y="2775949"/>
                </a:cubicBezTo>
                <a:cubicBezTo>
                  <a:pt x="268400" y="2775949"/>
                  <a:pt x="268400" y="2775949"/>
                  <a:pt x="222978" y="2775949"/>
                </a:cubicBezTo>
                <a:cubicBezTo>
                  <a:pt x="222978" y="2775949"/>
                  <a:pt x="222978" y="2775949"/>
                  <a:pt x="239495" y="2794127"/>
                </a:cubicBezTo>
                <a:cubicBezTo>
                  <a:pt x="239495" y="2794127"/>
                  <a:pt x="239495" y="2794127"/>
                  <a:pt x="235366" y="2799320"/>
                </a:cubicBezTo>
                <a:cubicBezTo>
                  <a:pt x="235366" y="2799320"/>
                  <a:pt x="235366" y="2799320"/>
                  <a:pt x="198203" y="2794127"/>
                </a:cubicBezTo>
                <a:cubicBezTo>
                  <a:pt x="198203" y="2794127"/>
                  <a:pt x="198203" y="2794127"/>
                  <a:pt x="189944" y="2796724"/>
                </a:cubicBezTo>
                <a:cubicBezTo>
                  <a:pt x="189944" y="2796724"/>
                  <a:pt x="189944" y="2796724"/>
                  <a:pt x="189944" y="2783740"/>
                </a:cubicBezTo>
                <a:cubicBezTo>
                  <a:pt x="196138" y="2781143"/>
                  <a:pt x="196138" y="2801917"/>
                  <a:pt x="202332" y="2778546"/>
                </a:cubicBezTo>
                <a:cubicBezTo>
                  <a:pt x="202332" y="2778546"/>
                  <a:pt x="202332" y="2778546"/>
                  <a:pt x="163104" y="2768159"/>
                </a:cubicBezTo>
                <a:cubicBezTo>
                  <a:pt x="154846" y="2768159"/>
                  <a:pt x="146587" y="2773353"/>
                  <a:pt x="140393" y="2794127"/>
                </a:cubicBezTo>
                <a:cubicBezTo>
                  <a:pt x="140393" y="2794127"/>
                  <a:pt x="140393" y="2794127"/>
                  <a:pt x="115618" y="2794127"/>
                </a:cubicBezTo>
                <a:cubicBezTo>
                  <a:pt x="115618" y="2794127"/>
                  <a:pt x="115618" y="2794127"/>
                  <a:pt x="138329" y="2801917"/>
                </a:cubicBezTo>
                <a:cubicBezTo>
                  <a:pt x="138329" y="2801917"/>
                  <a:pt x="138329" y="2801917"/>
                  <a:pt x="123877" y="2825288"/>
                </a:cubicBezTo>
                <a:cubicBezTo>
                  <a:pt x="123877" y="2825288"/>
                  <a:pt x="123877" y="2825288"/>
                  <a:pt x="119747" y="2833078"/>
                </a:cubicBezTo>
                <a:cubicBezTo>
                  <a:pt x="119747" y="2833078"/>
                  <a:pt x="119747" y="2833078"/>
                  <a:pt x="115618" y="2840869"/>
                </a:cubicBezTo>
                <a:cubicBezTo>
                  <a:pt x="115618" y="2840869"/>
                  <a:pt x="115618" y="2840869"/>
                  <a:pt x="86714" y="2856449"/>
                </a:cubicBezTo>
                <a:cubicBezTo>
                  <a:pt x="86714" y="2856449"/>
                  <a:pt x="86714" y="2856449"/>
                  <a:pt x="86714" y="2866836"/>
                </a:cubicBezTo>
                <a:cubicBezTo>
                  <a:pt x="86714" y="2866836"/>
                  <a:pt x="86714" y="2866836"/>
                  <a:pt x="64003" y="2872030"/>
                </a:cubicBezTo>
                <a:cubicBezTo>
                  <a:pt x="64003" y="2872030"/>
                  <a:pt x="64003" y="2872030"/>
                  <a:pt x="70197" y="2874627"/>
                </a:cubicBezTo>
                <a:cubicBezTo>
                  <a:pt x="70197" y="2874627"/>
                  <a:pt x="70197" y="2874627"/>
                  <a:pt x="51615" y="2882417"/>
                </a:cubicBezTo>
                <a:cubicBezTo>
                  <a:pt x="51615" y="2882417"/>
                  <a:pt x="51615" y="2882417"/>
                  <a:pt x="41292" y="2879820"/>
                </a:cubicBezTo>
                <a:cubicBezTo>
                  <a:pt x="41292" y="2879820"/>
                  <a:pt x="41292" y="2879820"/>
                  <a:pt x="30969" y="2874627"/>
                </a:cubicBezTo>
                <a:cubicBezTo>
                  <a:pt x="30969" y="2874627"/>
                  <a:pt x="30969" y="2874627"/>
                  <a:pt x="30969" y="2869433"/>
                </a:cubicBezTo>
                <a:cubicBezTo>
                  <a:pt x="30969" y="2869433"/>
                  <a:pt x="30969" y="2869433"/>
                  <a:pt x="43357" y="2864240"/>
                </a:cubicBezTo>
                <a:cubicBezTo>
                  <a:pt x="43357" y="2864240"/>
                  <a:pt x="43357" y="2864240"/>
                  <a:pt x="10323" y="2853853"/>
                </a:cubicBezTo>
                <a:cubicBezTo>
                  <a:pt x="10323" y="2853853"/>
                  <a:pt x="10323" y="2853853"/>
                  <a:pt x="0" y="2838272"/>
                </a:cubicBezTo>
                <a:cubicBezTo>
                  <a:pt x="41292" y="2843466"/>
                  <a:pt x="-18582" y="2817498"/>
                  <a:pt x="35098" y="2838272"/>
                </a:cubicBezTo>
                <a:cubicBezTo>
                  <a:pt x="35098" y="2838272"/>
                  <a:pt x="35098" y="2838272"/>
                  <a:pt x="74326" y="2838272"/>
                </a:cubicBezTo>
                <a:cubicBezTo>
                  <a:pt x="74326" y="2838272"/>
                  <a:pt x="74326" y="2838272"/>
                  <a:pt x="74326" y="2814901"/>
                </a:cubicBezTo>
                <a:cubicBezTo>
                  <a:pt x="74326" y="2814901"/>
                  <a:pt x="74326" y="2814901"/>
                  <a:pt x="90843" y="2801917"/>
                </a:cubicBezTo>
                <a:cubicBezTo>
                  <a:pt x="90843" y="2801917"/>
                  <a:pt x="90843" y="2801917"/>
                  <a:pt x="55744" y="2783740"/>
                </a:cubicBezTo>
                <a:cubicBezTo>
                  <a:pt x="55744" y="2783740"/>
                  <a:pt x="55744" y="2783740"/>
                  <a:pt x="82584" y="2770756"/>
                </a:cubicBezTo>
                <a:cubicBezTo>
                  <a:pt x="82584" y="2770756"/>
                  <a:pt x="82584" y="2770756"/>
                  <a:pt x="90843" y="2778546"/>
                </a:cubicBezTo>
                <a:cubicBezTo>
                  <a:pt x="90843" y="2778546"/>
                  <a:pt x="90843" y="2778546"/>
                  <a:pt x="140393" y="2760369"/>
                </a:cubicBezTo>
                <a:cubicBezTo>
                  <a:pt x="140393" y="2760369"/>
                  <a:pt x="140393" y="2760369"/>
                  <a:pt x="146587" y="2760369"/>
                </a:cubicBezTo>
                <a:cubicBezTo>
                  <a:pt x="146587" y="2760369"/>
                  <a:pt x="146587" y="2760369"/>
                  <a:pt x="146587" y="2747385"/>
                </a:cubicBezTo>
                <a:cubicBezTo>
                  <a:pt x="148652" y="2747385"/>
                  <a:pt x="152781" y="2739595"/>
                  <a:pt x="158975" y="2752579"/>
                </a:cubicBezTo>
                <a:cubicBezTo>
                  <a:pt x="158975" y="2752579"/>
                  <a:pt x="158975" y="2752579"/>
                  <a:pt x="171363" y="2739595"/>
                </a:cubicBezTo>
                <a:cubicBezTo>
                  <a:pt x="171363" y="2739595"/>
                  <a:pt x="171363" y="2739595"/>
                  <a:pt x="183750" y="2739595"/>
                </a:cubicBezTo>
                <a:cubicBezTo>
                  <a:pt x="183750" y="2739595"/>
                  <a:pt x="183750" y="2739595"/>
                  <a:pt x="179621" y="2731804"/>
                </a:cubicBezTo>
                <a:cubicBezTo>
                  <a:pt x="179621" y="2731804"/>
                  <a:pt x="179621" y="2731804"/>
                  <a:pt x="140393" y="2734401"/>
                </a:cubicBezTo>
                <a:cubicBezTo>
                  <a:pt x="140393" y="2734401"/>
                  <a:pt x="140393" y="2734401"/>
                  <a:pt x="138329" y="2736998"/>
                </a:cubicBezTo>
                <a:cubicBezTo>
                  <a:pt x="138329" y="2736998"/>
                  <a:pt x="138329" y="2736998"/>
                  <a:pt x="115618" y="2739595"/>
                </a:cubicBezTo>
                <a:cubicBezTo>
                  <a:pt x="115618" y="2739595"/>
                  <a:pt x="115618" y="2739595"/>
                  <a:pt x="88778" y="2760369"/>
                </a:cubicBezTo>
                <a:cubicBezTo>
                  <a:pt x="90843" y="2755175"/>
                  <a:pt x="88778" y="2747385"/>
                  <a:pt x="86714" y="2734401"/>
                </a:cubicBezTo>
                <a:cubicBezTo>
                  <a:pt x="86714" y="2734401"/>
                  <a:pt x="86714" y="2734401"/>
                  <a:pt x="140393" y="2726611"/>
                </a:cubicBezTo>
                <a:cubicBezTo>
                  <a:pt x="140393" y="2726611"/>
                  <a:pt x="140393" y="2726611"/>
                  <a:pt x="179621" y="2711030"/>
                </a:cubicBezTo>
                <a:cubicBezTo>
                  <a:pt x="179621" y="2711030"/>
                  <a:pt x="179621" y="2711030"/>
                  <a:pt x="202332" y="2711030"/>
                </a:cubicBezTo>
                <a:cubicBezTo>
                  <a:pt x="196138" y="2703240"/>
                  <a:pt x="235366" y="2711030"/>
                  <a:pt x="204396" y="2695450"/>
                </a:cubicBezTo>
                <a:cubicBezTo>
                  <a:pt x="204396" y="2695450"/>
                  <a:pt x="204396" y="2695450"/>
                  <a:pt x="192009" y="2690256"/>
                </a:cubicBezTo>
                <a:cubicBezTo>
                  <a:pt x="183750" y="2692853"/>
                  <a:pt x="173427" y="2695450"/>
                  <a:pt x="158975" y="2698046"/>
                </a:cubicBezTo>
                <a:cubicBezTo>
                  <a:pt x="158975" y="2698046"/>
                  <a:pt x="158975" y="2698046"/>
                  <a:pt x="198203" y="2682466"/>
                </a:cubicBezTo>
                <a:cubicBezTo>
                  <a:pt x="202332" y="2682466"/>
                  <a:pt x="208526" y="2687659"/>
                  <a:pt x="214719" y="2682466"/>
                </a:cubicBezTo>
                <a:cubicBezTo>
                  <a:pt x="214719" y="2682466"/>
                  <a:pt x="214719" y="2682466"/>
                  <a:pt x="214719" y="2677272"/>
                </a:cubicBezTo>
                <a:cubicBezTo>
                  <a:pt x="214719" y="2677272"/>
                  <a:pt x="214719" y="2677272"/>
                  <a:pt x="175492" y="2672079"/>
                </a:cubicBezTo>
                <a:cubicBezTo>
                  <a:pt x="175492" y="2672079"/>
                  <a:pt x="175492" y="2672079"/>
                  <a:pt x="210590" y="2659095"/>
                </a:cubicBezTo>
                <a:cubicBezTo>
                  <a:pt x="233301" y="2643514"/>
                  <a:pt x="270464" y="2677272"/>
                  <a:pt x="264270" y="2635724"/>
                </a:cubicBezTo>
                <a:cubicBezTo>
                  <a:pt x="264270" y="2635724"/>
                  <a:pt x="264270" y="2635724"/>
                  <a:pt x="247753" y="2617546"/>
                </a:cubicBezTo>
                <a:cubicBezTo>
                  <a:pt x="247753" y="2617546"/>
                  <a:pt x="247753" y="2617546"/>
                  <a:pt x="274593" y="2617546"/>
                </a:cubicBezTo>
                <a:cubicBezTo>
                  <a:pt x="274593" y="2617546"/>
                  <a:pt x="274593" y="2617546"/>
                  <a:pt x="268400" y="2609756"/>
                </a:cubicBezTo>
                <a:cubicBezTo>
                  <a:pt x="268400" y="2609756"/>
                  <a:pt x="268400" y="2609756"/>
                  <a:pt x="282852" y="2609756"/>
                </a:cubicBezTo>
                <a:cubicBezTo>
                  <a:pt x="282852" y="2609756"/>
                  <a:pt x="282852" y="2609756"/>
                  <a:pt x="286981" y="2617546"/>
                </a:cubicBezTo>
                <a:cubicBezTo>
                  <a:pt x="286981" y="2617546"/>
                  <a:pt x="286981" y="2617546"/>
                  <a:pt x="299369" y="2614950"/>
                </a:cubicBezTo>
                <a:cubicBezTo>
                  <a:pt x="299369" y="2614950"/>
                  <a:pt x="299369" y="2614950"/>
                  <a:pt x="299369" y="2622740"/>
                </a:cubicBezTo>
                <a:cubicBezTo>
                  <a:pt x="299369" y="2622740"/>
                  <a:pt x="299369" y="2622740"/>
                  <a:pt x="324144" y="2627933"/>
                </a:cubicBezTo>
                <a:cubicBezTo>
                  <a:pt x="324144" y="2627933"/>
                  <a:pt x="324144" y="2627933"/>
                  <a:pt x="268400" y="2643514"/>
                </a:cubicBezTo>
                <a:cubicBezTo>
                  <a:pt x="268400" y="2643514"/>
                  <a:pt x="268400" y="2643514"/>
                  <a:pt x="262206" y="2659095"/>
                </a:cubicBezTo>
                <a:cubicBezTo>
                  <a:pt x="262206" y="2659095"/>
                  <a:pt x="262206" y="2659095"/>
                  <a:pt x="291110" y="2659095"/>
                </a:cubicBezTo>
                <a:cubicBezTo>
                  <a:pt x="291110" y="2659095"/>
                  <a:pt x="291110" y="2659095"/>
                  <a:pt x="328273" y="2651304"/>
                </a:cubicBezTo>
                <a:cubicBezTo>
                  <a:pt x="328273" y="2651304"/>
                  <a:pt x="328273" y="2651304"/>
                  <a:pt x="359242" y="2627933"/>
                </a:cubicBezTo>
                <a:cubicBezTo>
                  <a:pt x="359242" y="2627933"/>
                  <a:pt x="359242" y="2627933"/>
                  <a:pt x="392276" y="2614950"/>
                </a:cubicBezTo>
                <a:cubicBezTo>
                  <a:pt x="392276" y="2614950"/>
                  <a:pt x="392276" y="2614950"/>
                  <a:pt x="423245" y="2594175"/>
                </a:cubicBezTo>
                <a:cubicBezTo>
                  <a:pt x="423245" y="2594175"/>
                  <a:pt x="423245" y="2594175"/>
                  <a:pt x="417051" y="2594175"/>
                </a:cubicBezTo>
                <a:cubicBezTo>
                  <a:pt x="441827" y="2596772"/>
                  <a:pt x="448021" y="2581192"/>
                  <a:pt x="456279" y="2591579"/>
                </a:cubicBezTo>
                <a:cubicBezTo>
                  <a:pt x="456279" y="2591579"/>
                  <a:pt x="456279" y="2591579"/>
                  <a:pt x="468667" y="2583788"/>
                </a:cubicBezTo>
                <a:cubicBezTo>
                  <a:pt x="468667" y="2583788"/>
                  <a:pt x="468667" y="2583788"/>
                  <a:pt x="443892" y="2570804"/>
                </a:cubicBezTo>
                <a:cubicBezTo>
                  <a:pt x="443892" y="2570804"/>
                  <a:pt x="443892" y="2570804"/>
                  <a:pt x="406729" y="2575998"/>
                </a:cubicBezTo>
                <a:cubicBezTo>
                  <a:pt x="406729" y="2573401"/>
                  <a:pt x="406729" y="2568208"/>
                  <a:pt x="404664" y="2563014"/>
                </a:cubicBezTo>
                <a:cubicBezTo>
                  <a:pt x="404664" y="2563014"/>
                  <a:pt x="404664" y="2563014"/>
                  <a:pt x="346855" y="2552627"/>
                </a:cubicBezTo>
                <a:cubicBezTo>
                  <a:pt x="346855" y="2552627"/>
                  <a:pt x="346855" y="2552627"/>
                  <a:pt x="363372" y="2539643"/>
                </a:cubicBezTo>
                <a:cubicBezTo>
                  <a:pt x="363372" y="2539643"/>
                  <a:pt x="363372" y="2539643"/>
                  <a:pt x="359242" y="2534450"/>
                </a:cubicBezTo>
                <a:cubicBezTo>
                  <a:pt x="359242" y="2534450"/>
                  <a:pt x="359242" y="2534450"/>
                  <a:pt x="350984" y="2529256"/>
                </a:cubicBezTo>
                <a:cubicBezTo>
                  <a:pt x="350984" y="2529256"/>
                  <a:pt x="350984" y="2529256"/>
                  <a:pt x="324144" y="2531853"/>
                </a:cubicBezTo>
                <a:cubicBezTo>
                  <a:pt x="324144" y="2531853"/>
                  <a:pt x="324144" y="2531853"/>
                  <a:pt x="307627" y="2531853"/>
                </a:cubicBezTo>
                <a:cubicBezTo>
                  <a:pt x="307627" y="2531853"/>
                  <a:pt x="307627" y="2531853"/>
                  <a:pt x="359242" y="2500692"/>
                </a:cubicBezTo>
                <a:cubicBezTo>
                  <a:pt x="359242" y="2500692"/>
                  <a:pt x="359242" y="2500692"/>
                  <a:pt x="348919" y="2495498"/>
                </a:cubicBezTo>
                <a:cubicBezTo>
                  <a:pt x="340661" y="2495498"/>
                  <a:pt x="326209" y="2495498"/>
                  <a:pt x="299369" y="2492901"/>
                </a:cubicBezTo>
                <a:cubicBezTo>
                  <a:pt x="299369" y="2492901"/>
                  <a:pt x="299369" y="2492901"/>
                  <a:pt x="299369" y="2487708"/>
                </a:cubicBezTo>
                <a:cubicBezTo>
                  <a:pt x="299369" y="2487708"/>
                  <a:pt x="299369" y="2487708"/>
                  <a:pt x="268400" y="2479917"/>
                </a:cubicBezTo>
                <a:cubicBezTo>
                  <a:pt x="268400" y="2479917"/>
                  <a:pt x="268400" y="2479917"/>
                  <a:pt x="247753" y="2482514"/>
                </a:cubicBezTo>
                <a:cubicBezTo>
                  <a:pt x="241559" y="2485111"/>
                  <a:pt x="249818" y="2477321"/>
                  <a:pt x="251883" y="2474724"/>
                </a:cubicBezTo>
                <a:cubicBezTo>
                  <a:pt x="251883" y="2474724"/>
                  <a:pt x="251883" y="2474724"/>
                  <a:pt x="268400" y="2466934"/>
                </a:cubicBezTo>
                <a:cubicBezTo>
                  <a:pt x="268400" y="2466934"/>
                  <a:pt x="268400" y="2466934"/>
                  <a:pt x="282852" y="2472127"/>
                </a:cubicBezTo>
                <a:cubicBezTo>
                  <a:pt x="282852" y="2472127"/>
                  <a:pt x="282852" y="2472127"/>
                  <a:pt x="307627" y="2472127"/>
                </a:cubicBezTo>
                <a:cubicBezTo>
                  <a:pt x="307627" y="2472127"/>
                  <a:pt x="307627" y="2472127"/>
                  <a:pt x="340661" y="2443563"/>
                </a:cubicBezTo>
                <a:cubicBezTo>
                  <a:pt x="340661" y="2443563"/>
                  <a:pt x="340661" y="2443563"/>
                  <a:pt x="423245" y="2412401"/>
                </a:cubicBezTo>
                <a:cubicBezTo>
                  <a:pt x="421181" y="2409805"/>
                  <a:pt x="439762" y="2409805"/>
                  <a:pt x="417051" y="2407208"/>
                </a:cubicBezTo>
                <a:cubicBezTo>
                  <a:pt x="417051" y="2407208"/>
                  <a:pt x="417051" y="2407208"/>
                  <a:pt x="392276" y="2414998"/>
                </a:cubicBezTo>
                <a:cubicBezTo>
                  <a:pt x="392276" y="2414998"/>
                  <a:pt x="392276" y="2414998"/>
                  <a:pt x="379888" y="2407208"/>
                </a:cubicBezTo>
                <a:cubicBezTo>
                  <a:pt x="379888" y="2407208"/>
                  <a:pt x="379888" y="2407208"/>
                  <a:pt x="392276" y="2399418"/>
                </a:cubicBezTo>
                <a:cubicBezTo>
                  <a:pt x="392276" y="2399418"/>
                  <a:pt x="392276" y="2399418"/>
                  <a:pt x="371630" y="2373450"/>
                </a:cubicBezTo>
                <a:cubicBezTo>
                  <a:pt x="371630" y="2373450"/>
                  <a:pt x="371630" y="2373450"/>
                  <a:pt x="359242" y="2368256"/>
                </a:cubicBezTo>
                <a:cubicBezTo>
                  <a:pt x="359242" y="2368256"/>
                  <a:pt x="359242" y="2368256"/>
                  <a:pt x="346855" y="2370853"/>
                </a:cubicBezTo>
                <a:cubicBezTo>
                  <a:pt x="346855" y="2370853"/>
                  <a:pt x="346855" y="2370853"/>
                  <a:pt x="340661" y="2370853"/>
                </a:cubicBezTo>
                <a:cubicBezTo>
                  <a:pt x="340661" y="2370853"/>
                  <a:pt x="340661" y="2370853"/>
                  <a:pt x="346855" y="2357869"/>
                </a:cubicBezTo>
                <a:cubicBezTo>
                  <a:pt x="346855" y="2357869"/>
                  <a:pt x="346855" y="2357869"/>
                  <a:pt x="307627" y="2363063"/>
                </a:cubicBezTo>
                <a:cubicBezTo>
                  <a:pt x="307627" y="2363063"/>
                  <a:pt x="307627" y="2363063"/>
                  <a:pt x="295240" y="2370853"/>
                </a:cubicBezTo>
                <a:cubicBezTo>
                  <a:pt x="295240" y="2370853"/>
                  <a:pt x="295240" y="2370853"/>
                  <a:pt x="291110" y="2391627"/>
                </a:cubicBezTo>
                <a:cubicBezTo>
                  <a:pt x="291110" y="2391627"/>
                  <a:pt x="291110" y="2391627"/>
                  <a:pt x="303498" y="2396821"/>
                </a:cubicBezTo>
                <a:cubicBezTo>
                  <a:pt x="303498" y="2396821"/>
                  <a:pt x="303498" y="2396821"/>
                  <a:pt x="295240" y="2404611"/>
                </a:cubicBezTo>
                <a:cubicBezTo>
                  <a:pt x="295240" y="2404611"/>
                  <a:pt x="295240" y="2404611"/>
                  <a:pt x="303498" y="2409805"/>
                </a:cubicBezTo>
                <a:cubicBezTo>
                  <a:pt x="293175" y="2404611"/>
                  <a:pt x="258076" y="2412401"/>
                  <a:pt x="268400" y="2396821"/>
                </a:cubicBezTo>
                <a:cubicBezTo>
                  <a:pt x="243624" y="2383837"/>
                  <a:pt x="322079" y="2396821"/>
                  <a:pt x="262206" y="2376047"/>
                </a:cubicBezTo>
                <a:cubicBezTo>
                  <a:pt x="262206" y="2376047"/>
                  <a:pt x="262206" y="2376047"/>
                  <a:pt x="262206" y="2368256"/>
                </a:cubicBezTo>
                <a:cubicBezTo>
                  <a:pt x="270464" y="2355272"/>
                  <a:pt x="293175" y="2370853"/>
                  <a:pt x="291110" y="2355272"/>
                </a:cubicBezTo>
                <a:cubicBezTo>
                  <a:pt x="291110" y="2355272"/>
                  <a:pt x="291110" y="2355272"/>
                  <a:pt x="274593" y="2355272"/>
                </a:cubicBezTo>
                <a:cubicBezTo>
                  <a:pt x="274593" y="2355272"/>
                  <a:pt x="274593" y="2355272"/>
                  <a:pt x="264270" y="2344885"/>
                </a:cubicBezTo>
                <a:cubicBezTo>
                  <a:pt x="264270" y="2344885"/>
                  <a:pt x="264270" y="2344885"/>
                  <a:pt x="311756" y="2337095"/>
                </a:cubicBezTo>
                <a:cubicBezTo>
                  <a:pt x="326209" y="2311127"/>
                  <a:pt x="342725" y="2303337"/>
                  <a:pt x="402599" y="2298143"/>
                </a:cubicBezTo>
                <a:cubicBezTo>
                  <a:pt x="402599" y="2298143"/>
                  <a:pt x="402599" y="2298143"/>
                  <a:pt x="425310" y="2285160"/>
                </a:cubicBezTo>
                <a:cubicBezTo>
                  <a:pt x="425310" y="2285160"/>
                  <a:pt x="425310" y="2285160"/>
                  <a:pt x="448021" y="2285160"/>
                </a:cubicBezTo>
                <a:cubicBezTo>
                  <a:pt x="448021" y="2285160"/>
                  <a:pt x="448021" y="2285160"/>
                  <a:pt x="456279" y="2277369"/>
                </a:cubicBezTo>
                <a:cubicBezTo>
                  <a:pt x="456279" y="2277369"/>
                  <a:pt x="456279" y="2277369"/>
                  <a:pt x="501701" y="2264385"/>
                </a:cubicBezTo>
                <a:cubicBezTo>
                  <a:pt x="501701" y="2264385"/>
                  <a:pt x="501701" y="2264385"/>
                  <a:pt x="596673" y="2230627"/>
                </a:cubicBezTo>
                <a:cubicBezTo>
                  <a:pt x="596673" y="2230627"/>
                  <a:pt x="596673" y="2230627"/>
                  <a:pt x="609061" y="2215047"/>
                </a:cubicBezTo>
                <a:cubicBezTo>
                  <a:pt x="609061" y="2215047"/>
                  <a:pt x="609061" y="2215047"/>
                  <a:pt x="629707" y="2220240"/>
                </a:cubicBezTo>
                <a:cubicBezTo>
                  <a:pt x="635901" y="2220240"/>
                  <a:pt x="637965" y="2233224"/>
                  <a:pt x="644159" y="2217643"/>
                </a:cubicBezTo>
                <a:cubicBezTo>
                  <a:pt x="644159" y="2217643"/>
                  <a:pt x="644159" y="2217643"/>
                  <a:pt x="637965" y="2215047"/>
                </a:cubicBezTo>
                <a:cubicBezTo>
                  <a:pt x="637965" y="2215047"/>
                  <a:pt x="637965" y="2215047"/>
                  <a:pt x="685451" y="2204660"/>
                </a:cubicBezTo>
                <a:cubicBezTo>
                  <a:pt x="685451" y="2204660"/>
                  <a:pt x="685451" y="2204660"/>
                  <a:pt x="673064" y="2196869"/>
                </a:cubicBezTo>
                <a:cubicBezTo>
                  <a:pt x="673064" y="2196869"/>
                  <a:pt x="673064" y="2196869"/>
                  <a:pt x="701968" y="2191676"/>
                </a:cubicBezTo>
                <a:cubicBezTo>
                  <a:pt x="701968" y="2191676"/>
                  <a:pt x="701968" y="2191676"/>
                  <a:pt x="693710" y="2183885"/>
                </a:cubicBezTo>
                <a:cubicBezTo>
                  <a:pt x="693710" y="2183885"/>
                  <a:pt x="693710" y="2183885"/>
                  <a:pt x="714356" y="2173498"/>
                </a:cubicBezTo>
                <a:cubicBezTo>
                  <a:pt x="714356" y="2173498"/>
                  <a:pt x="714356" y="2173498"/>
                  <a:pt x="732937" y="2181289"/>
                </a:cubicBezTo>
                <a:cubicBezTo>
                  <a:pt x="732937" y="2181289"/>
                  <a:pt x="732937" y="2181289"/>
                  <a:pt x="732937" y="2165708"/>
                </a:cubicBezTo>
                <a:cubicBezTo>
                  <a:pt x="732937" y="2165708"/>
                  <a:pt x="732937" y="2165708"/>
                  <a:pt x="737067" y="2170902"/>
                </a:cubicBezTo>
                <a:cubicBezTo>
                  <a:pt x="737067" y="2170902"/>
                  <a:pt x="737067" y="2170902"/>
                  <a:pt x="753584" y="2170902"/>
                </a:cubicBezTo>
                <a:cubicBezTo>
                  <a:pt x="753584" y="2170902"/>
                  <a:pt x="753584" y="2170902"/>
                  <a:pt x="817587" y="2157918"/>
                </a:cubicBezTo>
                <a:cubicBezTo>
                  <a:pt x="817587" y="2157918"/>
                  <a:pt x="817587" y="2157918"/>
                  <a:pt x="838233" y="2150127"/>
                </a:cubicBezTo>
                <a:cubicBezTo>
                  <a:pt x="838233" y="2150127"/>
                  <a:pt x="838233" y="2150127"/>
                  <a:pt x="902236" y="2134547"/>
                </a:cubicBezTo>
                <a:cubicBezTo>
                  <a:pt x="902236" y="2134547"/>
                  <a:pt x="902236" y="2134547"/>
                  <a:pt x="898107" y="2126756"/>
                </a:cubicBezTo>
                <a:cubicBezTo>
                  <a:pt x="898107" y="2126756"/>
                  <a:pt x="898107" y="2126756"/>
                  <a:pt x="914623" y="2129353"/>
                </a:cubicBezTo>
                <a:cubicBezTo>
                  <a:pt x="949722" y="2105982"/>
                  <a:pt x="931140" y="2150127"/>
                  <a:pt x="970368" y="2111176"/>
                </a:cubicBezTo>
                <a:cubicBezTo>
                  <a:pt x="970368" y="2111176"/>
                  <a:pt x="970368" y="2111176"/>
                  <a:pt x="906365" y="2111176"/>
                </a:cubicBezTo>
                <a:cubicBezTo>
                  <a:pt x="906365" y="2111176"/>
                  <a:pt x="906365" y="2111176"/>
                  <a:pt x="914623" y="2105982"/>
                </a:cubicBezTo>
                <a:cubicBezTo>
                  <a:pt x="914623" y="2105982"/>
                  <a:pt x="914623" y="2105982"/>
                  <a:pt x="957980" y="2103386"/>
                </a:cubicBezTo>
                <a:cubicBezTo>
                  <a:pt x="957980" y="2103386"/>
                  <a:pt x="957980" y="2103386"/>
                  <a:pt x="997208" y="2100789"/>
                </a:cubicBezTo>
                <a:cubicBezTo>
                  <a:pt x="997208" y="2100789"/>
                  <a:pt x="997208" y="2100789"/>
                  <a:pt x="1075663" y="2085208"/>
                </a:cubicBezTo>
                <a:cubicBezTo>
                  <a:pt x="1075663" y="2085208"/>
                  <a:pt x="1075663" y="2085208"/>
                  <a:pt x="1127279" y="2074821"/>
                </a:cubicBezTo>
                <a:cubicBezTo>
                  <a:pt x="1127279" y="2074821"/>
                  <a:pt x="1127279" y="2074821"/>
                  <a:pt x="1145860" y="2061837"/>
                </a:cubicBezTo>
                <a:cubicBezTo>
                  <a:pt x="1145860" y="2061837"/>
                  <a:pt x="1145860" y="2061837"/>
                  <a:pt x="1135537" y="2041063"/>
                </a:cubicBezTo>
                <a:cubicBezTo>
                  <a:pt x="1135537" y="2041063"/>
                  <a:pt x="1135537" y="2041063"/>
                  <a:pt x="1160312" y="2043660"/>
                </a:cubicBezTo>
                <a:cubicBezTo>
                  <a:pt x="1160312" y="2043660"/>
                  <a:pt x="1160312" y="2043660"/>
                  <a:pt x="1154118" y="2048853"/>
                </a:cubicBezTo>
                <a:cubicBezTo>
                  <a:pt x="1154118" y="2048853"/>
                  <a:pt x="1154118" y="2048853"/>
                  <a:pt x="1170636" y="2056644"/>
                </a:cubicBezTo>
                <a:cubicBezTo>
                  <a:pt x="1185088" y="2056644"/>
                  <a:pt x="1187152" y="2048853"/>
                  <a:pt x="1191282" y="2048853"/>
                </a:cubicBezTo>
                <a:cubicBezTo>
                  <a:pt x="1149989" y="2033273"/>
                  <a:pt x="1261478" y="2043660"/>
                  <a:pt x="1170636" y="2033273"/>
                </a:cubicBezTo>
                <a:cubicBezTo>
                  <a:pt x="1170636" y="2033273"/>
                  <a:pt x="1170636" y="2033273"/>
                  <a:pt x="1203669" y="2035869"/>
                </a:cubicBezTo>
                <a:cubicBezTo>
                  <a:pt x="1203669" y="2035869"/>
                  <a:pt x="1203669" y="2035869"/>
                  <a:pt x="1199540" y="2030676"/>
                </a:cubicBezTo>
                <a:cubicBezTo>
                  <a:pt x="1199540" y="2030676"/>
                  <a:pt x="1199540" y="2030676"/>
                  <a:pt x="1234639" y="2038466"/>
                </a:cubicBezTo>
                <a:cubicBezTo>
                  <a:pt x="1249091" y="2043660"/>
                  <a:pt x="1240832" y="2030676"/>
                  <a:pt x="1267672" y="2033273"/>
                </a:cubicBezTo>
                <a:cubicBezTo>
                  <a:pt x="1267672" y="2033273"/>
                  <a:pt x="1267672" y="2033273"/>
                  <a:pt x="1238768" y="2025482"/>
                </a:cubicBezTo>
                <a:cubicBezTo>
                  <a:pt x="1238768" y="2025482"/>
                  <a:pt x="1238768" y="2025482"/>
                  <a:pt x="1158248" y="2022886"/>
                </a:cubicBezTo>
                <a:cubicBezTo>
                  <a:pt x="1158248" y="2022886"/>
                  <a:pt x="1158248" y="2022886"/>
                  <a:pt x="1119020" y="2009902"/>
                </a:cubicBezTo>
                <a:cubicBezTo>
                  <a:pt x="1119020" y="2009902"/>
                  <a:pt x="1119020" y="2009902"/>
                  <a:pt x="1055017" y="2015095"/>
                </a:cubicBezTo>
                <a:cubicBezTo>
                  <a:pt x="1055017" y="2015095"/>
                  <a:pt x="1055017" y="2015095"/>
                  <a:pt x="1030242" y="2007305"/>
                </a:cubicBezTo>
                <a:cubicBezTo>
                  <a:pt x="1030242" y="2007305"/>
                  <a:pt x="1030242" y="2007305"/>
                  <a:pt x="1021983" y="2015095"/>
                </a:cubicBezTo>
                <a:cubicBezTo>
                  <a:pt x="1021983" y="2015095"/>
                  <a:pt x="1021983" y="2015095"/>
                  <a:pt x="1021983" y="2009902"/>
                </a:cubicBezTo>
                <a:cubicBezTo>
                  <a:pt x="1021983" y="2009902"/>
                  <a:pt x="1021983" y="2009902"/>
                  <a:pt x="999273" y="2009902"/>
                </a:cubicBezTo>
                <a:cubicBezTo>
                  <a:pt x="999273" y="2009902"/>
                  <a:pt x="999273" y="2009902"/>
                  <a:pt x="1017854" y="2002111"/>
                </a:cubicBezTo>
                <a:cubicBezTo>
                  <a:pt x="1017854" y="2002111"/>
                  <a:pt x="1017854" y="2002111"/>
                  <a:pt x="957980" y="1991724"/>
                </a:cubicBezTo>
                <a:cubicBezTo>
                  <a:pt x="957980" y="1991724"/>
                  <a:pt x="957980" y="1991724"/>
                  <a:pt x="889848" y="2009902"/>
                </a:cubicBezTo>
                <a:cubicBezTo>
                  <a:pt x="889848" y="2009902"/>
                  <a:pt x="889848" y="2009902"/>
                  <a:pt x="869202" y="2004708"/>
                </a:cubicBezTo>
                <a:cubicBezTo>
                  <a:pt x="869202" y="2004708"/>
                  <a:pt x="869202" y="2004708"/>
                  <a:pt x="848556" y="2017692"/>
                </a:cubicBezTo>
                <a:cubicBezTo>
                  <a:pt x="848556" y="2017692"/>
                  <a:pt x="848556" y="2017692"/>
                  <a:pt x="809328" y="2017692"/>
                </a:cubicBezTo>
                <a:cubicBezTo>
                  <a:pt x="809328" y="2017692"/>
                  <a:pt x="809328" y="2017692"/>
                  <a:pt x="753584" y="2048853"/>
                </a:cubicBezTo>
                <a:cubicBezTo>
                  <a:pt x="753584" y="2048853"/>
                  <a:pt x="753584" y="2048853"/>
                  <a:pt x="761842" y="2051450"/>
                </a:cubicBezTo>
                <a:cubicBezTo>
                  <a:pt x="761842" y="2051450"/>
                  <a:pt x="761842" y="2051450"/>
                  <a:pt x="799005" y="2048853"/>
                </a:cubicBezTo>
                <a:cubicBezTo>
                  <a:pt x="799005" y="2048853"/>
                  <a:pt x="799005" y="2048853"/>
                  <a:pt x="805199" y="2059240"/>
                </a:cubicBezTo>
                <a:cubicBezTo>
                  <a:pt x="805199" y="2059240"/>
                  <a:pt x="805199" y="2059240"/>
                  <a:pt x="842362" y="2069628"/>
                </a:cubicBezTo>
                <a:cubicBezTo>
                  <a:pt x="842362" y="2069628"/>
                  <a:pt x="842362" y="2069628"/>
                  <a:pt x="829974" y="2072224"/>
                </a:cubicBezTo>
                <a:cubicBezTo>
                  <a:pt x="829974" y="2072224"/>
                  <a:pt x="829974" y="2072224"/>
                  <a:pt x="786617" y="2059240"/>
                </a:cubicBezTo>
                <a:cubicBezTo>
                  <a:pt x="786617" y="2059240"/>
                  <a:pt x="786617" y="2059240"/>
                  <a:pt x="778359" y="2061837"/>
                </a:cubicBezTo>
                <a:cubicBezTo>
                  <a:pt x="778359" y="2061837"/>
                  <a:pt x="778359" y="2061837"/>
                  <a:pt x="778359" y="2067031"/>
                </a:cubicBezTo>
                <a:cubicBezTo>
                  <a:pt x="778359" y="2067031"/>
                  <a:pt x="778359" y="2067031"/>
                  <a:pt x="774230" y="2059240"/>
                </a:cubicBezTo>
                <a:cubicBezTo>
                  <a:pt x="774230" y="2059240"/>
                  <a:pt x="774230" y="2059240"/>
                  <a:pt x="761842" y="2059240"/>
                </a:cubicBezTo>
                <a:cubicBezTo>
                  <a:pt x="761842" y="2059240"/>
                  <a:pt x="761842" y="2059240"/>
                  <a:pt x="749454" y="2051450"/>
                </a:cubicBezTo>
                <a:cubicBezTo>
                  <a:pt x="749454" y="2051450"/>
                  <a:pt x="749454" y="2051450"/>
                  <a:pt x="699904" y="2056644"/>
                </a:cubicBezTo>
                <a:cubicBezTo>
                  <a:pt x="699904" y="2056644"/>
                  <a:pt x="699904" y="2056644"/>
                  <a:pt x="695774" y="2057942"/>
                </a:cubicBezTo>
                <a:lnTo>
                  <a:pt x="667539" y="2066820"/>
                </a:lnTo>
                <a:lnTo>
                  <a:pt x="664805" y="2067031"/>
                </a:lnTo>
                <a:lnTo>
                  <a:pt x="662741" y="2067031"/>
                </a:lnTo>
                <a:cubicBezTo>
                  <a:pt x="658611" y="2067031"/>
                  <a:pt x="656547" y="2067031"/>
                  <a:pt x="660676" y="2067031"/>
                </a:cubicBezTo>
                <a:lnTo>
                  <a:pt x="635901" y="2067031"/>
                </a:lnTo>
                <a:cubicBezTo>
                  <a:pt x="627642" y="2085208"/>
                  <a:pt x="691645" y="2054047"/>
                  <a:pt x="644159" y="2082611"/>
                </a:cubicBezTo>
                <a:cubicBezTo>
                  <a:pt x="644159" y="2082611"/>
                  <a:pt x="644159" y="2082611"/>
                  <a:pt x="609061" y="2077418"/>
                </a:cubicBezTo>
                <a:cubicBezTo>
                  <a:pt x="609061" y="2077418"/>
                  <a:pt x="609061" y="2077418"/>
                  <a:pt x="604931" y="2072224"/>
                </a:cubicBezTo>
                <a:cubicBezTo>
                  <a:pt x="604931" y="2072224"/>
                  <a:pt x="604931" y="2072224"/>
                  <a:pt x="532670" y="2087805"/>
                </a:cubicBezTo>
                <a:cubicBezTo>
                  <a:pt x="532670" y="2087805"/>
                  <a:pt x="532670" y="2087805"/>
                  <a:pt x="545058" y="2095595"/>
                </a:cubicBezTo>
                <a:cubicBezTo>
                  <a:pt x="545058" y="2095595"/>
                  <a:pt x="545058" y="2095595"/>
                  <a:pt x="520282" y="2095595"/>
                </a:cubicBezTo>
                <a:cubicBezTo>
                  <a:pt x="520282" y="2095595"/>
                  <a:pt x="520282" y="2095595"/>
                  <a:pt x="524411" y="2103386"/>
                </a:cubicBezTo>
                <a:cubicBezTo>
                  <a:pt x="524411" y="2103386"/>
                  <a:pt x="524411" y="2103386"/>
                  <a:pt x="487248" y="2111176"/>
                </a:cubicBezTo>
                <a:cubicBezTo>
                  <a:pt x="478990" y="2116369"/>
                  <a:pt x="468667" y="2137144"/>
                  <a:pt x="448021" y="2129353"/>
                </a:cubicBezTo>
                <a:cubicBezTo>
                  <a:pt x="448021" y="2131950"/>
                  <a:pt x="478990" y="2129353"/>
                  <a:pt x="448021" y="2139740"/>
                </a:cubicBezTo>
                <a:cubicBezTo>
                  <a:pt x="448021" y="2139740"/>
                  <a:pt x="448021" y="2139740"/>
                  <a:pt x="460408" y="2139740"/>
                </a:cubicBezTo>
                <a:cubicBezTo>
                  <a:pt x="460408" y="2142337"/>
                  <a:pt x="474861" y="2131950"/>
                  <a:pt x="456279" y="2144934"/>
                </a:cubicBezTo>
                <a:cubicBezTo>
                  <a:pt x="456279" y="2144934"/>
                  <a:pt x="456279" y="2144934"/>
                  <a:pt x="439762" y="2139740"/>
                </a:cubicBezTo>
                <a:cubicBezTo>
                  <a:pt x="435633" y="2144934"/>
                  <a:pt x="414987" y="2150127"/>
                  <a:pt x="363372" y="2160514"/>
                </a:cubicBezTo>
                <a:cubicBezTo>
                  <a:pt x="363372" y="2160514"/>
                  <a:pt x="363372" y="2160514"/>
                  <a:pt x="332403" y="2160514"/>
                </a:cubicBezTo>
                <a:cubicBezTo>
                  <a:pt x="332403" y="2160514"/>
                  <a:pt x="332403" y="2160514"/>
                  <a:pt x="338596" y="2155321"/>
                </a:cubicBezTo>
                <a:cubicBezTo>
                  <a:pt x="338596" y="2155321"/>
                  <a:pt x="338596" y="2155321"/>
                  <a:pt x="315885" y="2139740"/>
                </a:cubicBezTo>
                <a:cubicBezTo>
                  <a:pt x="315885" y="2139740"/>
                  <a:pt x="315885" y="2139740"/>
                  <a:pt x="346855" y="2139740"/>
                </a:cubicBezTo>
                <a:cubicBezTo>
                  <a:pt x="346855" y="2139740"/>
                  <a:pt x="346855" y="2139740"/>
                  <a:pt x="379888" y="2124160"/>
                </a:cubicBezTo>
                <a:cubicBezTo>
                  <a:pt x="379888" y="2124160"/>
                  <a:pt x="379888" y="2124160"/>
                  <a:pt x="332403" y="2105982"/>
                </a:cubicBezTo>
                <a:cubicBezTo>
                  <a:pt x="332403" y="2105982"/>
                  <a:pt x="332403" y="2105982"/>
                  <a:pt x="303498" y="2105982"/>
                </a:cubicBezTo>
                <a:cubicBezTo>
                  <a:pt x="303498" y="2105982"/>
                  <a:pt x="303498" y="2105982"/>
                  <a:pt x="311756" y="2098192"/>
                </a:cubicBezTo>
                <a:cubicBezTo>
                  <a:pt x="311756" y="2098192"/>
                  <a:pt x="311756" y="2098192"/>
                  <a:pt x="346855" y="2105982"/>
                </a:cubicBezTo>
                <a:cubicBezTo>
                  <a:pt x="346855" y="2105982"/>
                  <a:pt x="346855" y="2105982"/>
                  <a:pt x="338596" y="2082611"/>
                </a:cubicBezTo>
                <a:cubicBezTo>
                  <a:pt x="338596" y="2082611"/>
                  <a:pt x="338596" y="2082611"/>
                  <a:pt x="396406" y="2072224"/>
                </a:cubicBezTo>
                <a:cubicBezTo>
                  <a:pt x="396406" y="2072224"/>
                  <a:pt x="396406" y="2072224"/>
                  <a:pt x="396406" y="2082611"/>
                </a:cubicBezTo>
                <a:cubicBezTo>
                  <a:pt x="396406" y="2082611"/>
                  <a:pt x="396406" y="2082611"/>
                  <a:pt x="410858" y="2082611"/>
                </a:cubicBezTo>
                <a:cubicBezTo>
                  <a:pt x="410858" y="2082611"/>
                  <a:pt x="410858" y="2082611"/>
                  <a:pt x="392276" y="2087805"/>
                </a:cubicBezTo>
                <a:cubicBezTo>
                  <a:pt x="392276" y="2087805"/>
                  <a:pt x="392276" y="2087805"/>
                  <a:pt x="410858" y="2090402"/>
                </a:cubicBezTo>
                <a:cubicBezTo>
                  <a:pt x="410858" y="2090402"/>
                  <a:pt x="410858" y="2090402"/>
                  <a:pt x="423245" y="2087805"/>
                </a:cubicBezTo>
                <a:cubicBezTo>
                  <a:pt x="423245" y="2087805"/>
                  <a:pt x="423245" y="2087805"/>
                  <a:pt x="423245" y="2085208"/>
                </a:cubicBezTo>
                <a:cubicBezTo>
                  <a:pt x="423245" y="2085208"/>
                  <a:pt x="423245" y="2085208"/>
                  <a:pt x="456279" y="2098192"/>
                </a:cubicBezTo>
                <a:cubicBezTo>
                  <a:pt x="456279" y="2098192"/>
                  <a:pt x="456279" y="2098192"/>
                  <a:pt x="501701" y="2082611"/>
                </a:cubicBezTo>
                <a:cubicBezTo>
                  <a:pt x="501701" y="2082611"/>
                  <a:pt x="501701" y="2082611"/>
                  <a:pt x="481055" y="2061837"/>
                </a:cubicBezTo>
                <a:cubicBezTo>
                  <a:pt x="481055" y="2061837"/>
                  <a:pt x="481055" y="2061837"/>
                  <a:pt x="501701" y="2056644"/>
                </a:cubicBezTo>
                <a:cubicBezTo>
                  <a:pt x="516153" y="2051450"/>
                  <a:pt x="445956" y="2077418"/>
                  <a:pt x="532670" y="2059240"/>
                </a:cubicBezTo>
                <a:cubicBezTo>
                  <a:pt x="532670" y="2059240"/>
                  <a:pt x="532670" y="2059240"/>
                  <a:pt x="516153" y="2048853"/>
                </a:cubicBezTo>
                <a:cubicBezTo>
                  <a:pt x="516153" y="2048853"/>
                  <a:pt x="516153" y="2048853"/>
                  <a:pt x="551251" y="2046257"/>
                </a:cubicBezTo>
                <a:cubicBezTo>
                  <a:pt x="551251" y="2046257"/>
                  <a:pt x="551251" y="2046257"/>
                  <a:pt x="536799" y="2035869"/>
                </a:cubicBezTo>
                <a:cubicBezTo>
                  <a:pt x="536799" y="2035869"/>
                  <a:pt x="536799" y="2035869"/>
                  <a:pt x="518218" y="2038466"/>
                </a:cubicBezTo>
                <a:cubicBezTo>
                  <a:pt x="514088" y="2043660"/>
                  <a:pt x="509959" y="2046257"/>
                  <a:pt x="514088" y="2038466"/>
                </a:cubicBezTo>
                <a:cubicBezTo>
                  <a:pt x="514088" y="2038466"/>
                  <a:pt x="514088" y="2038466"/>
                  <a:pt x="499636" y="2041063"/>
                </a:cubicBezTo>
                <a:cubicBezTo>
                  <a:pt x="499636" y="2041063"/>
                  <a:pt x="499636" y="2041063"/>
                  <a:pt x="507895" y="2033273"/>
                </a:cubicBezTo>
                <a:cubicBezTo>
                  <a:pt x="507895" y="2033273"/>
                  <a:pt x="507895" y="2033273"/>
                  <a:pt x="518218" y="2033273"/>
                </a:cubicBezTo>
                <a:cubicBezTo>
                  <a:pt x="520282" y="2028079"/>
                  <a:pt x="524411" y="2022886"/>
                  <a:pt x="528541" y="2015095"/>
                </a:cubicBezTo>
                <a:cubicBezTo>
                  <a:pt x="528541" y="2015095"/>
                  <a:pt x="528541" y="2015095"/>
                  <a:pt x="551251" y="2009902"/>
                </a:cubicBezTo>
                <a:cubicBezTo>
                  <a:pt x="559510" y="2020289"/>
                  <a:pt x="499636" y="2028079"/>
                  <a:pt x="545058" y="2030676"/>
                </a:cubicBezTo>
                <a:cubicBezTo>
                  <a:pt x="536799" y="2035869"/>
                  <a:pt x="530605" y="2041063"/>
                  <a:pt x="588414" y="2030676"/>
                </a:cubicBezTo>
                <a:cubicBezTo>
                  <a:pt x="588414" y="2030676"/>
                  <a:pt x="588414" y="2030676"/>
                  <a:pt x="596673" y="2025482"/>
                </a:cubicBezTo>
                <a:cubicBezTo>
                  <a:pt x="596673" y="2025482"/>
                  <a:pt x="596673" y="2025482"/>
                  <a:pt x="588414" y="2015095"/>
                </a:cubicBezTo>
                <a:cubicBezTo>
                  <a:pt x="588414" y="2015095"/>
                  <a:pt x="588414" y="2015095"/>
                  <a:pt x="615255" y="2009902"/>
                </a:cubicBezTo>
                <a:cubicBezTo>
                  <a:pt x="606996" y="2009902"/>
                  <a:pt x="602867" y="2007305"/>
                  <a:pt x="623513" y="2007305"/>
                </a:cubicBezTo>
                <a:cubicBezTo>
                  <a:pt x="627642" y="2004708"/>
                  <a:pt x="631771" y="2004708"/>
                  <a:pt x="637965" y="2002111"/>
                </a:cubicBezTo>
                <a:cubicBezTo>
                  <a:pt x="642095" y="2004708"/>
                  <a:pt x="642095" y="2007305"/>
                  <a:pt x="640030" y="2007305"/>
                </a:cubicBezTo>
                <a:cubicBezTo>
                  <a:pt x="650353" y="2007305"/>
                  <a:pt x="664805" y="2009902"/>
                  <a:pt x="681322" y="2009902"/>
                </a:cubicBezTo>
                <a:cubicBezTo>
                  <a:pt x="681322" y="2009902"/>
                  <a:pt x="681322" y="2009902"/>
                  <a:pt x="689581" y="2004708"/>
                </a:cubicBezTo>
                <a:cubicBezTo>
                  <a:pt x="689581" y="2004708"/>
                  <a:pt x="689581" y="2004708"/>
                  <a:pt x="658611" y="1994321"/>
                </a:cubicBezTo>
                <a:cubicBezTo>
                  <a:pt x="658611" y="1994321"/>
                  <a:pt x="658611" y="1994321"/>
                  <a:pt x="637965" y="1989128"/>
                </a:cubicBezTo>
                <a:cubicBezTo>
                  <a:pt x="637965" y="1989128"/>
                  <a:pt x="637965" y="1989128"/>
                  <a:pt x="637965" y="1981337"/>
                </a:cubicBezTo>
                <a:cubicBezTo>
                  <a:pt x="637965" y="1981337"/>
                  <a:pt x="637965" y="1981337"/>
                  <a:pt x="629707" y="1976144"/>
                </a:cubicBezTo>
                <a:cubicBezTo>
                  <a:pt x="629707" y="1976144"/>
                  <a:pt x="629707" y="1976144"/>
                  <a:pt x="656547" y="1965757"/>
                </a:cubicBezTo>
                <a:cubicBezTo>
                  <a:pt x="656547" y="1965757"/>
                  <a:pt x="656547" y="1965757"/>
                  <a:pt x="668934" y="1986531"/>
                </a:cubicBezTo>
                <a:cubicBezTo>
                  <a:pt x="675128" y="1986531"/>
                  <a:pt x="673064" y="1989128"/>
                  <a:pt x="666870" y="1991724"/>
                </a:cubicBezTo>
                <a:cubicBezTo>
                  <a:pt x="677193" y="1986531"/>
                  <a:pt x="689581" y="1983934"/>
                  <a:pt x="708162" y="1976144"/>
                </a:cubicBezTo>
                <a:cubicBezTo>
                  <a:pt x="708162" y="1976144"/>
                  <a:pt x="708162" y="1976144"/>
                  <a:pt x="679258" y="1970950"/>
                </a:cubicBezTo>
                <a:cubicBezTo>
                  <a:pt x="685451" y="1968353"/>
                  <a:pt x="695774" y="1968353"/>
                  <a:pt x="710227" y="1965757"/>
                </a:cubicBezTo>
                <a:cubicBezTo>
                  <a:pt x="710227" y="1965757"/>
                  <a:pt x="710227" y="1965757"/>
                  <a:pt x="699904" y="1957966"/>
                </a:cubicBezTo>
                <a:cubicBezTo>
                  <a:pt x="699904" y="1957966"/>
                  <a:pt x="699904" y="1957966"/>
                  <a:pt x="668934" y="1952773"/>
                </a:cubicBezTo>
                <a:cubicBezTo>
                  <a:pt x="668934" y="1952773"/>
                  <a:pt x="668934" y="1952773"/>
                  <a:pt x="685451" y="1934595"/>
                </a:cubicBezTo>
                <a:cubicBezTo>
                  <a:pt x="685451" y="1934595"/>
                  <a:pt x="685451" y="1934595"/>
                  <a:pt x="710227" y="1931999"/>
                </a:cubicBezTo>
                <a:cubicBezTo>
                  <a:pt x="710227" y="1931999"/>
                  <a:pt x="710227" y="1931999"/>
                  <a:pt x="720550" y="1931999"/>
                </a:cubicBezTo>
                <a:cubicBezTo>
                  <a:pt x="722614" y="1926805"/>
                  <a:pt x="718485" y="1926805"/>
                  <a:pt x="714356" y="1929402"/>
                </a:cubicBezTo>
                <a:cubicBezTo>
                  <a:pt x="718485" y="1926805"/>
                  <a:pt x="724679" y="1921612"/>
                  <a:pt x="732937" y="1916418"/>
                </a:cubicBezTo>
                <a:cubicBezTo>
                  <a:pt x="774230" y="1906031"/>
                  <a:pt x="728808" y="1950176"/>
                  <a:pt x="774230" y="1911224"/>
                </a:cubicBezTo>
                <a:cubicBezTo>
                  <a:pt x="774230" y="1911224"/>
                  <a:pt x="774230" y="1911224"/>
                  <a:pt x="796940" y="1916418"/>
                </a:cubicBezTo>
                <a:cubicBezTo>
                  <a:pt x="796940" y="1916418"/>
                  <a:pt x="796940" y="1916418"/>
                  <a:pt x="827910" y="1911224"/>
                </a:cubicBezTo>
                <a:cubicBezTo>
                  <a:pt x="815522" y="1916418"/>
                  <a:pt x="763907" y="1934595"/>
                  <a:pt x="865073" y="1906031"/>
                </a:cubicBezTo>
                <a:cubicBezTo>
                  <a:pt x="869202" y="1906031"/>
                  <a:pt x="873331" y="1906031"/>
                  <a:pt x="881590" y="1908628"/>
                </a:cubicBezTo>
                <a:cubicBezTo>
                  <a:pt x="881590" y="1908628"/>
                  <a:pt x="881590" y="1908628"/>
                  <a:pt x="906365" y="1887853"/>
                </a:cubicBezTo>
                <a:cubicBezTo>
                  <a:pt x="906365" y="1887853"/>
                  <a:pt x="906365" y="1887853"/>
                  <a:pt x="893977" y="1880063"/>
                </a:cubicBezTo>
                <a:cubicBezTo>
                  <a:pt x="873331" y="1880063"/>
                  <a:pt x="891913" y="1900837"/>
                  <a:pt x="856814" y="1887853"/>
                </a:cubicBezTo>
                <a:cubicBezTo>
                  <a:pt x="856814" y="1887853"/>
                  <a:pt x="856814" y="1887853"/>
                  <a:pt x="856814" y="1877466"/>
                </a:cubicBezTo>
                <a:cubicBezTo>
                  <a:pt x="856814" y="1877466"/>
                  <a:pt x="856814" y="1877466"/>
                  <a:pt x="889848" y="1874870"/>
                </a:cubicBezTo>
                <a:cubicBezTo>
                  <a:pt x="889848" y="1874870"/>
                  <a:pt x="889848" y="1874870"/>
                  <a:pt x="885719" y="1872273"/>
                </a:cubicBezTo>
                <a:cubicBezTo>
                  <a:pt x="885719" y="1872273"/>
                  <a:pt x="885719" y="1872273"/>
                  <a:pt x="893977" y="1867079"/>
                </a:cubicBezTo>
                <a:cubicBezTo>
                  <a:pt x="893977" y="1867079"/>
                  <a:pt x="893977" y="1867079"/>
                  <a:pt x="945593" y="1877466"/>
                </a:cubicBezTo>
                <a:cubicBezTo>
                  <a:pt x="945593" y="1877466"/>
                  <a:pt x="945593" y="1877466"/>
                  <a:pt x="945593" y="1867079"/>
                </a:cubicBezTo>
                <a:cubicBezTo>
                  <a:pt x="945593" y="1867079"/>
                  <a:pt x="945593" y="1867079"/>
                  <a:pt x="953851" y="1867079"/>
                </a:cubicBezTo>
                <a:cubicBezTo>
                  <a:pt x="953851" y="1867079"/>
                  <a:pt x="953851" y="1867079"/>
                  <a:pt x="1061211" y="1843708"/>
                </a:cubicBezTo>
                <a:cubicBezTo>
                  <a:pt x="1061211" y="1843708"/>
                  <a:pt x="1061211" y="1843708"/>
                  <a:pt x="1073599" y="1843708"/>
                </a:cubicBezTo>
                <a:cubicBezTo>
                  <a:pt x="1073599" y="1843708"/>
                  <a:pt x="1073599" y="1843708"/>
                  <a:pt x="1085986" y="1838515"/>
                </a:cubicBezTo>
                <a:cubicBezTo>
                  <a:pt x="1085986" y="1838515"/>
                  <a:pt x="1085986" y="1838515"/>
                  <a:pt x="999273" y="1833321"/>
                </a:cubicBezTo>
                <a:cubicBezTo>
                  <a:pt x="999273" y="1833321"/>
                  <a:pt x="999273" y="1833321"/>
                  <a:pt x="1021983" y="1825531"/>
                </a:cubicBezTo>
                <a:cubicBezTo>
                  <a:pt x="1021983" y="1825531"/>
                  <a:pt x="1021983" y="1825531"/>
                  <a:pt x="997208" y="1822934"/>
                </a:cubicBezTo>
                <a:cubicBezTo>
                  <a:pt x="997208" y="1822934"/>
                  <a:pt x="997208" y="1822934"/>
                  <a:pt x="1005466" y="1812547"/>
                </a:cubicBezTo>
                <a:cubicBezTo>
                  <a:pt x="1005466" y="1812547"/>
                  <a:pt x="1005466" y="1812547"/>
                  <a:pt x="1073599" y="1799563"/>
                </a:cubicBezTo>
                <a:cubicBezTo>
                  <a:pt x="1073599" y="1799563"/>
                  <a:pt x="1073599" y="1799563"/>
                  <a:pt x="1073599" y="1786579"/>
                </a:cubicBezTo>
                <a:cubicBezTo>
                  <a:pt x="1073599" y="1783983"/>
                  <a:pt x="1073599" y="1783983"/>
                  <a:pt x="1073599" y="1783983"/>
                </a:cubicBezTo>
                <a:cubicBezTo>
                  <a:pt x="1075663" y="1783983"/>
                  <a:pt x="1079792" y="1783983"/>
                  <a:pt x="1085986" y="1781386"/>
                </a:cubicBezTo>
                <a:cubicBezTo>
                  <a:pt x="1085986" y="1781386"/>
                  <a:pt x="1085986" y="1781386"/>
                  <a:pt x="1075663" y="1778789"/>
                </a:cubicBezTo>
                <a:cubicBezTo>
                  <a:pt x="1011660" y="1794370"/>
                  <a:pt x="1059146" y="1815144"/>
                  <a:pt x="924947" y="1820337"/>
                </a:cubicBezTo>
                <a:cubicBezTo>
                  <a:pt x="916688" y="1822934"/>
                  <a:pt x="914623" y="1830725"/>
                  <a:pt x="910494" y="1833321"/>
                </a:cubicBezTo>
                <a:cubicBezTo>
                  <a:pt x="910494" y="1833321"/>
                  <a:pt x="910494" y="1833321"/>
                  <a:pt x="941463" y="1841112"/>
                </a:cubicBezTo>
                <a:cubicBezTo>
                  <a:pt x="941463" y="1841112"/>
                  <a:pt x="941463" y="1841112"/>
                  <a:pt x="949722" y="1835918"/>
                </a:cubicBezTo>
                <a:cubicBezTo>
                  <a:pt x="951786" y="1835918"/>
                  <a:pt x="947657" y="1841112"/>
                  <a:pt x="947657" y="1843708"/>
                </a:cubicBezTo>
                <a:cubicBezTo>
                  <a:pt x="947657" y="1843708"/>
                  <a:pt x="947657" y="1843708"/>
                  <a:pt x="927011" y="1848902"/>
                </a:cubicBezTo>
                <a:cubicBezTo>
                  <a:pt x="927011" y="1848902"/>
                  <a:pt x="927011" y="1848902"/>
                  <a:pt x="906365" y="1848902"/>
                </a:cubicBezTo>
                <a:cubicBezTo>
                  <a:pt x="906365" y="1848902"/>
                  <a:pt x="906365" y="1848902"/>
                  <a:pt x="927011" y="1856692"/>
                </a:cubicBezTo>
                <a:cubicBezTo>
                  <a:pt x="920817" y="1854095"/>
                  <a:pt x="898107" y="1887853"/>
                  <a:pt x="902236" y="1851499"/>
                </a:cubicBezTo>
                <a:cubicBezTo>
                  <a:pt x="902236" y="1851499"/>
                  <a:pt x="902236" y="1851499"/>
                  <a:pt x="836168" y="1864483"/>
                </a:cubicBezTo>
                <a:cubicBezTo>
                  <a:pt x="836168" y="1861886"/>
                  <a:pt x="817587" y="1874870"/>
                  <a:pt x="838233" y="1859289"/>
                </a:cubicBezTo>
                <a:cubicBezTo>
                  <a:pt x="838233" y="1859289"/>
                  <a:pt x="838233" y="1859289"/>
                  <a:pt x="829974" y="1854095"/>
                </a:cubicBezTo>
                <a:cubicBezTo>
                  <a:pt x="829974" y="1854095"/>
                  <a:pt x="829974" y="1854095"/>
                  <a:pt x="809328" y="1867079"/>
                </a:cubicBezTo>
                <a:cubicBezTo>
                  <a:pt x="809328" y="1867079"/>
                  <a:pt x="809328" y="1867079"/>
                  <a:pt x="817587" y="1869676"/>
                </a:cubicBezTo>
                <a:cubicBezTo>
                  <a:pt x="817587" y="1869676"/>
                  <a:pt x="817587" y="1869676"/>
                  <a:pt x="805199" y="1880063"/>
                </a:cubicBezTo>
                <a:cubicBezTo>
                  <a:pt x="805199" y="1880063"/>
                  <a:pt x="805199" y="1880063"/>
                  <a:pt x="774230" y="1880063"/>
                </a:cubicBezTo>
                <a:cubicBezTo>
                  <a:pt x="774230" y="1880063"/>
                  <a:pt x="774230" y="1880063"/>
                  <a:pt x="772165" y="1885257"/>
                </a:cubicBezTo>
                <a:cubicBezTo>
                  <a:pt x="772165" y="1885257"/>
                  <a:pt x="772165" y="1885257"/>
                  <a:pt x="761842" y="1882660"/>
                </a:cubicBezTo>
                <a:cubicBezTo>
                  <a:pt x="761842" y="1882660"/>
                  <a:pt x="761842" y="1882660"/>
                  <a:pt x="728808" y="1887853"/>
                </a:cubicBezTo>
                <a:cubicBezTo>
                  <a:pt x="728808" y="1887853"/>
                  <a:pt x="728808" y="1887853"/>
                  <a:pt x="728808" y="1895644"/>
                </a:cubicBezTo>
                <a:cubicBezTo>
                  <a:pt x="728808" y="1895644"/>
                  <a:pt x="728808" y="1895644"/>
                  <a:pt x="714356" y="1893047"/>
                </a:cubicBezTo>
                <a:cubicBezTo>
                  <a:pt x="714356" y="1893047"/>
                  <a:pt x="714356" y="1893047"/>
                  <a:pt x="625577" y="1916418"/>
                </a:cubicBezTo>
                <a:cubicBezTo>
                  <a:pt x="625577" y="1916418"/>
                  <a:pt x="625577" y="1916418"/>
                  <a:pt x="604931" y="1916418"/>
                </a:cubicBezTo>
                <a:cubicBezTo>
                  <a:pt x="604931" y="1916418"/>
                  <a:pt x="604931" y="1916418"/>
                  <a:pt x="584285" y="1919015"/>
                </a:cubicBezTo>
                <a:cubicBezTo>
                  <a:pt x="584285" y="1919015"/>
                  <a:pt x="584285" y="1919015"/>
                  <a:pt x="625577" y="1903434"/>
                </a:cubicBezTo>
                <a:cubicBezTo>
                  <a:pt x="625577" y="1903434"/>
                  <a:pt x="625577" y="1903434"/>
                  <a:pt x="565704" y="1908628"/>
                </a:cubicBezTo>
                <a:cubicBezTo>
                  <a:pt x="565704" y="1908628"/>
                  <a:pt x="565704" y="1908628"/>
                  <a:pt x="565704" y="1924208"/>
                </a:cubicBezTo>
                <a:cubicBezTo>
                  <a:pt x="565704" y="1924208"/>
                  <a:pt x="565704" y="1924208"/>
                  <a:pt x="524411" y="1919015"/>
                </a:cubicBezTo>
                <a:cubicBezTo>
                  <a:pt x="538864" y="1924208"/>
                  <a:pt x="512024" y="1926805"/>
                  <a:pt x="520282" y="1931999"/>
                </a:cubicBezTo>
                <a:cubicBezTo>
                  <a:pt x="520282" y="1931999"/>
                  <a:pt x="520282" y="1931999"/>
                  <a:pt x="551251" y="1929402"/>
                </a:cubicBezTo>
                <a:cubicBezTo>
                  <a:pt x="551251" y="1929402"/>
                  <a:pt x="551251" y="1929402"/>
                  <a:pt x="501701" y="1939789"/>
                </a:cubicBezTo>
                <a:cubicBezTo>
                  <a:pt x="501701" y="1939789"/>
                  <a:pt x="501701" y="1939789"/>
                  <a:pt x="520282" y="1947579"/>
                </a:cubicBezTo>
                <a:cubicBezTo>
                  <a:pt x="520282" y="1947579"/>
                  <a:pt x="520282" y="1947579"/>
                  <a:pt x="540928" y="1942386"/>
                </a:cubicBezTo>
                <a:cubicBezTo>
                  <a:pt x="540928" y="1942386"/>
                  <a:pt x="540928" y="1942386"/>
                  <a:pt x="571898" y="1942386"/>
                </a:cubicBezTo>
                <a:cubicBezTo>
                  <a:pt x="571898" y="1942386"/>
                  <a:pt x="571898" y="1942386"/>
                  <a:pt x="532670" y="1955370"/>
                </a:cubicBezTo>
                <a:cubicBezTo>
                  <a:pt x="532670" y="1955370"/>
                  <a:pt x="532670" y="1955370"/>
                  <a:pt x="520282" y="1960563"/>
                </a:cubicBezTo>
                <a:cubicBezTo>
                  <a:pt x="520282" y="1960563"/>
                  <a:pt x="520282" y="1960563"/>
                  <a:pt x="559510" y="1968353"/>
                </a:cubicBezTo>
                <a:cubicBezTo>
                  <a:pt x="559510" y="1968353"/>
                  <a:pt x="559510" y="1968353"/>
                  <a:pt x="623513" y="1952773"/>
                </a:cubicBezTo>
                <a:cubicBezTo>
                  <a:pt x="623513" y="1952773"/>
                  <a:pt x="623513" y="1952773"/>
                  <a:pt x="545058" y="1981337"/>
                </a:cubicBezTo>
                <a:cubicBezTo>
                  <a:pt x="545058" y="1981337"/>
                  <a:pt x="545058" y="1981337"/>
                  <a:pt x="532670" y="1973547"/>
                </a:cubicBezTo>
                <a:cubicBezTo>
                  <a:pt x="532670" y="1973547"/>
                  <a:pt x="532670" y="1973547"/>
                  <a:pt x="495507" y="1963160"/>
                </a:cubicBezTo>
                <a:cubicBezTo>
                  <a:pt x="495507" y="1963160"/>
                  <a:pt x="495507" y="1963160"/>
                  <a:pt x="464538" y="1976144"/>
                </a:cubicBezTo>
                <a:cubicBezTo>
                  <a:pt x="468667" y="1978741"/>
                  <a:pt x="462473" y="1978741"/>
                  <a:pt x="460408" y="1981337"/>
                </a:cubicBezTo>
                <a:cubicBezTo>
                  <a:pt x="460408" y="1981337"/>
                  <a:pt x="460408" y="1981337"/>
                  <a:pt x="423245" y="1978741"/>
                </a:cubicBezTo>
                <a:cubicBezTo>
                  <a:pt x="423245" y="1978741"/>
                  <a:pt x="423245" y="1978741"/>
                  <a:pt x="384018" y="1973547"/>
                </a:cubicBezTo>
                <a:cubicBezTo>
                  <a:pt x="384018" y="1973547"/>
                  <a:pt x="384018" y="1973547"/>
                  <a:pt x="375759" y="1970950"/>
                </a:cubicBezTo>
                <a:cubicBezTo>
                  <a:pt x="375759" y="1970950"/>
                  <a:pt x="375759" y="1970950"/>
                  <a:pt x="350984" y="1978741"/>
                </a:cubicBezTo>
                <a:cubicBezTo>
                  <a:pt x="350984" y="1978741"/>
                  <a:pt x="350984" y="1978741"/>
                  <a:pt x="359242" y="1986531"/>
                </a:cubicBezTo>
                <a:cubicBezTo>
                  <a:pt x="359242" y="1986531"/>
                  <a:pt x="359242" y="1986531"/>
                  <a:pt x="328273" y="1996918"/>
                </a:cubicBezTo>
                <a:cubicBezTo>
                  <a:pt x="328273" y="1996918"/>
                  <a:pt x="328273" y="1996918"/>
                  <a:pt x="311756" y="1986531"/>
                </a:cubicBezTo>
                <a:cubicBezTo>
                  <a:pt x="307627" y="1996918"/>
                  <a:pt x="299369" y="1994321"/>
                  <a:pt x="293175" y="1991724"/>
                </a:cubicBezTo>
                <a:cubicBezTo>
                  <a:pt x="293175" y="1991724"/>
                  <a:pt x="295240" y="1989128"/>
                  <a:pt x="295240" y="1989128"/>
                </a:cubicBezTo>
                <a:cubicBezTo>
                  <a:pt x="295240" y="1989128"/>
                  <a:pt x="295240" y="1989128"/>
                  <a:pt x="262206" y="1986531"/>
                </a:cubicBezTo>
                <a:cubicBezTo>
                  <a:pt x="262206" y="1986531"/>
                  <a:pt x="262206" y="1986531"/>
                  <a:pt x="264270" y="1976144"/>
                </a:cubicBezTo>
                <a:cubicBezTo>
                  <a:pt x="264270" y="1976144"/>
                  <a:pt x="264270" y="1976144"/>
                  <a:pt x="291110" y="1973547"/>
                </a:cubicBezTo>
                <a:cubicBezTo>
                  <a:pt x="291110" y="1973547"/>
                  <a:pt x="291110" y="1973547"/>
                  <a:pt x="303498" y="1965757"/>
                </a:cubicBezTo>
                <a:cubicBezTo>
                  <a:pt x="303498" y="1965757"/>
                  <a:pt x="303498" y="1965757"/>
                  <a:pt x="286981" y="1955370"/>
                </a:cubicBezTo>
                <a:cubicBezTo>
                  <a:pt x="286981" y="1955370"/>
                  <a:pt x="286981" y="1955370"/>
                  <a:pt x="299369" y="1944982"/>
                </a:cubicBezTo>
                <a:cubicBezTo>
                  <a:pt x="299369" y="1944982"/>
                  <a:pt x="299369" y="1944982"/>
                  <a:pt x="282852" y="1937192"/>
                </a:cubicBezTo>
                <a:cubicBezTo>
                  <a:pt x="282852" y="1937192"/>
                  <a:pt x="282852" y="1937192"/>
                  <a:pt x="256012" y="1944982"/>
                </a:cubicBezTo>
                <a:cubicBezTo>
                  <a:pt x="256012" y="1944982"/>
                  <a:pt x="256012" y="1944982"/>
                  <a:pt x="262206" y="1919015"/>
                </a:cubicBezTo>
                <a:cubicBezTo>
                  <a:pt x="262206" y="1919015"/>
                  <a:pt x="262206" y="1919015"/>
                  <a:pt x="259883" y="1919339"/>
                </a:cubicBezTo>
                <a:lnTo>
                  <a:pt x="255638" y="1919933"/>
                </a:lnTo>
                <a:lnTo>
                  <a:pt x="254657" y="1919786"/>
                </a:lnTo>
                <a:cubicBezTo>
                  <a:pt x="249689" y="1919339"/>
                  <a:pt x="238979" y="1918366"/>
                  <a:pt x="218849" y="1916418"/>
                </a:cubicBezTo>
                <a:cubicBezTo>
                  <a:pt x="218849" y="1916418"/>
                  <a:pt x="218849" y="1916418"/>
                  <a:pt x="210590" y="1916418"/>
                </a:cubicBezTo>
                <a:cubicBezTo>
                  <a:pt x="210590" y="1916418"/>
                  <a:pt x="210590" y="1916418"/>
                  <a:pt x="222978" y="1908628"/>
                </a:cubicBezTo>
                <a:cubicBezTo>
                  <a:pt x="222978" y="1908628"/>
                  <a:pt x="222978" y="1908628"/>
                  <a:pt x="214719" y="1903434"/>
                </a:cubicBezTo>
                <a:cubicBezTo>
                  <a:pt x="214719" y="1903434"/>
                  <a:pt x="214719" y="1903434"/>
                  <a:pt x="192009" y="1906031"/>
                </a:cubicBezTo>
                <a:cubicBezTo>
                  <a:pt x="202332" y="1893047"/>
                  <a:pt x="181686" y="1900837"/>
                  <a:pt x="167233" y="1890450"/>
                </a:cubicBezTo>
                <a:cubicBezTo>
                  <a:pt x="167233" y="1890450"/>
                  <a:pt x="167233" y="1890450"/>
                  <a:pt x="189944" y="1885257"/>
                </a:cubicBezTo>
                <a:cubicBezTo>
                  <a:pt x="183750" y="1882660"/>
                  <a:pt x="183750" y="1864483"/>
                  <a:pt x="150717" y="1880063"/>
                </a:cubicBezTo>
                <a:cubicBezTo>
                  <a:pt x="150717" y="1880063"/>
                  <a:pt x="150717" y="1880063"/>
                  <a:pt x="99101" y="1856692"/>
                </a:cubicBezTo>
                <a:cubicBezTo>
                  <a:pt x="99101" y="1856692"/>
                  <a:pt x="99101" y="1856692"/>
                  <a:pt x="64003" y="1872273"/>
                </a:cubicBezTo>
                <a:cubicBezTo>
                  <a:pt x="64003" y="1872273"/>
                  <a:pt x="64003" y="1872273"/>
                  <a:pt x="61938" y="1882660"/>
                </a:cubicBezTo>
                <a:cubicBezTo>
                  <a:pt x="61938" y="1882660"/>
                  <a:pt x="61938" y="1882660"/>
                  <a:pt x="49551" y="1885257"/>
                </a:cubicBezTo>
                <a:cubicBezTo>
                  <a:pt x="49551" y="1885257"/>
                  <a:pt x="49551" y="1885257"/>
                  <a:pt x="64003" y="1864483"/>
                </a:cubicBezTo>
                <a:cubicBezTo>
                  <a:pt x="64003" y="1864483"/>
                  <a:pt x="64003" y="1864483"/>
                  <a:pt x="14452" y="1851499"/>
                </a:cubicBezTo>
                <a:cubicBezTo>
                  <a:pt x="14452" y="1851499"/>
                  <a:pt x="14452" y="1851499"/>
                  <a:pt x="18581" y="1828128"/>
                </a:cubicBezTo>
                <a:cubicBezTo>
                  <a:pt x="18581" y="1828128"/>
                  <a:pt x="18581" y="1828128"/>
                  <a:pt x="30969" y="1825531"/>
                </a:cubicBezTo>
                <a:cubicBezTo>
                  <a:pt x="30969" y="1825531"/>
                  <a:pt x="30969" y="1825531"/>
                  <a:pt x="18581" y="1833321"/>
                </a:cubicBezTo>
                <a:cubicBezTo>
                  <a:pt x="18581" y="1833321"/>
                  <a:pt x="18581" y="1833321"/>
                  <a:pt x="35098" y="1841112"/>
                </a:cubicBezTo>
                <a:cubicBezTo>
                  <a:pt x="35098" y="1841112"/>
                  <a:pt x="35098" y="1841112"/>
                  <a:pt x="70197" y="1838515"/>
                </a:cubicBezTo>
                <a:cubicBezTo>
                  <a:pt x="70197" y="1838515"/>
                  <a:pt x="70197" y="1838515"/>
                  <a:pt x="82584" y="1828128"/>
                </a:cubicBezTo>
                <a:cubicBezTo>
                  <a:pt x="82584" y="1828128"/>
                  <a:pt x="82584" y="1828128"/>
                  <a:pt x="10323" y="1799563"/>
                </a:cubicBezTo>
                <a:cubicBezTo>
                  <a:pt x="10323" y="1799563"/>
                  <a:pt x="10323" y="1799563"/>
                  <a:pt x="10323" y="1765805"/>
                </a:cubicBezTo>
                <a:cubicBezTo>
                  <a:pt x="10323" y="1765805"/>
                  <a:pt x="10323" y="1765805"/>
                  <a:pt x="22711" y="1763208"/>
                </a:cubicBezTo>
                <a:cubicBezTo>
                  <a:pt x="22711" y="1763208"/>
                  <a:pt x="22711" y="1763208"/>
                  <a:pt x="30969" y="1773596"/>
                </a:cubicBezTo>
                <a:cubicBezTo>
                  <a:pt x="30969" y="1773596"/>
                  <a:pt x="30969" y="1773596"/>
                  <a:pt x="49551" y="1770999"/>
                </a:cubicBezTo>
                <a:cubicBezTo>
                  <a:pt x="49551" y="1770999"/>
                  <a:pt x="49551" y="1770999"/>
                  <a:pt x="51615" y="1763208"/>
                </a:cubicBezTo>
                <a:cubicBezTo>
                  <a:pt x="51615" y="1763208"/>
                  <a:pt x="51615" y="1763208"/>
                  <a:pt x="51615" y="1755418"/>
                </a:cubicBezTo>
                <a:cubicBezTo>
                  <a:pt x="51615" y="1755418"/>
                  <a:pt x="51615" y="1755418"/>
                  <a:pt x="70197" y="1760612"/>
                </a:cubicBezTo>
                <a:cubicBezTo>
                  <a:pt x="70197" y="1760612"/>
                  <a:pt x="70197" y="1760612"/>
                  <a:pt x="61938" y="1778789"/>
                </a:cubicBezTo>
                <a:cubicBezTo>
                  <a:pt x="61938" y="1778789"/>
                  <a:pt x="61938" y="1778789"/>
                  <a:pt x="82584" y="1802160"/>
                </a:cubicBezTo>
                <a:cubicBezTo>
                  <a:pt x="82584" y="1802160"/>
                  <a:pt x="82584" y="1802160"/>
                  <a:pt x="86714" y="1825531"/>
                </a:cubicBezTo>
                <a:cubicBezTo>
                  <a:pt x="86714" y="1825531"/>
                  <a:pt x="86714" y="1825531"/>
                  <a:pt x="94972" y="1830725"/>
                </a:cubicBezTo>
                <a:cubicBezTo>
                  <a:pt x="94972" y="1830725"/>
                  <a:pt x="94972" y="1830725"/>
                  <a:pt x="140393" y="1807354"/>
                </a:cubicBezTo>
                <a:cubicBezTo>
                  <a:pt x="140393" y="1802160"/>
                  <a:pt x="117683" y="1804757"/>
                  <a:pt x="138329" y="1796966"/>
                </a:cubicBezTo>
                <a:cubicBezTo>
                  <a:pt x="138329" y="1796966"/>
                  <a:pt x="138329" y="1796966"/>
                  <a:pt x="204396" y="1783983"/>
                </a:cubicBezTo>
                <a:cubicBezTo>
                  <a:pt x="204396" y="1783983"/>
                  <a:pt x="204396" y="1783983"/>
                  <a:pt x="222978" y="1778789"/>
                </a:cubicBezTo>
                <a:cubicBezTo>
                  <a:pt x="222978" y="1778789"/>
                  <a:pt x="222978" y="1778789"/>
                  <a:pt x="222978" y="1773596"/>
                </a:cubicBezTo>
                <a:cubicBezTo>
                  <a:pt x="222978" y="1773596"/>
                  <a:pt x="222978" y="1773596"/>
                  <a:pt x="256012" y="1758015"/>
                </a:cubicBezTo>
                <a:cubicBezTo>
                  <a:pt x="256012" y="1758015"/>
                  <a:pt x="256012" y="1758015"/>
                  <a:pt x="282852" y="1765805"/>
                </a:cubicBezTo>
                <a:cubicBezTo>
                  <a:pt x="282852" y="1765805"/>
                  <a:pt x="282852" y="1765805"/>
                  <a:pt x="286981" y="1768402"/>
                </a:cubicBezTo>
                <a:cubicBezTo>
                  <a:pt x="286981" y="1768402"/>
                  <a:pt x="286981" y="1768402"/>
                  <a:pt x="286981" y="1755418"/>
                </a:cubicBezTo>
                <a:cubicBezTo>
                  <a:pt x="286981" y="1755418"/>
                  <a:pt x="286981" y="1755418"/>
                  <a:pt x="338596" y="1745031"/>
                </a:cubicBezTo>
                <a:cubicBezTo>
                  <a:pt x="338596" y="1745031"/>
                  <a:pt x="338596" y="1745031"/>
                  <a:pt x="324144" y="1739837"/>
                </a:cubicBezTo>
                <a:cubicBezTo>
                  <a:pt x="363372" y="1742434"/>
                  <a:pt x="289046" y="1719063"/>
                  <a:pt x="367501" y="1739837"/>
                </a:cubicBezTo>
                <a:cubicBezTo>
                  <a:pt x="367501" y="1739837"/>
                  <a:pt x="367501" y="1739837"/>
                  <a:pt x="388147" y="1752821"/>
                </a:cubicBezTo>
                <a:cubicBezTo>
                  <a:pt x="388147" y="1752821"/>
                  <a:pt x="388147" y="1752821"/>
                  <a:pt x="396406" y="1750225"/>
                </a:cubicBezTo>
                <a:cubicBezTo>
                  <a:pt x="396406" y="1750225"/>
                  <a:pt x="396406" y="1750225"/>
                  <a:pt x="425310" y="1760612"/>
                </a:cubicBezTo>
                <a:cubicBezTo>
                  <a:pt x="425310" y="1760612"/>
                  <a:pt x="425310" y="1760612"/>
                  <a:pt x="435633" y="1752821"/>
                </a:cubicBezTo>
                <a:cubicBezTo>
                  <a:pt x="435633" y="1752821"/>
                  <a:pt x="435633" y="1752821"/>
                  <a:pt x="417051" y="1745031"/>
                </a:cubicBezTo>
                <a:cubicBezTo>
                  <a:pt x="417051" y="1745031"/>
                  <a:pt x="417051" y="1745031"/>
                  <a:pt x="439762" y="1732047"/>
                </a:cubicBezTo>
                <a:cubicBezTo>
                  <a:pt x="439762" y="1732047"/>
                  <a:pt x="439762" y="1732047"/>
                  <a:pt x="452150" y="1750225"/>
                </a:cubicBezTo>
                <a:cubicBezTo>
                  <a:pt x="452150" y="1750225"/>
                  <a:pt x="452150" y="1750225"/>
                  <a:pt x="464538" y="1745031"/>
                </a:cubicBezTo>
                <a:cubicBezTo>
                  <a:pt x="464538" y="1745031"/>
                  <a:pt x="464538" y="1745031"/>
                  <a:pt x="489313" y="1755418"/>
                </a:cubicBezTo>
                <a:cubicBezTo>
                  <a:pt x="497572" y="1747628"/>
                  <a:pt x="512024" y="1763208"/>
                  <a:pt x="516153" y="1745031"/>
                </a:cubicBezTo>
                <a:cubicBezTo>
                  <a:pt x="516153" y="1745031"/>
                  <a:pt x="516153" y="1745031"/>
                  <a:pt x="481055" y="1737241"/>
                </a:cubicBezTo>
                <a:cubicBezTo>
                  <a:pt x="481055" y="1737241"/>
                  <a:pt x="481055" y="1737241"/>
                  <a:pt x="437698" y="1719063"/>
                </a:cubicBezTo>
                <a:cubicBezTo>
                  <a:pt x="435633" y="1719063"/>
                  <a:pt x="431504" y="1719063"/>
                  <a:pt x="425310" y="1719063"/>
                </a:cubicBezTo>
                <a:cubicBezTo>
                  <a:pt x="425310" y="1719063"/>
                  <a:pt x="425310" y="1719063"/>
                  <a:pt x="431504" y="1713870"/>
                </a:cubicBezTo>
                <a:cubicBezTo>
                  <a:pt x="431504" y="1713870"/>
                  <a:pt x="431504" y="1713870"/>
                  <a:pt x="474861" y="1716467"/>
                </a:cubicBezTo>
                <a:cubicBezTo>
                  <a:pt x="474861" y="1716467"/>
                  <a:pt x="474861" y="1716467"/>
                  <a:pt x="524411" y="1724257"/>
                </a:cubicBezTo>
                <a:cubicBezTo>
                  <a:pt x="524411" y="1724257"/>
                  <a:pt x="524411" y="1724257"/>
                  <a:pt x="528541" y="1724257"/>
                </a:cubicBezTo>
                <a:cubicBezTo>
                  <a:pt x="528541" y="1724257"/>
                  <a:pt x="528541" y="1724257"/>
                  <a:pt x="528541" y="1713870"/>
                </a:cubicBezTo>
                <a:cubicBezTo>
                  <a:pt x="528541" y="1713870"/>
                  <a:pt x="528541" y="1713870"/>
                  <a:pt x="540928" y="1716467"/>
                </a:cubicBezTo>
                <a:cubicBezTo>
                  <a:pt x="540928" y="1716467"/>
                  <a:pt x="540928" y="1716467"/>
                  <a:pt x="563639" y="1713870"/>
                </a:cubicBezTo>
                <a:cubicBezTo>
                  <a:pt x="563639" y="1713870"/>
                  <a:pt x="563639" y="1713870"/>
                  <a:pt x="559510" y="1698289"/>
                </a:cubicBezTo>
                <a:cubicBezTo>
                  <a:pt x="559510" y="1698289"/>
                  <a:pt x="559510" y="1698289"/>
                  <a:pt x="563639" y="1693096"/>
                </a:cubicBezTo>
                <a:cubicBezTo>
                  <a:pt x="563639" y="1693096"/>
                  <a:pt x="563639" y="1693096"/>
                  <a:pt x="536799" y="1685305"/>
                </a:cubicBezTo>
                <a:cubicBezTo>
                  <a:pt x="536799" y="1685305"/>
                  <a:pt x="536799" y="1685305"/>
                  <a:pt x="528541" y="1698289"/>
                </a:cubicBezTo>
                <a:cubicBezTo>
                  <a:pt x="528541" y="1698289"/>
                  <a:pt x="528541" y="1698289"/>
                  <a:pt x="495507" y="1693096"/>
                </a:cubicBezTo>
                <a:cubicBezTo>
                  <a:pt x="495507" y="1693096"/>
                  <a:pt x="495507" y="1693096"/>
                  <a:pt x="501701" y="1677515"/>
                </a:cubicBezTo>
                <a:cubicBezTo>
                  <a:pt x="530605" y="1677515"/>
                  <a:pt x="567768" y="1664531"/>
                  <a:pt x="584285" y="1677515"/>
                </a:cubicBezTo>
                <a:cubicBezTo>
                  <a:pt x="584285" y="1677515"/>
                  <a:pt x="584285" y="1677515"/>
                  <a:pt x="573962" y="1682708"/>
                </a:cubicBezTo>
                <a:cubicBezTo>
                  <a:pt x="573962" y="1682708"/>
                  <a:pt x="573962" y="1682708"/>
                  <a:pt x="584285" y="1685305"/>
                </a:cubicBezTo>
                <a:cubicBezTo>
                  <a:pt x="584285" y="1685305"/>
                  <a:pt x="584285" y="1685305"/>
                  <a:pt x="596673" y="1685305"/>
                </a:cubicBezTo>
                <a:cubicBezTo>
                  <a:pt x="596673" y="1685305"/>
                  <a:pt x="596673" y="1685305"/>
                  <a:pt x="573962" y="1693096"/>
                </a:cubicBezTo>
                <a:cubicBezTo>
                  <a:pt x="573962" y="1693096"/>
                  <a:pt x="573962" y="1693096"/>
                  <a:pt x="613190" y="1690499"/>
                </a:cubicBezTo>
                <a:cubicBezTo>
                  <a:pt x="613190" y="1690499"/>
                  <a:pt x="613190" y="1690499"/>
                  <a:pt x="623513" y="1680112"/>
                </a:cubicBezTo>
                <a:cubicBezTo>
                  <a:pt x="623513" y="1680112"/>
                  <a:pt x="623513" y="1680112"/>
                  <a:pt x="701968" y="1672321"/>
                </a:cubicBezTo>
                <a:cubicBezTo>
                  <a:pt x="701968" y="1672321"/>
                  <a:pt x="701968" y="1672321"/>
                  <a:pt x="737067" y="1661934"/>
                </a:cubicBezTo>
                <a:cubicBezTo>
                  <a:pt x="737067" y="1661934"/>
                  <a:pt x="737067" y="1661934"/>
                  <a:pt x="784553" y="1654144"/>
                </a:cubicBezTo>
                <a:cubicBezTo>
                  <a:pt x="784553" y="1654144"/>
                  <a:pt x="784553" y="1654144"/>
                  <a:pt x="807263" y="1654144"/>
                </a:cubicBezTo>
                <a:cubicBezTo>
                  <a:pt x="809328" y="1651547"/>
                  <a:pt x="817587" y="1651547"/>
                  <a:pt x="836168" y="1648950"/>
                </a:cubicBezTo>
                <a:cubicBezTo>
                  <a:pt x="836168" y="1648950"/>
                  <a:pt x="836168" y="1648950"/>
                  <a:pt x="825845" y="1656741"/>
                </a:cubicBezTo>
                <a:cubicBezTo>
                  <a:pt x="825845" y="1656741"/>
                  <a:pt x="825845" y="1656741"/>
                  <a:pt x="863008" y="1664531"/>
                </a:cubicBezTo>
                <a:cubicBezTo>
                  <a:pt x="865073" y="1664531"/>
                  <a:pt x="867137" y="1664531"/>
                  <a:pt x="869202" y="1664531"/>
                </a:cubicBezTo>
                <a:cubicBezTo>
                  <a:pt x="867137" y="1667128"/>
                  <a:pt x="865073" y="1669725"/>
                  <a:pt x="863008" y="1672321"/>
                </a:cubicBezTo>
                <a:cubicBezTo>
                  <a:pt x="863008" y="1672321"/>
                  <a:pt x="863008" y="1672321"/>
                  <a:pt x="910494" y="1664531"/>
                </a:cubicBezTo>
                <a:cubicBezTo>
                  <a:pt x="916688" y="1664531"/>
                  <a:pt x="943528" y="1661934"/>
                  <a:pt x="914623" y="1651547"/>
                </a:cubicBezTo>
                <a:cubicBezTo>
                  <a:pt x="914623" y="1651547"/>
                  <a:pt x="914623" y="1651547"/>
                  <a:pt x="863008" y="1651547"/>
                </a:cubicBezTo>
                <a:cubicBezTo>
                  <a:pt x="863008" y="1651547"/>
                  <a:pt x="863008" y="1651547"/>
                  <a:pt x="817587" y="1628176"/>
                </a:cubicBezTo>
                <a:cubicBezTo>
                  <a:pt x="817587" y="1628176"/>
                  <a:pt x="817587" y="1628176"/>
                  <a:pt x="805199" y="1628176"/>
                </a:cubicBezTo>
                <a:cubicBezTo>
                  <a:pt x="805199" y="1628176"/>
                  <a:pt x="805199" y="1628176"/>
                  <a:pt x="786617" y="1643757"/>
                </a:cubicBezTo>
                <a:cubicBezTo>
                  <a:pt x="786617" y="1643757"/>
                  <a:pt x="786617" y="1643757"/>
                  <a:pt x="749454" y="1633370"/>
                </a:cubicBezTo>
                <a:cubicBezTo>
                  <a:pt x="749454" y="1633370"/>
                  <a:pt x="749454" y="1633370"/>
                  <a:pt x="724679" y="1643757"/>
                </a:cubicBezTo>
                <a:cubicBezTo>
                  <a:pt x="724679" y="1643757"/>
                  <a:pt x="724679" y="1643757"/>
                  <a:pt x="718485" y="1643757"/>
                </a:cubicBezTo>
                <a:cubicBezTo>
                  <a:pt x="720550" y="1641160"/>
                  <a:pt x="712291" y="1638563"/>
                  <a:pt x="677193" y="1641160"/>
                </a:cubicBezTo>
                <a:cubicBezTo>
                  <a:pt x="677193" y="1641160"/>
                  <a:pt x="677193" y="1641160"/>
                  <a:pt x="677193" y="1656741"/>
                </a:cubicBezTo>
                <a:cubicBezTo>
                  <a:pt x="677193" y="1656741"/>
                  <a:pt x="677193" y="1656741"/>
                  <a:pt x="656547" y="1651547"/>
                </a:cubicBezTo>
                <a:cubicBezTo>
                  <a:pt x="656547" y="1651547"/>
                  <a:pt x="656547" y="1651547"/>
                  <a:pt x="644159" y="1656741"/>
                </a:cubicBezTo>
                <a:cubicBezTo>
                  <a:pt x="644159" y="1656741"/>
                  <a:pt x="644159" y="1656741"/>
                  <a:pt x="637965" y="1672321"/>
                </a:cubicBezTo>
                <a:cubicBezTo>
                  <a:pt x="637965" y="1672321"/>
                  <a:pt x="637965" y="1672321"/>
                  <a:pt x="613190" y="1672321"/>
                </a:cubicBezTo>
                <a:cubicBezTo>
                  <a:pt x="613190" y="1672321"/>
                  <a:pt x="613190" y="1672321"/>
                  <a:pt x="629707" y="1661934"/>
                </a:cubicBezTo>
                <a:cubicBezTo>
                  <a:pt x="615255" y="1656741"/>
                  <a:pt x="683387" y="1651547"/>
                  <a:pt x="604931" y="1659338"/>
                </a:cubicBezTo>
                <a:cubicBezTo>
                  <a:pt x="604931" y="1659338"/>
                  <a:pt x="604931" y="1659338"/>
                  <a:pt x="635901" y="1646354"/>
                </a:cubicBezTo>
                <a:cubicBezTo>
                  <a:pt x="635901" y="1646354"/>
                  <a:pt x="635901" y="1646354"/>
                  <a:pt x="629707" y="1643757"/>
                </a:cubicBezTo>
                <a:cubicBezTo>
                  <a:pt x="629707" y="1643757"/>
                  <a:pt x="629707" y="1643757"/>
                  <a:pt x="673064" y="1630773"/>
                </a:cubicBezTo>
                <a:cubicBezTo>
                  <a:pt x="673064" y="1630773"/>
                  <a:pt x="673064" y="1630773"/>
                  <a:pt x="708162" y="1620386"/>
                </a:cubicBezTo>
                <a:cubicBezTo>
                  <a:pt x="710227" y="1620386"/>
                  <a:pt x="710227" y="1620386"/>
                  <a:pt x="712291" y="1620386"/>
                </a:cubicBezTo>
                <a:cubicBezTo>
                  <a:pt x="726744" y="1615192"/>
                  <a:pt x="749454" y="1607402"/>
                  <a:pt x="784553" y="1597015"/>
                </a:cubicBezTo>
                <a:cubicBezTo>
                  <a:pt x="784553" y="1597015"/>
                  <a:pt x="784553" y="1597015"/>
                  <a:pt x="809328" y="1594418"/>
                </a:cubicBezTo>
                <a:cubicBezTo>
                  <a:pt x="809328" y="1597015"/>
                  <a:pt x="815522" y="1597015"/>
                  <a:pt x="829974" y="1594418"/>
                </a:cubicBezTo>
                <a:cubicBezTo>
                  <a:pt x="829974" y="1594418"/>
                  <a:pt x="829974" y="1594418"/>
                  <a:pt x="829974" y="1581434"/>
                </a:cubicBezTo>
                <a:cubicBezTo>
                  <a:pt x="846491" y="1586628"/>
                  <a:pt x="829974" y="1555467"/>
                  <a:pt x="873331" y="1576241"/>
                </a:cubicBezTo>
                <a:cubicBezTo>
                  <a:pt x="873331" y="1576241"/>
                  <a:pt x="873331" y="1576241"/>
                  <a:pt x="902236" y="1565854"/>
                </a:cubicBezTo>
                <a:cubicBezTo>
                  <a:pt x="902236" y="1565854"/>
                  <a:pt x="902236" y="1565854"/>
                  <a:pt x="920817" y="1550273"/>
                </a:cubicBezTo>
                <a:cubicBezTo>
                  <a:pt x="920817" y="1550273"/>
                  <a:pt x="920817" y="1550273"/>
                  <a:pt x="933205" y="1555467"/>
                </a:cubicBezTo>
                <a:cubicBezTo>
                  <a:pt x="942496" y="1552870"/>
                  <a:pt x="957464" y="1547676"/>
                  <a:pt x="971916" y="1545404"/>
                </a:cubicBezTo>
                <a:lnTo>
                  <a:pt x="991363" y="1544904"/>
                </a:lnTo>
                <a:lnTo>
                  <a:pt x="991014" y="1545079"/>
                </a:lnTo>
                <a:lnTo>
                  <a:pt x="991976" y="1544888"/>
                </a:lnTo>
                <a:lnTo>
                  <a:pt x="992434" y="1544877"/>
                </a:lnTo>
                <a:cubicBezTo>
                  <a:pt x="998627" y="1545891"/>
                  <a:pt x="1003918" y="1548326"/>
                  <a:pt x="1007531" y="1552870"/>
                </a:cubicBezTo>
                <a:cubicBezTo>
                  <a:pt x="1011660" y="1552870"/>
                  <a:pt x="1017854" y="1550273"/>
                  <a:pt x="1026113" y="1547676"/>
                </a:cubicBezTo>
                <a:cubicBezTo>
                  <a:pt x="1026113" y="1547676"/>
                  <a:pt x="1026113" y="1547676"/>
                  <a:pt x="1034371" y="1550273"/>
                </a:cubicBezTo>
                <a:cubicBezTo>
                  <a:pt x="1034371" y="1550273"/>
                  <a:pt x="1034371" y="1550273"/>
                  <a:pt x="1069469" y="1542483"/>
                </a:cubicBezTo>
                <a:cubicBezTo>
                  <a:pt x="1069469" y="1542483"/>
                  <a:pt x="1069469" y="1542483"/>
                  <a:pt x="1030242" y="1537289"/>
                </a:cubicBezTo>
                <a:cubicBezTo>
                  <a:pt x="1030242" y="1537289"/>
                  <a:pt x="1030242" y="1537289"/>
                  <a:pt x="1025338" y="1538263"/>
                </a:cubicBezTo>
                <a:lnTo>
                  <a:pt x="991976" y="1544888"/>
                </a:lnTo>
                <a:lnTo>
                  <a:pt x="991363" y="1544904"/>
                </a:lnTo>
                <a:lnTo>
                  <a:pt x="993595" y="1543781"/>
                </a:lnTo>
                <a:cubicBezTo>
                  <a:pt x="996176" y="1542483"/>
                  <a:pt x="1001337" y="1539886"/>
                  <a:pt x="1011660" y="1534692"/>
                </a:cubicBezTo>
                <a:cubicBezTo>
                  <a:pt x="1011660" y="1534692"/>
                  <a:pt x="1011660" y="1534692"/>
                  <a:pt x="1005466" y="1532096"/>
                </a:cubicBezTo>
                <a:cubicBezTo>
                  <a:pt x="1005466" y="1532096"/>
                  <a:pt x="1005466" y="1532096"/>
                  <a:pt x="1034371" y="1513918"/>
                </a:cubicBezTo>
                <a:cubicBezTo>
                  <a:pt x="1034371" y="1513918"/>
                  <a:pt x="1034371" y="1513918"/>
                  <a:pt x="1034371" y="1516515"/>
                </a:cubicBezTo>
                <a:cubicBezTo>
                  <a:pt x="1034371" y="1516515"/>
                  <a:pt x="1034371" y="1516515"/>
                  <a:pt x="1042629" y="1513918"/>
                </a:cubicBezTo>
                <a:cubicBezTo>
                  <a:pt x="1034371" y="1516515"/>
                  <a:pt x="1032306" y="1519112"/>
                  <a:pt x="1081857" y="1519112"/>
                </a:cubicBezTo>
                <a:cubicBezTo>
                  <a:pt x="1081857" y="1519112"/>
                  <a:pt x="1081857" y="1519112"/>
                  <a:pt x="1073599" y="1503531"/>
                </a:cubicBezTo>
                <a:cubicBezTo>
                  <a:pt x="1073599" y="1503531"/>
                  <a:pt x="1073599" y="1503531"/>
                  <a:pt x="1119020" y="1490547"/>
                </a:cubicBezTo>
                <a:cubicBezTo>
                  <a:pt x="1133472" y="1490547"/>
                  <a:pt x="1063276" y="1511322"/>
                  <a:pt x="1149989" y="1485354"/>
                </a:cubicBezTo>
                <a:cubicBezTo>
                  <a:pt x="1149989" y="1485354"/>
                  <a:pt x="1149989" y="1485354"/>
                  <a:pt x="1166506" y="1485354"/>
                </a:cubicBezTo>
                <a:cubicBezTo>
                  <a:pt x="1166506" y="1485354"/>
                  <a:pt x="1166506" y="1485354"/>
                  <a:pt x="1197475" y="1461983"/>
                </a:cubicBezTo>
                <a:cubicBezTo>
                  <a:pt x="1197475" y="1461983"/>
                  <a:pt x="1197475" y="1461983"/>
                  <a:pt x="1197475" y="1456789"/>
                </a:cubicBezTo>
                <a:cubicBezTo>
                  <a:pt x="1197475" y="1456789"/>
                  <a:pt x="1197475" y="1456789"/>
                  <a:pt x="1183023" y="1456789"/>
                </a:cubicBezTo>
                <a:cubicBezTo>
                  <a:pt x="1185088" y="1456789"/>
                  <a:pt x="1189217" y="1454193"/>
                  <a:pt x="1191282" y="1451596"/>
                </a:cubicBezTo>
                <a:cubicBezTo>
                  <a:pt x="1191282" y="1451596"/>
                  <a:pt x="1191282" y="1451596"/>
                  <a:pt x="1149989" y="1456789"/>
                </a:cubicBezTo>
                <a:cubicBezTo>
                  <a:pt x="1149989" y="1456789"/>
                  <a:pt x="1149989" y="1456789"/>
                  <a:pt x="1133472" y="1467176"/>
                </a:cubicBezTo>
                <a:cubicBezTo>
                  <a:pt x="1133472" y="1467176"/>
                  <a:pt x="1133472" y="1467176"/>
                  <a:pt x="1119020" y="1464580"/>
                </a:cubicBezTo>
                <a:cubicBezTo>
                  <a:pt x="1119020" y="1464580"/>
                  <a:pt x="1119020" y="1464580"/>
                  <a:pt x="1114891" y="1461983"/>
                </a:cubicBezTo>
                <a:cubicBezTo>
                  <a:pt x="1114891" y="1461983"/>
                  <a:pt x="1114891" y="1461983"/>
                  <a:pt x="1154118" y="1446402"/>
                </a:cubicBezTo>
                <a:cubicBezTo>
                  <a:pt x="1154118" y="1446402"/>
                  <a:pt x="1154118" y="1446402"/>
                  <a:pt x="1203669" y="1443805"/>
                </a:cubicBezTo>
                <a:cubicBezTo>
                  <a:pt x="1203669" y="1443805"/>
                  <a:pt x="1203669" y="1443805"/>
                  <a:pt x="1234639" y="1428225"/>
                </a:cubicBezTo>
                <a:cubicBezTo>
                  <a:pt x="1234639" y="1428225"/>
                  <a:pt x="1234639" y="1428225"/>
                  <a:pt x="1267672" y="1425628"/>
                </a:cubicBezTo>
                <a:cubicBezTo>
                  <a:pt x="1267672" y="1425628"/>
                  <a:pt x="1267672" y="1425628"/>
                  <a:pt x="1275931" y="1420435"/>
                </a:cubicBezTo>
                <a:cubicBezTo>
                  <a:pt x="1275931" y="1420435"/>
                  <a:pt x="1275931" y="1420435"/>
                  <a:pt x="1255285" y="1417838"/>
                </a:cubicBezTo>
                <a:cubicBezTo>
                  <a:pt x="1255285" y="1417838"/>
                  <a:pt x="1255285" y="1417838"/>
                  <a:pt x="1306900" y="1394467"/>
                </a:cubicBezTo>
                <a:cubicBezTo>
                  <a:pt x="1306900" y="1394467"/>
                  <a:pt x="1306900" y="1394467"/>
                  <a:pt x="1319288" y="1397063"/>
                </a:cubicBezTo>
                <a:cubicBezTo>
                  <a:pt x="1313094" y="1399660"/>
                  <a:pt x="1308965" y="1402257"/>
                  <a:pt x="1333740" y="1397063"/>
                </a:cubicBezTo>
                <a:cubicBezTo>
                  <a:pt x="1329611" y="1397063"/>
                  <a:pt x="1327546" y="1397063"/>
                  <a:pt x="1325481" y="1394467"/>
                </a:cubicBezTo>
                <a:cubicBezTo>
                  <a:pt x="1325481" y="1394467"/>
                  <a:pt x="1325481" y="1394467"/>
                  <a:pt x="1327546" y="1391870"/>
                </a:cubicBezTo>
                <a:cubicBezTo>
                  <a:pt x="1325481" y="1391870"/>
                  <a:pt x="1323417" y="1394467"/>
                  <a:pt x="1321352" y="1394467"/>
                </a:cubicBezTo>
                <a:cubicBezTo>
                  <a:pt x="1313094" y="1391870"/>
                  <a:pt x="1302771" y="1389273"/>
                  <a:pt x="1288318" y="1384080"/>
                </a:cubicBezTo>
                <a:cubicBezTo>
                  <a:pt x="1284189" y="1386676"/>
                  <a:pt x="1251155" y="1394467"/>
                  <a:pt x="1224315" y="1399660"/>
                </a:cubicBezTo>
                <a:cubicBezTo>
                  <a:pt x="1224315" y="1399660"/>
                  <a:pt x="1222251" y="1397063"/>
                  <a:pt x="1222251" y="1394467"/>
                </a:cubicBezTo>
                <a:cubicBezTo>
                  <a:pt x="1222251" y="1394467"/>
                  <a:pt x="1222251" y="1394467"/>
                  <a:pt x="1203669" y="1404854"/>
                </a:cubicBezTo>
                <a:cubicBezTo>
                  <a:pt x="1203669" y="1404854"/>
                  <a:pt x="1203669" y="1404854"/>
                  <a:pt x="1154118" y="1417838"/>
                </a:cubicBezTo>
                <a:cubicBezTo>
                  <a:pt x="1154118" y="1417838"/>
                  <a:pt x="1154118" y="1417838"/>
                  <a:pt x="1139666" y="1425628"/>
                </a:cubicBezTo>
                <a:cubicBezTo>
                  <a:pt x="1139666" y="1425628"/>
                  <a:pt x="1139666" y="1425628"/>
                  <a:pt x="1139666" y="1417838"/>
                </a:cubicBezTo>
                <a:cubicBezTo>
                  <a:pt x="1139666" y="1417838"/>
                  <a:pt x="1139666" y="1417838"/>
                  <a:pt x="1114891" y="1410047"/>
                </a:cubicBezTo>
                <a:cubicBezTo>
                  <a:pt x="1114891" y="1410047"/>
                  <a:pt x="1114891" y="1410047"/>
                  <a:pt x="1114891" y="1397063"/>
                </a:cubicBezTo>
                <a:cubicBezTo>
                  <a:pt x="1114891" y="1397063"/>
                  <a:pt x="1114891" y="1397063"/>
                  <a:pt x="1055017" y="1381483"/>
                </a:cubicBezTo>
                <a:cubicBezTo>
                  <a:pt x="1055017" y="1381483"/>
                  <a:pt x="1055017" y="1381483"/>
                  <a:pt x="1038500" y="1381483"/>
                </a:cubicBezTo>
                <a:cubicBezTo>
                  <a:pt x="1038500" y="1381483"/>
                  <a:pt x="1038500" y="1381483"/>
                  <a:pt x="1048823" y="1391870"/>
                </a:cubicBezTo>
                <a:cubicBezTo>
                  <a:pt x="1048823" y="1391870"/>
                  <a:pt x="1048823" y="1391870"/>
                  <a:pt x="1009596" y="1389273"/>
                </a:cubicBezTo>
                <a:cubicBezTo>
                  <a:pt x="1009596" y="1389273"/>
                  <a:pt x="1009596" y="1389273"/>
                  <a:pt x="1026113" y="1376289"/>
                </a:cubicBezTo>
                <a:cubicBezTo>
                  <a:pt x="1021983" y="1365902"/>
                  <a:pt x="972433" y="1423031"/>
                  <a:pt x="1030242" y="1355515"/>
                </a:cubicBezTo>
                <a:cubicBezTo>
                  <a:pt x="1030242" y="1355515"/>
                  <a:pt x="1030242" y="1355515"/>
                  <a:pt x="997208" y="1358112"/>
                </a:cubicBezTo>
                <a:cubicBezTo>
                  <a:pt x="997208" y="1358112"/>
                  <a:pt x="997208" y="1358112"/>
                  <a:pt x="1005466" y="1368499"/>
                </a:cubicBezTo>
                <a:cubicBezTo>
                  <a:pt x="1005466" y="1368499"/>
                  <a:pt x="1005466" y="1368499"/>
                  <a:pt x="991014" y="1391870"/>
                </a:cubicBezTo>
                <a:cubicBezTo>
                  <a:pt x="991014" y="1391870"/>
                  <a:pt x="991014" y="1391870"/>
                  <a:pt x="941463" y="1386676"/>
                </a:cubicBezTo>
                <a:cubicBezTo>
                  <a:pt x="941463" y="1386676"/>
                  <a:pt x="941463" y="1386676"/>
                  <a:pt x="949722" y="1378886"/>
                </a:cubicBezTo>
                <a:cubicBezTo>
                  <a:pt x="949722" y="1378886"/>
                  <a:pt x="949722" y="1378886"/>
                  <a:pt x="984820" y="1368499"/>
                </a:cubicBezTo>
                <a:cubicBezTo>
                  <a:pt x="984820" y="1368499"/>
                  <a:pt x="984820" y="1368499"/>
                  <a:pt x="997208" y="1360709"/>
                </a:cubicBezTo>
                <a:cubicBezTo>
                  <a:pt x="997208" y="1360709"/>
                  <a:pt x="997208" y="1360709"/>
                  <a:pt x="984820" y="1352918"/>
                </a:cubicBezTo>
                <a:cubicBezTo>
                  <a:pt x="972433" y="1363306"/>
                  <a:pt x="949722" y="1363306"/>
                  <a:pt x="941463" y="1363306"/>
                </a:cubicBezTo>
                <a:cubicBezTo>
                  <a:pt x="941463" y="1363306"/>
                  <a:pt x="941463" y="1363306"/>
                  <a:pt x="978626" y="1352918"/>
                </a:cubicBezTo>
                <a:cubicBezTo>
                  <a:pt x="978626" y="1352918"/>
                  <a:pt x="978626" y="1352918"/>
                  <a:pt x="957980" y="1345128"/>
                </a:cubicBezTo>
                <a:cubicBezTo>
                  <a:pt x="957980" y="1345128"/>
                  <a:pt x="957980" y="1345128"/>
                  <a:pt x="997208" y="1334741"/>
                </a:cubicBezTo>
                <a:cubicBezTo>
                  <a:pt x="997208" y="1334741"/>
                  <a:pt x="997208" y="1334741"/>
                  <a:pt x="1005466" y="1332144"/>
                </a:cubicBezTo>
                <a:cubicBezTo>
                  <a:pt x="1005466" y="1332144"/>
                  <a:pt x="1005466" y="1332144"/>
                  <a:pt x="962110" y="1326951"/>
                </a:cubicBezTo>
                <a:cubicBezTo>
                  <a:pt x="962110" y="1326951"/>
                  <a:pt x="962110" y="1326951"/>
                  <a:pt x="1005466" y="1316564"/>
                </a:cubicBezTo>
                <a:cubicBezTo>
                  <a:pt x="1005466" y="1316564"/>
                  <a:pt x="1005466" y="1316564"/>
                  <a:pt x="1048823" y="1303580"/>
                </a:cubicBezTo>
                <a:cubicBezTo>
                  <a:pt x="1048823" y="1303580"/>
                  <a:pt x="1048823" y="1303580"/>
                  <a:pt x="1063276" y="1306177"/>
                </a:cubicBezTo>
                <a:cubicBezTo>
                  <a:pt x="1063276" y="1306177"/>
                  <a:pt x="1063276" y="1306177"/>
                  <a:pt x="1071534" y="1300983"/>
                </a:cubicBezTo>
                <a:cubicBezTo>
                  <a:pt x="1073599" y="1300983"/>
                  <a:pt x="1073599" y="1295789"/>
                  <a:pt x="1075663" y="1285402"/>
                </a:cubicBezTo>
                <a:cubicBezTo>
                  <a:pt x="1075663" y="1285402"/>
                  <a:pt x="1075663" y="1285402"/>
                  <a:pt x="1139666" y="1267225"/>
                </a:cubicBezTo>
                <a:cubicBezTo>
                  <a:pt x="1139666" y="1267225"/>
                  <a:pt x="1139666" y="1267225"/>
                  <a:pt x="1174765" y="1277612"/>
                </a:cubicBezTo>
                <a:cubicBezTo>
                  <a:pt x="1174765" y="1277612"/>
                  <a:pt x="1174765" y="1277612"/>
                  <a:pt x="1222251" y="1277612"/>
                </a:cubicBezTo>
                <a:cubicBezTo>
                  <a:pt x="1222251" y="1277612"/>
                  <a:pt x="1222251" y="1277612"/>
                  <a:pt x="1224315" y="1267225"/>
                </a:cubicBezTo>
                <a:cubicBezTo>
                  <a:pt x="1224315" y="1267225"/>
                  <a:pt x="1224315" y="1267225"/>
                  <a:pt x="1251155" y="1267225"/>
                </a:cubicBezTo>
                <a:cubicBezTo>
                  <a:pt x="1251155" y="1267225"/>
                  <a:pt x="1251155" y="1267225"/>
                  <a:pt x="1247026" y="1256838"/>
                </a:cubicBezTo>
                <a:cubicBezTo>
                  <a:pt x="1247026" y="1256838"/>
                  <a:pt x="1247026" y="1256838"/>
                  <a:pt x="1238768" y="1246451"/>
                </a:cubicBezTo>
                <a:cubicBezTo>
                  <a:pt x="1238768" y="1246451"/>
                  <a:pt x="1238768" y="1246451"/>
                  <a:pt x="1199540" y="1246451"/>
                </a:cubicBezTo>
                <a:cubicBezTo>
                  <a:pt x="1199540" y="1246451"/>
                  <a:pt x="1199540" y="1246451"/>
                  <a:pt x="1199540" y="1251644"/>
                </a:cubicBezTo>
                <a:cubicBezTo>
                  <a:pt x="1199540" y="1251644"/>
                  <a:pt x="1199540" y="1251644"/>
                  <a:pt x="1178894" y="1251644"/>
                </a:cubicBezTo>
                <a:cubicBezTo>
                  <a:pt x="1178894" y="1251644"/>
                  <a:pt x="1178894" y="1251644"/>
                  <a:pt x="1174765" y="1259435"/>
                </a:cubicBezTo>
                <a:cubicBezTo>
                  <a:pt x="1174765" y="1259435"/>
                  <a:pt x="1174765" y="1259435"/>
                  <a:pt x="1127279" y="1262031"/>
                </a:cubicBezTo>
                <a:lnTo>
                  <a:pt x="1119020" y="1262031"/>
                </a:lnTo>
                <a:cubicBezTo>
                  <a:pt x="1119020" y="1262031"/>
                  <a:pt x="1119020" y="1262031"/>
                  <a:pt x="1166506" y="1243854"/>
                </a:cubicBezTo>
                <a:cubicBezTo>
                  <a:pt x="1166506" y="1243854"/>
                  <a:pt x="1166506" y="1243854"/>
                  <a:pt x="1139666" y="1238660"/>
                </a:cubicBezTo>
                <a:cubicBezTo>
                  <a:pt x="1143795" y="1238660"/>
                  <a:pt x="1183023" y="1225677"/>
                  <a:pt x="1119020" y="1243854"/>
                </a:cubicBezTo>
                <a:cubicBezTo>
                  <a:pt x="1119020" y="1243854"/>
                  <a:pt x="1119020" y="1243854"/>
                  <a:pt x="1098374" y="1233467"/>
                </a:cubicBezTo>
                <a:cubicBezTo>
                  <a:pt x="1098374" y="1233467"/>
                  <a:pt x="1098374" y="1233467"/>
                  <a:pt x="1081857" y="1233467"/>
                </a:cubicBezTo>
                <a:cubicBezTo>
                  <a:pt x="1081857" y="1233467"/>
                  <a:pt x="1081857" y="1233467"/>
                  <a:pt x="1075663" y="1246451"/>
                </a:cubicBezTo>
                <a:cubicBezTo>
                  <a:pt x="1075663" y="1246451"/>
                  <a:pt x="1075663" y="1246451"/>
                  <a:pt x="1048823" y="1249047"/>
                </a:cubicBezTo>
                <a:cubicBezTo>
                  <a:pt x="1048823" y="1249047"/>
                  <a:pt x="1048823" y="1249047"/>
                  <a:pt x="1055017" y="1256838"/>
                </a:cubicBezTo>
                <a:cubicBezTo>
                  <a:pt x="1055017" y="1256838"/>
                  <a:pt x="1055017" y="1256838"/>
                  <a:pt x="1021983" y="1246451"/>
                </a:cubicBezTo>
                <a:cubicBezTo>
                  <a:pt x="1021983" y="1246451"/>
                  <a:pt x="1021983" y="1246451"/>
                  <a:pt x="1011660" y="1251644"/>
                </a:cubicBezTo>
                <a:cubicBezTo>
                  <a:pt x="1011660" y="1251644"/>
                  <a:pt x="1011660" y="1251644"/>
                  <a:pt x="978626" y="1238660"/>
                </a:cubicBezTo>
                <a:cubicBezTo>
                  <a:pt x="978626" y="1238660"/>
                  <a:pt x="978626" y="1238660"/>
                  <a:pt x="978626" y="1246451"/>
                </a:cubicBezTo>
                <a:cubicBezTo>
                  <a:pt x="949722" y="1238660"/>
                  <a:pt x="1026113" y="1223080"/>
                  <a:pt x="941463" y="1241257"/>
                </a:cubicBezTo>
                <a:cubicBezTo>
                  <a:pt x="941463" y="1241257"/>
                  <a:pt x="941463" y="1241257"/>
                  <a:pt x="933205" y="1228273"/>
                </a:cubicBezTo>
                <a:cubicBezTo>
                  <a:pt x="933205" y="1228273"/>
                  <a:pt x="933205" y="1228273"/>
                  <a:pt x="873331" y="1220483"/>
                </a:cubicBezTo>
                <a:cubicBezTo>
                  <a:pt x="873331" y="1220483"/>
                  <a:pt x="873331" y="1220483"/>
                  <a:pt x="848556" y="1225677"/>
                </a:cubicBezTo>
                <a:cubicBezTo>
                  <a:pt x="848556" y="1225677"/>
                  <a:pt x="848556" y="1225677"/>
                  <a:pt x="836168" y="1225677"/>
                </a:cubicBezTo>
                <a:cubicBezTo>
                  <a:pt x="889848" y="1217886"/>
                  <a:pt x="751519" y="1212693"/>
                  <a:pt x="885719" y="1212693"/>
                </a:cubicBezTo>
                <a:cubicBezTo>
                  <a:pt x="885719" y="1212693"/>
                  <a:pt x="885719" y="1212693"/>
                  <a:pt x="889848" y="1202306"/>
                </a:cubicBezTo>
                <a:cubicBezTo>
                  <a:pt x="889848" y="1202306"/>
                  <a:pt x="889848" y="1202306"/>
                  <a:pt x="914623" y="1189322"/>
                </a:cubicBezTo>
                <a:cubicBezTo>
                  <a:pt x="914623" y="1189322"/>
                  <a:pt x="914623" y="1189322"/>
                  <a:pt x="873331" y="1184128"/>
                </a:cubicBezTo>
                <a:cubicBezTo>
                  <a:pt x="873331" y="1184128"/>
                  <a:pt x="873331" y="1184128"/>
                  <a:pt x="910494" y="1184128"/>
                </a:cubicBezTo>
                <a:cubicBezTo>
                  <a:pt x="910494" y="1184128"/>
                  <a:pt x="910494" y="1184128"/>
                  <a:pt x="924947" y="1194515"/>
                </a:cubicBezTo>
                <a:cubicBezTo>
                  <a:pt x="924947" y="1194515"/>
                  <a:pt x="924947" y="1194515"/>
                  <a:pt x="941463" y="1184128"/>
                </a:cubicBezTo>
                <a:cubicBezTo>
                  <a:pt x="941463" y="1184128"/>
                  <a:pt x="941463" y="1184128"/>
                  <a:pt x="970368" y="1197112"/>
                </a:cubicBezTo>
                <a:cubicBezTo>
                  <a:pt x="970368" y="1197112"/>
                  <a:pt x="970368" y="1197112"/>
                  <a:pt x="986885" y="1184128"/>
                </a:cubicBezTo>
                <a:cubicBezTo>
                  <a:pt x="986885" y="1184128"/>
                  <a:pt x="986885" y="1184128"/>
                  <a:pt x="1021983" y="1181531"/>
                </a:cubicBezTo>
                <a:cubicBezTo>
                  <a:pt x="1021983" y="1181531"/>
                  <a:pt x="1021983" y="1181531"/>
                  <a:pt x="1034371" y="1184128"/>
                </a:cubicBezTo>
                <a:cubicBezTo>
                  <a:pt x="1026113" y="1173741"/>
                  <a:pt x="1063276" y="1181531"/>
                  <a:pt x="1055017" y="1176338"/>
                </a:cubicBezTo>
                <a:cubicBezTo>
                  <a:pt x="1055017" y="1176338"/>
                  <a:pt x="1055017" y="1176338"/>
                  <a:pt x="1063276" y="1160757"/>
                </a:cubicBezTo>
                <a:cubicBezTo>
                  <a:pt x="1063276" y="1160757"/>
                  <a:pt x="1063276" y="1160757"/>
                  <a:pt x="1034371" y="1158161"/>
                </a:cubicBezTo>
                <a:cubicBezTo>
                  <a:pt x="1034371" y="1158161"/>
                  <a:pt x="1034371" y="1158161"/>
                  <a:pt x="1034371" y="1152967"/>
                </a:cubicBezTo>
                <a:cubicBezTo>
                  <a:pt x="1075663" y="1158161"/>
                  <a:pt x="1050888" y="1147773"/>
                  <a:pt x="1094245" y="1126999"/>
                </a:cubicBezTo>
                <a:cubicBezTo>
                  <a:pt x="1094245" y="1126999"/>
                  <a:pt x="1094245" y="1126999"/>
                  <a:pt x="1110762" y="1137386"/>
                </a:cubicBezTo>
                <a:cubicBezTo>
                  <a:pt x="1110762" y="1119209"/>
                  <a:pt x="1158248" y="1126999"/>
                  <a:pt x="1154118" y="1111419"/>
                </a:cubicBezTo>
                <a:cubicBezTo>
                  <a:pt x="1154118" y="1111419"/>
                  <a:pt x="1154118" y="1111419"/>
                  <a:pt x="1145860" y="1095838"/>
                </a:cubicBezTo>
                <a:cubicBezTo>
                  <a:pt x="1145860" y="1095838"/>
                  <a:pt x="1145860" y="1095838"/>
                  <a:pt x="1174765" y="1088048"/>
                </a:cubicBezTo>
                <a:cubicBezTo>
                  <a:pt x="1174765" y="1088048"/>
                  <a:pt x="1174765" y="1088048"/>
                  <a:pt x="1174765" y="1098435"/>
                </a:cubicBezTo>
                <a:cubicBezTo>
                  <a:pt x="1174765" y="1098435"/>
                  <a:pt x="1174765" y="1098435"/>
                  <a:pt x="1166506" y="1098435"/>
                </a:cubicBezTo>
                <a:cubicBezTo>
                  <a:pt x="1166506" y="1098435"/>
                  <a:pt x="1166506" y="1098435"/>
                  <a:pt x="1166506" y="1103628"/>
                </a:cubicBezTo>
                <a:cubicBezTo>
                  <a:pt x="1166506" y="1103628"/>
                  <a:pt x="1166506" y="1103628"/>
                  <a:pt x="1178894" y="1106225"/>
                </a:cubicBezTo>
                <a:cubicBezTo>
                  <a:pt x="1197475" y="1108822"/>
                  <a:pt x="1187152" y="1098435"/>
                  <a:pt x="1203669" y="1095838"/>
                </a:cubicBezTo>
                <a:cubicBezTo>
                  <a:pt x="1203669" y="1095838"/>
                  <a:pt x="1203669" y="1095838"/>
                  <a:pt x="1209863" y="1098435"/>
                </a:cubicBezTo>
                <a:cubicBezTo>
                  <a:pt x="1209863" y="1098435"/>
                  <a:pt x="1209863" y="1098435"/>
                  <a:pt x="1174765" y="1116612"/>
                </a:cubicBezTo>
                <a:cubicBezTo>
                  <a:pt x="1174765" y="1116612"/>
                  <a:pt x="1174765" y="1116612"/>
                  <a:pt x="1158248" y="1116612"/>
                </a:cubicBezTo>
                <a:cubicBezTo>
                  <a:pt x="1158248" y="1116612"/>
                  <a:pt x="1158248" y="1116612"/>
                  <a:pt x="1149989" y="1121806"/>
                </a:cubicBezTo>
                <a:cubicBezTo>
                  <a:pt x="1152054" y="1124402"/>
                  <a:pt x="1156183" y="1126999"/>
                  <a:pt x="1160312" y="1139983"/>
                </a:cubicBezTo>
                <a:cubicBezTo>
                  <a:pt x="1160312" y="1139983"/>
                  <a:pt x="1160312" y="1139983"/>
                  <a:pt x="1145860" y="1139983"/>
                </a:cubicBezTo>
                <a:cubicBezTo>
                  <a:pt x="1145860" y="1139983"/>
                  <a:pt x="1145860" y="1139983"/>
                  <a:pt x="1135537" y="1155564"/>
                </a:cubicBezTo>
                <a:cubicBezTo>
                  <a:pt x="1135537" y="1155564"/>
                  <a:pt x="1135537" y="1155564"/>
                  <a:pt x="1158248" y="1163354"/>
                </a:cubicBezTo>
                <a:cubicBezTo>
                  <a:pt x="1158248" y="1163354"/>
                  <a:pt x="1158248" y="1163354"/>
                  <a:pt x="1139666" y="1168548"/>
                </a:cubicBezTo>
                <a:cubicBezTo>
                  <a:pt x="1139666" y="1168548"/>
                  <a:pt x="1139666" y="1168548"/>
                  <a:pt x="1154118" y="1168548"/>
                </a:cubicBezTo>
                <a:cubicBezTo>
                  <a:pt x="1154118" y="1168548"/>
                  <a:pt x="1154118" y="1168548"/>
                  <a:pt x="1209863" y="1150370"/>
                </a:cubicBezTo>
                <a:cubicBezTo>
                  <a:pt x="1209863" y="1150370"/>
                  <a:pt x="1209863" y="1150370"/>
                  <a:pt x="1238768" y="1137386"/>
                </a:cubicBezTo>
                <a:cubicBezTo>
                  <a:pt x="1242897" y="1134789"/>
                  <a:pt x="1244962" y="1137386"/>
                  <a:pt x="1247026" y="1139983"/>
                </a:cubicBezTo>
                <a:cubicBezTo>
                  <a:pt x="1247026" y="1139983"/>
                  <a:pt x="1247026" y="1139983"/>
                  <a:pt x="1222251" y="1155564"/>
                </a:cubicBezTo>
                <a:cubicBezTo>
                  <a:pt x="1222251" y="1155564"/>
                  <a:pt x="1222251" y="1155564"/>
                  <a:pt x="1247026" y="1165951"/>
                </a:cubicBezTo>
                <a:cubicBezTo>
                  <a:pt x="1247026" y="1165951"/>
                  <a:pt x="1247026" y="1165951"/>
                  <a:pt x="1275931" y="1160757"/>
                </a:cubicBezTo>
                <a:cubicBezTo>
                  <a:pt x="1275931" y="1160757"/>
                  <a:pt x="1275931" y="1160757"/>
                  <a:pt x="1275931" y="1165951"/>
                </a:cubicBezTo>
                <a:cubicBezTo>
                  <a:pt x="1277995" y="1173741"/>
                  <a:pt x="1288318" y="1186725"/>
                  <a:pt x="1319288" y="1152967"/>
                </a:cubicBezTo>
                <a:cubicBezTo>
                  <a:pt x="1319288" y="1152967"/>
                  <a:pt x="1319288" y="1152967"/>
                  <a:pt x="1348192" y="1139983"/>
                </a:cubicBezTo>
                <a:cubicBezTo>
                  <a:pt x="1348192" y="1139983"/>
                  <a:pt x="1348192" y="1139983"/>
                  <a:pt x="1370903" y="1142580"/>
                </a:cubicBezTo>
                <a:cubicBezTo>
                  <a:pt x="1379161" y="1129596"/>
                  <a:pt x="1383291" y="1142580"/>
                  <a:pt x="1416324" y="1132193"/>
                </a:cubicBezTo>
                <a:cubicBezTo>
                  <a:pt x="1416324" y="1132193"/>
                  <a:pt x="1416324" y="1132193"/>
                  <a:pt x="1403937" y="1124402"/>
                </a:cubicBezTo>
                <a:cubicBezTo>
                  <a:pt x="1403937" y="1124402"/>
                  <a:pt x="1403937" y="1124402"/>
                  <a:pt x="1358515" y="1134789"/>
                </a:cubicBezTo>
                <a:cubicBezTo>
                  <a:pt x="1352321" y="1132193"/>
                  <a:pt x="1393614" y="1124402"/>
                  <a:pt x="1377097" y="1121806"/>
                </a:cubicBezTo>
                <a:cubicBezTo>
                  <a:pt x="1377097" y="1121806"/>
                  <a:pt x="1377097" y="1121806"/>
                  <a:pt x="1383291" y="1119209"/>
                </a:cubicBezTo>
                <a:cubicBezTo>
                  <a:pt x="1385355" y="1121806"/>
                  <a:pt x="1387420" y="1108822"/>
                  <a:pt x="1387420" y="1124402"/>
                </a:cubicBezTo>
                <a:cubicBezTo>
                  <a:pt x="1387420" y="1124402"/>
                  <a:pt x="1387420" y="1124402"/>
                  <a:pt x="1412195" y="1116612"/>
                </a:cubicBezTo>
                <a:cubicBezTo>
                  <a:pt x="1412195" y="1116612"/>
                  <a:pt x="1412195" y="1116612"/>
                  <a:pt x="1488586" y="1108822"/>
                </a:cubicBezTo>
                <a:cubicBezTo>
                  <a:pt x="1488586" y="1108822"/>
                  <a:pt x="1488586" y="1108822"/>
                  <a:pt x="1484457" y="1098435"/>
                </a:cubicBezTo>
                <a:cubicBezTo>
                  <a:pt x="1484457" y="1098435"/>
                  <a:pt x="1484457" y="1098435"/>
                  <a:pt x="1507167" y="1103628"/>
                </a:cubicBezTo>
                <a:cubicBezTo>
                  <a:pt x="1511297" y="1103628"/>
                  <a:pt x="1531943" y="1088048"/>
                  <a:pt x="1536072" y="1088048"/>
                </a:cubicBezTo>
                <a:cubicBezTo>
                  <a:pt x="1536072" y="1088048"/>
                  <a:pt x="1536072" y="1088048"/>
                  <a:pt x="1496844" y="1077661"/>
                </a:cubicBezTo>
                <a:cubicBezTo>
                  <a:pt x="1496844" y="1077661"/>
                  <a:pt x="1496844" y="1077661"/>
                  <a:pt x="1459681" y="1080257"/>
                </a:cubicBezTo>
                <a:cubicBezTo>
                  <a:pt x="1459681" y="1080257"/>
                  <a:pt x="1459681" y="1080257"/>
                  <a:pt x="1451423" y="1085451"/>
                </a:cubicBezTo>
                <a:cubicBezTo>
                  <a:pt x="1451423" y="1085451"/>
                  <a:pt x="1451423" y="1085451"/>
                  <a:pt x="1455552" y="1088048"/>
                </a:cubicBezTo>
                <a:cubicBezTo>
                  <a:pt x="1455552" y="1088048"/>
                  <a:pt x="1455552" y="1088048"/>
                  <a:pt x="1449358" y="1093241"/>
                </a:cubicBezTo>
                <a:cubicBezTo>
                  <a:pt x="1445229" y="1095838"/>
                  <a:pt x="1441100" y="1095838"/>
                  <a:pt x="1430777" y="1095838"/>
                </a:cubicBezTo>
                <a:cubicBezTo>
                  <a:pt x="1432841" y="1090644"/>
                  <a:pt x="1443164" y="1088048"/>
                  <a:pt x="1443164" y="1088048"/>
                </a:cubicBezTo>
                <a:cubicBezTo>
                  <a:pt x="1443164" y="1088048"/>
                  <a:pt x="1443164" y="1088048"/>
                  <a:pt x="1383291" y="1082854"/>
                </a:cubicBezTo>
                <a:cubicBezTo>
                  <a:pt x="1383291" y="1082854"/>
                  <a:pt x="1383291" y="1082854"/>
                  <a:pt x="1366774" y="1082854"/>
                </a:cubicBezTo>
                <a:cubicBezTo>
                  <a:pt x="1366774" y="1082854"/>
                  <a:pt x="1366774" y="1082854"/>
                  <a:pt x="1358515" y="1090644"/>
                </a:cubicBezTo>
                <a:cubicBezTo>
                  <a:pt x="1358515" y="1090644"/>
                  <a:pt x="1358515" y="1090644"/>
                  <a:pt x="1238768" y="1101031"/>
                </a:cubicBezTo>
                <a:cubicBezTo>
                  <a:pt x="1238768" y="1101031"/>
                  <a:pt x="1238768" y="1101031"/>
                  <a:pt x="1222251" y="1088048"/>
                </a:cubicBezTo>
                <a:cubicBezTo>
                  <a:pt x="1222251" y="1088048"/>
                  <a:pt x="1222251" y="1088048"/>
                  <a:pt x="1203669" y="1090644"/>
                </a:cubicBezTo>
                <a:cubicBezTo>
                  <a:pt x="1203669" y="1090644"/>
                  <a:pt x="1203669" y="1090644"/>
                  <a:pt x="1203669" y="1085451"/>
                </a:cubicBezTo>
                <a:cubicBezTo>
                  <a:pt x="1203669" y="1085451"/>
                  <a:pt x="1203669" y="1085451"/>
                  <a:pt x="1166506" y="1077661"/>
                </a:cubicBezTo>
                <a:cubicBezTo>
                  <a:pt x="1166506" y="1077661"/>
                  <a:pt x="1166506" y="1077661"/>
                  <a:pt x="1123149" y="1077661"/>
                </a:cubicBezTo>
                <a:cubicBezTo>
                  <a:pt x="1123149" y="1077661"/>
                  <a:pt x="1123149" y="1077661"/>
                  <a:pt x="1133472" y="1090644"/>
                </a:cubicBezTo>
                <a:cubicBezTo>
                  <a:pt x="1133472" y="1090644"/>
                  <a:pt x="1133472" y="1090644"/>
                  <a:pt x="1075663" y="1082854"/>
                </a:cubicBezTo>
                <a:cubicBezTo>
                  <a:pt x="1075663" y="1082854"/>
                  <a:pt x="1075663" y="1082854"/>
                  <a:pt x="1063276" y="1077661"/>
                </a:cubicBezTo>
                <a:cubicBezTo>
                  <a:pt x="1063276" y="1077661"/>
                  <a:pt x="1063276" y="1077661"/>
                  <a:pt x="1094245" y="1062080"/>
                </a:cubicBezTo>
                <a:cubicBezTo>
                  <a:pt x="1094245" y="1062080"/>
                  <a:pt x="1094245" y="1062080"/>
                  <a:pt x="1075663" y="1056886"/>
                </a:cubicBezTo>
                <a:cubicBezTo>
                  <a:pt x="1075663" y="1056886"/>
                  <a:pt x="1075663" y="1056886"/>
                  <a:pt x="1061211" y="1059483"/>
                </a:cubicBezTo>
                <a:cubicBezTo>
                  <a:pt x="1061211" y="1059483"/>
                  <a:pt x="1061211" y="1059483"/>
                  <a:pt x="1050888" y="1077661"/>
                </a:cubicBezTo>
                <a:cubicBezTo>
                  <a:pt x="1009596" y="1103628"/>
                  <a:pt x="1092180" y="1067274"/>
                  <a:pt x="1081857" y="1108822"/>
                </a:cubicBezTo>
                <a:cubicBezTo>
                  <a:pt x="1081857" y="1108822"/>
                  <a:pt x="1081857" y="1108822"/>
                  <a:pt x="1038500" y="1090644"/>
                </a:cubicBezTo>
                <a:cubicBezTo>
                  <a:pt x="1038500" y="1090644"/>
                  <a:pt x="1038500" y="1090644"/>
                  <a:pt x="1030242" y="1098435"/>
                </a:cubicBezTo>
                <a:cubicBezTo>
                  <a:pt x="1030242" y="1098435"/>
                  <a:pt x="1030242" y="1098435"/>
                  <a:pt x="1021983" y="1090644"/>
                </a:cubicBezTo>
                <a:cubicBezTo>
                  <a:pt x="1021983" y="1090644"/>
                  <a:pt x="1021983" y="1090644"/>
                  <a:pt x="999273" y="1098435"/>
                </a:cubicBezTo>
                <a:cubicBezTo>
                  <a:pt x="999273" y="1098435"/>
                  <a:pt x="999273" y="1098435"/>
                  <a:pt x="953851" y="1090644"/>
                </a:cubicBezTo>
                <a:cubicBezTo>
                  <a:pt x="953851" y="1090644"/>
                  <a:pt x="953851" y="1090644"/>
                  <a:pt x="924947" y="1103628"/>
                </a:cubicBezTo>
                <a:cubicBezTo>
                  <a:pt x="924947" y="1103628"/>
                  <a:pt x="924947" y="1103628"/>
                  <a:pt x="910494" y="1098435"/>
                </a:cubicBezTo>
                <a:cubicBezTo>
                  <a:pt x="910494" y="1098435"/>
                  <a:pt x="910494" y="1098435"/>
                  <a:pt x="893977" y="1108822"/>
                </a:cubicBezTo>
                <a:cubicBezTo>
                  <a:pt x="893977" y="1108822"/>
                  <a:pt x="891913" y="1108822"/>
                  <a:pt x="891913" y="1108822"/>
                </a:cubicBezTo>
                <a:cubicBezTo>
                  <a:pt x="893977" y="1106225"/>
                  <a:pt x="891913" y="1101031"/>
                  <a:pt x="877460" y="1095838"/>
                </a:cubicBezTo>
                <a:cubicBezTo>
                  <a:pt x="877460" y="1095838"/>
                  <a:pt x="877460" y="1095838"/>
                  <a:pt x="881590" y="1085451"/>
                </a:cubicBezTo>
                <a:cubicBezTo>
                  <a:pt x="881590" y="1085451"/>
                  <a:pt x="881590" y="1085451"/>
                  <a:pt x="914623" y="1085451"/>
                </a:cubicBezTo>
                <a:cubicBezTo>
                  <a:pt x="910494" y="1085451"/>
                  <a:pt x="943528" y="1090644"/>
                  <a:pt x="906365" y="1080257"/>
                </a:cubicBezTo>
                <a:cubicBezTo>
                  <a:pt x="906365" y="1080257"/>
                  <a:pt x="906365" y="1080257"/>
                  <a:pt x="941463" y="1062080"/>
                </a:cubicBezTo>
                <a:cubicBezTo>
                  <a:pt x="941463" y="1062080"/>
                  <a:pt x="941463" y="1062080"/>
                  <a:pt x="906365" y="1046499"/>
                </a:cubicBezTo>
                <a:cubicBezTo>
                  <a:pt x="906365" y="1046499"/>
                  <a:pt x="906365" y="1046499"/>
                  <a:pt x="906365" y="1036112"/>
                </a:cubicBezTo>
                <a:cubicBezTo>
                  <a:pt x="906365" y="1036112"/>
                  <a:pt x="906365" y="1036112"/>
                  <a:pt x="873331" y="1030919"/>
                </a:cubicBezTo>
                <a:cubicBezTo>
                  <a:pt x="873331" y="1030919"/>
                  <a:pt x="873331" y="1030919"/>
                  <a:pt x="893977" y="1017935"/>
                </a:cubicBezTo>
                <a:cubicBezTo>
                  <a:pt x="893977" y="1017935"/>
                  <a:pt x="893977" y="1017935"/>
                  <a:pt x="856814" y="1017935"/>
                </a:cubicBezTo>
                <a:cubicBezTo>
                  <a:pt x="856814" y="1017935"/>
                  <a:pt x="856814" y="1017935"/>
                  <a:pt x="858879" y="1015338"/>
                </a:cubicBezTo>
                <a:cubicBezTo>
                  <a:pt x="867137" y="1012741"/>
                  <a:pt x="883654" y="1007548"/>
                  <a:pt x="906365" y="999757"/>
                </a:cubicBezTo>
                <a:cubicBezTo>
                  <a:pt x="906365" y="999757"/>
                  <a:pt x="906365" y="999757"/>
                  <a:pt x="898107" y="991967"/>
                </a:cubicBezTo>
                <a:cubicBezTo>
                  <a:pt x="898107" y="991967"/>
                  <a:pt x="898107" y="991967"/>
                  <a:pt x="877460" y="994564"/>
                </a:cubicBezTo>
                <a:cubicBezTo>
                  <a:pt x="877460" y="994564"/>
                  <a:pt x="877460" y="994564"/>
                  <a:pt x="863008" y="986773"/>
                </a:cubicBezTo>
                <a:cubicBezTo>
                  <a:pt x="863008" y="986773"/>
                  <a:pt x="863008" y="986773"/>
                  <a:pt x="765971" y="991967"/>
                </a:cubicBezTo>
                <a:cubicBezTo>
                  <a:pt x="765971" y="991967"/>
                  <a:pt x="765971" y="991967"/>
                  <a:pt x="825845" y="978983"/>
                </a:cubicBezTo>
                <a:cubicBezTo>
                  <a:pt x="823781" y="981580"/>
                  <a:pt x="834103" y="999757"/>
                  <a:pt x="836168" y="968596"/>
                </a:cubicBezTo>
                <a:cubicBezTo>
                  <a:pt x="836168" y="968596"/>
                  <a:pt x="836168" y="968596"/>
                  <a:pt x="860944" y="981580"/>
                </a:cubicBezTo>
                <a:cubicBezTo>
                  <a:pt x="860944" y="981580"/>
                  <a:pt x="860944" y="981580"/>
                  <a:pt x="927011" y="978983"/>
                </a:cubicBezTo>
                <a:cubicBezTo>
                  <a:pt x="927011" y="978983"/>
                  <a:pt x="927011" y="978983"/>
                  <a:pt x="920817" y="963403"/>
                </a:cubicBezTo>
                <a:cubicBezTo>
                  <a:pt x="920817" y="963403"/>
                  <a:pt x="920817" y="963403"/>
                  <a:pt x="893977" y="958209"/>
                </a:cubicBezTo>
                <a:cubicBezTo>
                  <a:pt x="893977" y="958209"/>
                  <a:pt x="893977" y="958209"/>
                  <a:pt x="920817" y="955612"/>
                </a:cubicBezTo>
                <a:cubicBezTo>
                  <a:pt x="920817" y="955612"/>
                  <a:pt x="920817" y="955612"/>
                  <a:pt x="910494" y="940032"/>
                </a:cubicBezTo>
                <a:cubicBezTo>
                  <a:pt x="898107" y="934838"/>
                  <a:pt x="889848" y="942628"/>
                  <a:pt x="881590" y="940032"/>
                </a:cubicBezTo>
                <a:cubicBezTo>
                  <a:pt x="881590" y="940032"/>
                  <a:pt x="881590" y="940032"/>
                  <a:pt x="881590" y="924451"/>
                </a:cubicBezTo>
                <a:cubicBezTo>
                  <a:pt x="881590" y="924451"/>
                  <a:pt x="881590" y="924451"/>
                  <a:pt x="893977" y="908870"/>
                </a:cubicBezTo>
                <a:cubicBezTo>
                  <a:pt x="893977" y="908870"/>
                  <a:pt x="893977" y="908870"/>
                  <a:pt x="871266" y="908870"/>
                </a:cubicBezTo>
                <a:cubicBezTo>
                  <a:pt x="879525" y="906274"/>
                  <a:pt x="893977" y="901080"/>
                  <a:pt x="914623" y="893290"/>
                </a:cubicBezTo>
                <a:cubicBezTo>
                  <a:pt x="914623" y="893290"/>
                  <a:pt x="914623" y="893290"/>
                  <a:pt x="970368" y="890693"/>
                </a:cubicBezTo>
                <a:cubicBezTo>
                  <a:pt x="970368" y="890693"/>
                  <a:pt x="970368" y="890693"/>
                  <a:pt x="1030242" y="890693"/>
                </a:cubicBezTo>
                <a:cubicBezTo>
                  <a:pt x="1030242" y="890693"/>
                  <a:pt x="1030242" y="890693"/>
                  <a:pt x="1034371" y="882903"/>
                </a:cubicBezTo>
                <a:cubicBezTo>
                  <a:pt x="1034371" y="882903"/>
                  <a:pt x="1034371" y="882903"/>
                  <a:pt x="1061211" y="882903"/>
                </a:cubicBezTo>
                <a:cubicBezTo>
                  <a:pt x="1061211" y="882903"/>
                  <a:pt x="1061211" y="882903"/>
                  <a:pt x="1081857" y="872516"/>
                </a:cubicBezTo>
                <a:cubicBezTo>
                  <a:pt x="1094245" y="872516"/>
                  <a:pt x="1011660" y="901080"/>
                  <a:pt x="1114891" y="867322"/>
                </a:cubicBezTo>
                <a:cubicBezTo>
                  <a:pt x="1114891" y="867322"/>
                  <a:pt x="1114891" y="867322"/>
                  <a:pt x="1102503" y="862128"/>
                </a:cubicBezTo>
                <a:cubicBezTo>
                  <a:pt x="1102503" y="862128"/>
                  <a:pt x="1102503" y="862128"/>
                  <a:pt x="1160312" y="864725"/>
                </a:cubicBezTo>
                <a:cubicBezTo>
                  <a:pt x="1160312" y="864725"/>
                  <a:pt x="1160312" y="864725"/>
                  <a:pt x="1189217" y="856935"/>
                </a:cubicBezTo>
                <a:cubicBezTo>
                  <a:pt x="1187152" y="859532"/>
                  <a:pt x="1174765" y="867322"/>
                  <a:pt x="1209863" y="859532"/>
                </a:cubicBezTo>
                <a:cubicBezTo>
                  <a:pt x="1209863" y="859532"/>
                  <a:pt x="1209863" y="859532"/>
                  <a:pt x="1209863" y="851741"/>
                </a:cubicBezTo>
                <a:cubicBezTo>
                  <a:pt x="1209863" y="851741"/>
                  <a:pt x="1209863" y="851741"/>
                  <a:pt x="1145860" y="846548"/>
                </a:cubicBezTo>
                <a:cubicBezTo>
                  <a:pt x="1145860" y="846548"/>
                  <a:pt x="1145860" y="846548"/>
                  <a:pt x="1123149" y="851741"/>
                </a:cubicBezTo>
                <a:cubicBezTo>
                  <a:pt x="1123149" y="851741"/>
                  <a:pt x="1123149" y="851741"/>
                  <a:pt x="1102503" y="843951"/>
                </a:cubicBezTo>
                <a:cubicBezTo>
                  <a:pt x="1102503" y="843951"/>
                  <a:pt x="1102503" y="843951"/>
                  <a:pt x="1063276" y="851741"/>
                </a:cubicBezTo>
                <a:cubicBezTo>
                  <a:pt x="1063276" y="851741"/>
                  <a:pt x="1063276" y="851741"/>
                  <a:pt x="1017854" y="841354"/>
                </a:cubicBezTo>
                <a:cubicBezTo>
                  <a:pt x="1013725" y="846548"/>
                  <a:pt x="1013725" y="846548"/>
                  <a:pt x="1015789" y="849145"/>
                </a:cubicBezTo>
                <a:cubicBezTo>
                  <a:pt x="1009596" y="849145"/>
                  <a:pt x="999273" y="851741"/>
                  <a:pt x="986885" y="854338"/>
                </a:cubicBezTo>
                <a:cubicBezTo>
                  <a:pt x="986885" y="854338"/>
                  <a:pt x="986885" y="854338"/>
                  <a:pt x="937334" y="846548"/>
                </a:cubicBezTo>
                <a:cubicBezTo>
                  <a:pt x="935270" y="843951"/>
                  <a:pt x="931140" y="838757"/>
                  <a:pt x="927011" y="836161"/>
                </a:cubicBezTo>
                <a:cubicBezTo>
                  <a:pt x="927011" y="836161"/>
                  <a:pt x="927011" y="836161"/>
                  <a:pt x="869202" y="833564"/>
                </a:cubicBezTo>
                <a:cubicBezTo>
                  <a:pt x="869202" y="833564"/>
                  <a:pt x="869202" y="833564"/>
                  <a:pt x="850620" y="828370"/>
                </a:cubicBezTo>
                <a:cubicBezTo>
                  <a:pt x="850620" y="828370"/>
                  <a:pt x="850620" y="828370"/>
                  <a:pt x="821716" y="836161"/>
                </a:cubicBezTo>
                <a:cubicBezTo>
                  <a:pt x="821716" y="836161"/>
                  <a:pt x="821716" y="836161"/>
                  <a:pt x="850620" y="823177"/>
                </a:cubicBezTo>
                <a:cubicBezTo>
                  <a:pt x="850620" y="823177"/>
                  <a:pt x="850620" y="823177"/>
                  <a:pt x="1009596" y="820580"/>
                </a:cubicBezTo>
                <a:cubicBezTo>
                  <a:pt x="1009596" y="820580"/>
                  <a:pt x="1009596" y="820580"/>
                  <a:pt x="1098374" y="823177"/>
                </a:cubicBezTo>
                <a:cubicBezTo>
                  <a:pt x="1110762" y="823177"/>
                  <a:pt x="1100439" y="812790"/>
                  <a:pt x="1119020" y="820580"/>
                </a:cubicBezTo>
                <a:cubicBezTo>
                  <a:pt x="1141731" y="804999"/>
                  <a:pt x="1114891" y="817983"/>
                  <a:pt x="1075663" y="807596"/>
                </a:cubicBezTo>
                <a:cubicBezTo>
                  <a:pt x="1075663" y="807596"/>
                  <a:pt x="1075663" y="807596"/>
                  <a:pt x="1069469" y="807596"/>
                </a:cubicBezTo>
                <a:cubicBezTo>
                  <a:pt x="1069469" y="807596"/>
                  <a:pt x="1069469" y="807596"/>
                  <a:pt x="1069469" y="799806"/>
                </a:cubicBezTo>
                <a:cubicBezTo>
                  <a:pt x="1069469" y="799806"/>
                  <a:pt x="1069469" y="799806"/>
                  <a:pt x="1110762" y="807596"/>
                </a:cubicBezTo>
                <a:cubicBezTo>
                  <a:pt x="1110762" y="807596"/>
                  <a:pt x="1110762" y="807596"/>
                  <a:pt x="1123149" y="792016"/>
                </a:cubicBezTo>
                <a:cubicBezTo>
                  <a:pt x="1123149" y="792016"/>
                  <a:pt x="1123149" y="792016"/>
                  <a:pt x="1139666" y="799806"/>
                </a:cubicBezTo>
                <a:cubicBezTo>
                  <a:pt x="1152054" y="794612"/>
                  <a:pt x="1191282" y="797209"/>
                  <a:pt x="1170636" y="781629"/>
                </a:cubicBezTo>
                <a:cubicBezTo>
                  <a:pt x="1170636" y="781629"/>
                  <a:pt x="1170636" y="781629"/>
                  <a:pt x="1197475" y="773838"/>
                </a:cubicBezTo>
                <a:cubicBezTo>
                  <a:pt x="1197475" y="773838"/>
                  <a:pt x="1197475" y="773838"/>
                  <a:pt x="1170636" y="758258"/>
                </a:cubicBezTo>
                <a:cubicBezTo>
                  <a:pt x="1211928" y="779032"/>
                  <a:pt x="1166506" y="732290"/>
                  <a:pt x="1251155" y="747871"/>
                </a:cubicBezTo>
                <a:cubicBezTo>
                  <a:pt x="1251155" y="747871"/>
                  <a:pt x="1251155" y="747871"/>
                  <a:pt x="1251155" y="740080"/>
                </a:cubicBezTo>
                <a:cubicBezTo>
                  <a:pt x="1251155" y="732290"/>
                  <a:pt x="1242897" y="721903"/>
                  <a:pt x="1203669" y="742677"/>
                </a:cubicBezTo>
                <a:cubicBezTo>
                  <a:pt x="1203669" y="742677"/>
                  <a:pt x="1203669" y="742677"/>
                  <a:pt x="1187152" y="737483"/>
                </a:cubicBezTo>
                <a:cubicBezTo>
                  <a:pt x="1174765" y="740080"/>
                  <a:pt x="1220186" y="760854"/>
                  <a:pt x="1149989" y="742677"/>
                </a:cubicBezTo>
                <a:cubicBezTo>
                  <a:pt x="1123149" y="737483"/>
                  <a:pt x="1110762" y="753064"/>
                  <a:pt x="1102503" y="758258"/>
                </a:cubicBezTo>
                <a:cubicBezTo>
                  <a:pt x="1116955" y="745274"/>
                  <a:pt x="1019919" y="779032"/>
                  <a:pt x="1139666" y="753064"/>
                </a:cubicBezTo>
                <a:cubicBezTo>
                  <a:pt x="1139666" y="753064"/>
                  <a:pt x="1139666" y="753064"/>
                  <a:pt x="1154118" y="758258"/>
                </a:cubicBezTo>
                <a:cubicBezTo>
                  <a:pt x="1154118" y="758258"/>
                  <a:pt x="1154118" y="758258"/>
                  <a:pt x="1139666" y="763451"/>
                </a:cubicBezTo>
                <a:cubicBezTo>
                  <a:pt x="1139666" y="763451"/>
                  <a:pt x="1139666" y="763451"/>
                  <a:pt x="1061211" y="763451"/>
                </a:cubicBezTo>
                <a:cubicBezTo>
                  <a:pt x="1061211" y="763451"/>
                  <a:pt x="1061211" y="763451"/>
                  <a:pt x="999273" y="768645"/>
                </a:cubicBezTo>
                <a:cubicBezTo>
                  <a:pt x="999273" y="768645"/>
                  <a:pt x="999273" y="768645"/>
                  <a:pt x="970368" y="760854"/>
                </a:cubicBezTo>
                <a:cubicBezTo>
                  <a:pt x="970368" y="760854"/>
                  <a:pt x="970368" y="760854"/>
                  <a:pt x="970368" y="753064"/>
                </a:cubicBezTo>
                <a:cubicBezTo>
                  <a:pt x="970368" y="753064"/>
                  <a:pt x="970368" y="753064"/>
                  <a:pt x="953851" y="745274"/>
                </a:cubicBezTo>
                <a:cubicBezTo>
                  <a:pt x="953851" y="745274"/>
                  <a:pt x="953851" y="745274"/>
                  <a:pt x="920817" y="766048"/>
                </a:cubicBezTo>
                <a:cubicBezTo>
                  <a:pt x="920817" y="766048"/>
                  <a:pt x="920817" y="766048"/>
                  <a:pt x="889848" y="763451"/>
                </a:cubicBezTo>
                <a:cubicBezTo>
                  <a:pt x="889848" y="763451"/>
                  <a:pt x="889848" y="763451"/>
                  <a:pt x="881590" y="766048"/>
                </a:cubicBezTo>
                <a:cubicBezTo>
                  <a:pt x="881590" y="766048"/>
                  <a:pt x="881590" y="766048"/>
                  <a:pt x="850620" y="753064"/>
                </a:cubicBezTo>
                <a:cubicBezTo>
                  <a:pt x="850620" y="753064"/>
                  <a:pt x="850620" y="753064"/>
                  <a:pt x="761842" y="758258"/>
                </a:cubicBezTo>
                <a:cubicBezTo>
                  <a:pt x="761842" y="758258"/>
                  <a:pt x="761842" y="758258"/>
                  <a:pt x="741196" y="750467"/>
                </a:cubicBezTo>
                <a:cubicBezTo>
                  <a:pt x="741196" y="750467"/>
                  <a:pt x="741196" y="750467"/>
                  <a:pt x="724679" y="750467"/>
                </a:cubicBezTo>
                <a:cubicBezTo>
                  <a:pt x="724679" y="750467"/>
                  <a:pt x="724679" y="750467"/>
                  <a:pt x="714356" y="763451"/>
                </a:cubicBezTo>
                <a:cubicBezTo>
                  <a:pt x="714356" y="763451"/>
                  <a:pt x="714356" y="763451"/>
                  <a:pt x="689581" y="760854"/>
                </a:cubicBezTo>
                <a:cubicBezTo>
                  <a:pt x="689581" y="760854"/>
                  <a:pt x="689581" y="760854"/>
                  <a:pt x="699904" y="758258"/>
                </a:cubicBezTo>
                <a:cubicBezTo>
                  <a:pt x="699904" y="758258"/>
                  <a:pt x="699904" y="758258"/>
                  <a:pt x="685451" y="753064"/>
                </a:cubicBezTo>
                <a:cubicBezTo>
                  <a:pt x="685451" y="753064"/>
                  <a:pt x="685451" y="753064"/>
                  <a:pt x="689581" y="745274"/>
                </a:cubicBezTo>
                <a:cubicBezTo>
                  <a:pt x="689581" y="745274"/>
                  <a:pt x="689581" y="745274"/>
                  <a:pt x="724679" y="745274"/>
                </a:cubicBezTo>
                <a:cubicBezTo>
                  <a:pt x="724679" y="745274"/>
                  <a:pt x="724679" y="745274"/>
                  <a:pt x="753584" y="737483"/>
                </a:cubicBezTo>
                <a:cubicBezTo>
                  <a:pt x="753584" y="737483"/>
                  <a:pt x="753584" y="737483"/>
                  <a:pt x="745325" y="721903"/>
                </a:cubicBezTo>
                <a:cubicBezTo>
                  <a:pt x="745325" y="721903"/>
                  <a:pt x="745325" y="721903"/>
                  <a:pt x="821716" y="721903"/>
                </a:cubicBezTo>
                <a:cubicBezTo>
                  <a:pt x="821716" y="721903"/>
                  <a:pt x="821716" y="721903"/>
                  <a:pt x="850620" y="706322"/>
                </a:cubicBezTo>
                <a:cubicBezTo>
                  <a:pt x="850620" y="706322"/>
                  <a:pt x="850620" y="706322"/>
                  <a:pt x="889848" y="703725"/>
                </a:cubicBezTo>
                <a:cubicBezTo>
                  <a:pt x="904300" y="703725"/>
                  <a:pt x="912559" y="682951"/>
                  <a:pt x="941463" y="698532"/>
                </a:cubicBezTo>
                <a:cubicBezTo>
                  <a:pt x="941463" y="698532"/>
                  <a:pt x="941463" y="698532"/>
                  <a:pt x="957980" y="690741"/>
                </a:cubicBezTo>
                <a:cubicBezTo>
                  <a:pt x="957980" y="690741"/>
                  <a:pt x="957980" y="690741"/>
                  <a:pt x="964174" y="695935"/>
                </a:cubicBezTo>
                <a:cubicBezTo>
                  <a:pt x="970368" y="693338"/>
                  <a:pt x="974497" y="693338"/>
                  <a:pt x="984820" y="690741"/>
                </a:cubicBezTo>
                <a:cubicBezTo>
                  <a:pt x="984820" y="690741"/>
                  <a:pt x="984820" y="690741"/>
                  <a:pt x="970368" y="698532"/>
                </a:cubicBezTo>
                <a:cubicBezTo>
                  <a:pt x="970368" y="698532"/>
                  <a:pt x="970368" y="698532"/>
                  <a:pt x="974497" y="701129"/>
                </a:cubicBezTo>
                <a:cubicBezTo>
                  <a:pt x="974497" y="701129"/>
                  <a:pt x="974497" y="701129"/>
                  <a:pt x="957980" y="711516"/>
                </a:cubicBezTo>
                <a:cubicBezTo>
                  <a:pt x="957980" y="711516"/>
                  <a:pt x="957980" y="711516"/>
                  <a:pt x="914623" y="724500"/>
                </a:cubicBezTo>
                <a:cubicBezTo>
                  <a:pt x="914623" y="724500"/>
                  <a:pt x="914623" y="724500"/>
                  <a:pt x="957980" y="727096"/>
                </a:cubicBezTo>
                <a:cubicBezTo>
                  <a:pt x="957980" y="727096"/>
                  <a:pt x="957980" y="727096"/>
                  <a:pt x="1073599" y="719306"/>
                </a:cubicBezTo>
                <a:cubicBezTo>
                  <a:pt x="1073599" y="719306"/>
                  <a:pt x="1073599" y="719306"/>
                  <a:pt x="1090115" y="724500"/>
                </a:cubicBezTo>
                <a:cubicBezTo>
                  <a:pt x="1090115" y="724500"/>
                  <a:pt x="1090115" y="724500"/>
                  <a:pt x="1106632" y="719306"/>
                </a:cubicBezTo>
                <a:cubicBezTo>
                  <a:pt x="1106632" y="719306"/>
                  <a:pt x="1106632" y="719306"/>
                  <a:pt x="1127279" y="729693"/>
                </a:cubicBezTo>
                <a:cubicBezTo>
                  <a:pt x="1127279" y="729693"/>
                  <a:pt x="1127279" y="729693"/>
                  <a:pt x="1149989" y="727096"/>
                </a:cubicBezTo>
                <a:cubicBezTo>
                  <a:pt x="1158248" y="724500"/>
                  <a:pt x="1168571" y="724500"/>
                  <a:pt x="1183023" y="724500"/>
                </a:cubicBezTo>
                <a:cubicBezTo>
                  <a:pt x="1183023" y="719306"/>
                  <a:pt x="1187152" y="714112"/>
                  <a:pt x="1197475" y="706322"/>
                </a:cubicBezTo>
                <a:cubicBezTo>
                  <a:pt x="1197475" y="706322"/>
                  <a:pt x="1197475" y="706322"/>
                  <a:pt x="1174765" y="698532"/>
                </a:cubicBezTo>
                <a:cubicBezTo>
                  <a:pt x="1174765" y="698532"/>
                  <a:pt x="1174765" y="698532"/>
                  <a:pt x="1127279" y="695935"/>
                </a:cubicBezTo>
                <a:cubicBezTo>
                  <a:pt x="1127279" y="695935"/>
                  <a:pt x="1127279" y="695935"/>
                  <a:pt x="1073599" y="703725"/>
                </a:cubicBezTo>
                <a:cubicBezTo>
                  <a:pt x="1073599" y="703725"/>
                  <a:pt x="1073599" y="703725"/>
                  <a:pt x="1073599" y="698532"/>
                </a:cubicBezTo>
                <a:cubicBezTo>
                  <a:pt x="1073599" y="698532"/>
                  <a:pt x="1073599" y="698532"/>
                  <a:pt x="1094245" y="698532"/>
                </a:cubicBezTo>
                <a:cubicBezTo>
                  <a:pt x="1094245" y="698532"/>
                  <a:pt x="1094245" y="698532"/>
                  <a:pt x="1050888" y="677758"/>
                </a:cubicBezTo>
                <a:cubicBezTo>
                  <a:pt x="1034371" y="677758"/>
                  <a:pt x="1026113" y="695935"/>
                  <a:pt x="991014" y="682951"/>
                </a:cubicBezTo>
                <a:cubicBezTo>
                  <a:pt x="991014" y="682951"/>
                  <a:pt x="991014" y="682951"/>
                  <a:pt x="995143" y="680354"/>
                </a:cubicBezTo>
                <a:cubicBezTo>
                  <a:pt x="993079" y="677758"/>
                  <a:pt x="991014" y="675161"/>
                  <a:pt x="993079" y="667371"/>
                </a:cubicBezTo>
                <a:cubicBezTo>
                  <a:pt x="993079" y="664774"/>
                  <a:pt x="995143" y="662177"/>
                  <a:pt x="997208" y="656983"/>
                </a:cubicBezTo>
                <a:cubicBezTo>
                  <a:pt x="1003402" y="659580"/>
                  <a:pt x="1005466" y="659580"/>
                  <a:pt x="1003402" y="662177"/>
                </a:cubicBezTo>
                <a:cubicBezTo>
                  <a:pt x="1009596" y="659580"/>
                  <a:pt x="1017854" y="656983"/>
                  <a:pt x="1030242" y="651790"/>
                </a:cubicBezTo>
                <a:cubicBezTo>
                  <a:pt x="1030242" y="651790"/>
                  <a:pt x="1030242" y="651790"/>
                  <a:pt x="991014" y="641403"/>
                </a:cubicBezTo>
                <a:cubicBezTo>
                  <a:pt x="991014" y="641403"/>
                  <a:pt x="991014" y="641403"/>
                  <a:pt x="941463" y="644000"/>
                </a:cubicBezTo>
                <a:cubicBezTo>
                  <a:pt x="941463" y="644000"/>
                  <a:pt x="941463" y="644000"/>
                  <a:pt x="910494" y="636209"/>
                </a:cubicBezTo>
                <a:cubicBezTo>
                  <a:pt x="910494" y="636209"/>
                  <a:pt x="910494" y="636209"/>
                  <a:pt x="784553" y="636209"/>
                </a:cubicBezTo>
                <a:cubicBezTo>
                  <a:pt x="784553" y="636209"/>
                  <a:pt x="784553" y="636209"/>
                  <a:pt x="774230" y="628419"/>
                </a:cubicBezTo>
                <a:cubicBezTo>
                  <a:pt x="772165" y="633613"/>
                  <a:pt x="761842" y="636209"/>
                  <a:pt x="745325" y="633613"/>
                </a:cubicBezTo>
                <a:cubicBezTo>
                  <a:pt x="745325" y="633613"/>
                  <a:pt x="745325" y="633613"/>
                  <a:pt x="772165" y="623225"/>
                </a:cubicBezTo>
                <a:cubicBezTo>
                  <a:pt x="772165" y="623225"/>
                  <a:pt x="772165" y="623225"/>
                  <a:pt x="778359" y="631016"/>
                </a:cubicBezTo>
                <a:cubicBezTo>
                  <a:pt x="778359" y="631016"/>
                  <a:pt x="778359" y="631016"/>
                  <a:pt x="786617" y="623225"/>
                </a:cubicBezTo>
                <a:cubicBezTo>
                  <a:pt x="786617" y="623225"/>
                  <a:pt x="786617" y="623225"/>
                  <a:pt x="751519" y="612838"/>
                </a:cubicBezTo>
                <a:cubicBezTo>
                  <a:pt x="761842" y="612838"/>
                  <a:pt x="776294" y="610242"/>
                  <a:pt x="799005" y="607645"/>
                </a:cubicBezTo>
                <a:cubicBezTo>
                  <a:pt x="799005" y="607645"/>
                  <a:pt x="799005" y="607645"/>
                  <a:pt x="957980" y="618032"/>
                </a:cubicBezTo>
                <a:cubicBezTo>
                  <a:pt x="957980" y="618032"/>
                  <a:pt x="957980" y="618032"/>
                  <a:pt x="966239" y="612838"/>
                </a:cubicBezTo>
                <a:cubicBezTo>
                  <a:pt x="966239" y="612838"/>
                  <a:pt x="966239" y="612838"/>
                  <a:pt x="1021983" y="620629"/>
                </a:cubicBezTo>
                <a:cubicBezTo>
                  <a:pt x="1021983" y="620629"/>
                  <a:pt x="1021983" y="620629"/>
                  <a:pt x="1063276" y="615435"/>
                </a:cubicBezTo>
                <a:cubicBezTo>
                  <a:pt x="1063276" y="618032"/>
                  <a:pt x="1065340" y="618032"/>
                  <a:pt x="1069469" y="615435"/>
                </a:cubicBezTo>
                <a:cubicBezTo>
                  <a:pt x="1069469" y="615435"/>
                  <a:pt x="1069469" y="615435"/>
                  <a:pt x="1073599" y="615435"/>
                </a:cubicBezTo>
                <a:cubicBezTo>
                  <a:pt x="1073599" y="615435"/>
                  <a:pt x="1073599" y="615435"/>
                  <a:pt x="1071534" y="612838"/>
                </a:cubicBezTo>
                <a:cubicBezTo>
                  <a:pt x="1075663" y="612838"/>
                  <a:pt x="1079792" y="607645"/>
                  <a:pt x="1085986" y="602451"/>
                </a:cubicBezTo>
                <a:cubicBezTo>
                  <a:pt x="1085986" y="602451"/>
                  <a:pt x="1085986" y="602451"/>
                  <a:pt x="1090115" y="610242"/>
                </a:cubicBezTo>
                <a:cubicBezTo>
                  <a:pt x="1090115" y="610242"/>
                  <a:pt x="1090115" y="610242"/>
                  <a:pt x="1102503" y="610242"/>
                </a:cubicBezTo>
                <a:cubicBezTo>
                  <a:pt x="1102503" y="610242"/>
                  <a:pt x="1102503" y="610242"/>
                  <a:pt x="1119020" y="599855"/>
                </a:cubicBezTo>
                <a:cubicBezTo>
                  <a:pt x="1119020" y="599855"/>
                  <a:pt x="1119020" y="599855"/>
                  <a:pt x="1133472" y="618032"/>
                </a:cubicBezTo>
                <a:cubicBezTo>
                  <a:pt x="1133472" y="618032"/>
                  <a:pt x="1133472" y="618032"/>
                  <a:pt x="1154118" y="607645"/>
                </a:cubicBezTo>
                <a:cubicBezTo>
                  <a:pt x="1176829" y="602451"/>
                  <a:pt x="1187152" y="615435"/>
                  <a:pt x="1209863" y="594661"/>
                </a:cubicBezTo>
                <a:cubicBezTo>
                  <a:pt x="1205734" y="594661"/>
                  <a:pt x="1216057" y="594661"/>
                  <a:pt x="1218121" y="594661"/>
                </a:cubicBezTo>
                <a:cubicBezTo>
                  <a:pt x="1226380" y="597258"/>
                  <a:pt x="1232574" y="602451"/>
                  <a:pt x="1230509" y="594661"/>
                </a:cubicBezTo>
                <a:cubicBezTo>
                  <a:pt x="1230509" y="594661"/>
                  <a:pt x="1230509" y="594661"/>
                  <a:pt x="1234639" y="584274"/>
                </a:cubicBezTo>
                <a:cubicBezTo>
                  <a:pt x="1265608" y="605048"/>
                  <a:pt x="1242897" y="553113"/>
                  <a:pt x="1298641" y="586871"/>
                </a:cubicBezTo>
                <a:cubicBezTo>
                  <a:pt x="1329611" y="581677"/>
                  <a:pt x="1346128" y="563500"/>
                  <a:pt x="1383291" y="576484"/>
                </a:cubicBezTo>
                <a:cubicBezTo>
                  <a:pt x="1383291" y="576484"/>
                  <a:pt x="1383291" y="576484"/>
                  <a:pt x="1372967" y="579080"/>
                </a:cubicBezTo>
                <a:cubicBezTo>
                  <a:pt x="1372967" y="579080"/>
                  <a:pt x="1372967" y="579080"/>
                  <a:pt x="1443164" y="579080"/>
                </a:cubicBezTo>
                <a:cubicBezTo>
                  <a:pt x="1443164" y="579080"/>
                  <a:pt x="1443164" y="579080"/>
                  <a:pt x="1467940" y="592064"/>
                </a:cubicBezTo>
                <a:cubicBezTo>
                  <a:pt x="1467940" y="592064"/>
                  <a:pt x="1467940" y="592064"/>
                  <a:pt x="1480327" y="586871"/>
                </a:cubicBezTo>
                <a:cubicBezTo>
                  <a:pt x="1480327" y="586871"/>
                  <a:pt x="1480327" y="586871"/>
                  <a:pt x="1480327" y="579080"/>
                </a:cubicBezTo>
                <a:cubicBezTo>
                  <a:pt x="1480327" y="579080"/>
                  <a:pt x="1480327" y="579080"/>
                  <a:pt x="1488586" y="589467"/>
                </a:cubicBezTo>
                <a:cubicBezTo>
                  <a:pt x="1488586" y="589467"/>
                  <a:pt x="1488586" y="589467"/>
                  <a:pt x="1536072" y="584274"/>
                </a:cubicBezTo>
                <a:cubicBezTo>
                  <a:pt x="1536072" y="584274"/>
                  <a:pt x="1536072" y="584274"/>
                  <a:pt x="1571170" y="576484"/>
                </a:cubicBezTo>
                <a:cubicBezTo>
                  <a:pt x="1571170" y="576484"/>
                  <a:pt x="1571170" y="576484"/>
                  <a:pt x="1544330" y="568693"/>
                </a:cubicBezTo>
                <a:cubicBezTo>
                  <a:pt x="1544330" y="568693"/>
                  <a:pt x="1544330" y="568693"/>
                  <a:pt x="1573235" y="563500"/>
                </a:cubicBezTo>
                <a:cubicBezTo>
                  <a:pt x="1573235" y="563500"/>
                  <a:pt x="1573235" y="563500"/>
                  <a:pt x="1564977" y="566096"/>
                </a:cubicBezTo>
                <a:cubicBezTo>
                  <a:pt x="1564977" y="566096"/>
                  <a:pt x="1564977" y="566096"/>
                  <a:pt x="1612463" y="573887"/>
                </a:cubicBezTo>
                <a:cubicBezTo>
                  <a:pt x="1622786" y="576484"/>
                  <a:pt x="1631044" y="553113"/>
                  <a:pt x="1635173" y="576484"/>
                </a:cubicBezTo>
                <a:cubicBezTo>
                  <a:pt x="1649626" y="581677"/>
                  <a:pt x="1651690" y="571290"/>
                  <a:pt x="1655820" y="568693"/>
                </a:cubicBezTo>
                <a:cubicBezTo>
                  <a:pt x="1633109" y="566096"/>
                  <a:pt x="1701241" y="558306"/>
                  <a:pt x="1628980" y="566096"/>
                </a:cubicBezTo>
                <a:cubicBezTo>
                  <a:pt x="1628980" y="566096"/>
                  <a:pt x="1628980" y="566096"/>
                  <a:pt x="1672336" y="555709"/>
                </a:cubicBezTo>
                <a:cubicBezTo>
                  <a:pt x="1672336" y="555709"/>
                  <a:pt x="1672336" y="555709"/>
                  <a:pt x="1659949" y="547919"/>
                </a:cubicBezTo>
                <a:cubicBezTo>
                  <a:pt x="1659949" y="547919"/>
                  <a:pt x="1659949" y="547919"/>
                  <a:pt x="1680595" y="545322"/>
                </a:cubicBezTo>
                <a:cubicBezTo>
                  <a:pt x="1680595" y="545322"/>
                  <a:pt x="1680595" y="545322"/>
                  <a:pt x="1709499" y="550516"/>
                </a:cubicBezTo>
                <a:cubicBezTo>
                  <a:pt x="1709499" y="550516"/>
                  <a:pt x="1709499" y="550516"/>
                  <a:pt x="1701241" y="560903"/>
                </a:cubicBezTo>
                <a:cubicBezTo>
                  <a:pt x="1701241" y="560903"/>
                  <a:pt x="1701241" y="560903"/>
                  <a:pt x="1688853" y="555709"/>
                </a:cubicBezTo>
                <a:cubicBezTo>
                  <a:pt x="1688853" y="555709"/>
                  <a:pt x="1688853" y="555709"/>
                  <a:pt x="1664078" y="563500"/>
                </a:cubicBezTo>
                <a:cubicBezTo>
                  <a:pt x="1664078" y="563500"/>
                  <a:pt x="1664078" y="563500"/>
                  <a:pt x="1672336" y="566096"/>
                </a:cubicBezTo>
                <a:cubicBezTo>
                  <a:pt x="1692983" y="563500"/>
                  <a:pt x="1728081" y="550516"/>
                  <a:pt x="1740469" y="568693"/>
                </a:cubicBezTo>
                <a:cubicBezTo>
                  <a:pt x="1740469" y="568693"/>
                  <a:pt x="1740469" y="568693"/>
                  <a:pt x="1785890" y="563500"/>
                </a:cubicBezTo>
                <a:cubicBezTo>
                  <a:pt x="1785890" y="563500"/>
                  <a:pt x="1785890" y="563500"/>
                  <a:pt x="1856087" y="558306"/>
                </a:cubicBezTo>
                <a:cubicBezTo>
                  <a:pt x="1856087" y="558306"/>
                  <a:pt x="1856087" y="558306"/>
                  <a:pt x="1996481" y="542725"/>
                </a:cubicBezTo>
                <a:cubicBezTo>
                  <a:pt x="1996481" y="542725"/>
                  <a:pt x="1996481" y="542725"/>
                  <a:pt x="2010933" y="532338"/>
                </a:cubicBezTo>
                <a:cubicBezTo>
                  <a:pt x="2010933" y="534935"/>
                  <a:pt x="2035708" y="532338"/>
                  <a:pt x="2004739" y="529742"/>
                </a:cubicBezTo>
                <a:cubicBezTo>
                  <a:pt x="2004739" y="529742"/>
                  <a:pt x="2004739" y="529742"/>
                  <a:pt x="2041902" y="524548"/>
                </a:cubicBezTo>
                <a:cubicBezTo>
                  <a:pt x="2041902" y="524548"/>
                  <a:pt x="2041902" y="524548"/>
                  <a:pt x="2029514" y="529742"/>
                </a:cubicBezTo>
                <a:cubicBezTo>
                  <a:pt x="2029514" y="529742"/>
                  <a:pt x="2029514" y="529742"/>
                  <a:pt x="2081130" y="527145"/>
                </a:cubicBezTo>
                <a:cubicBezTo>
                  <a:pt x="2081130" y="527145"/>
                  <a:pt x="2081130" y="527145"/>
                  <a:pt x="2095582" y="511564"/>
                </a:cubicBezTo>
                <a:cubicBezTo>
                  <a:pt x="2114164" y="514161"/>
                  <a:pt x="2097647" y="490790"/>
                  <a:pt x="2126551" y="511564"/>
                </a:cubicBezTo>
                <a:cubicBezTo>
                  <a:pt x="2209136" y="503774"/>
                  <a:pt x="2070807" y="508967"/>
                  <a:pt x="2198813" y="488193"/>
                </a:cubicBezTo>
                <a:cubicBezTo>
                  <a:pt x="2198813" y="488193"/>
                  <a:pt x="2198813" y="488193"/>
                  <a:pt x="2182296" y="498580"/>
                </a:cubicBezTo>
                <a:cubicBezTo>
                  <a:pt x="2182296" y="498580"/>
                  <a:pt x="2182296" y="498580"/>
                  <a:pt x="2190554" y="506371"/>
                </a:cubicBezTo>
                <a:cubicBezTo>
                  <a:pt x="2190554" y="506371"/>
                  <a:pt x="2190554" y="506371"/>
                  <a:pt x="2221524" y="498580"/>
                </a:cubicBezTo>
                <a:cubicBezTo>
                  <a:pt x="2221524" y="498580"/>
                  <a:pt x="2221524" y="498580"/>
                  <a:pt x="2223588" y="490790"/>
                </a:cubicBezTo>
                <a:cubicBezTo>
                  <a:pt x="2223588" y="490790"/>
                  <a:pt x="2223588" y="490790"/>
                  <a:pt x="2254557" y="483000"/>
                </a:cubicBezTo>
                <a:cubicBezTo>
                  <a:pt x="2254557" y="483000"/>
                  <a:pt x="2254557" y="483000"/>
                  <a:pt x="2326819" y="477806"/>
                </a:cubicBezTo>
                <a:cubicBezTo>
                  <a:pt x="2326819" y="477806"/>
                  <a:pt x="2326819" y="477806"/>
                  <a:pt x="2330948" y="475209"/>
                </a:cubicBezTo>
                <a:cubicBezTo>
                  <a:pt x="2330948" y="475209"/>
                  <a:pt x="2330948" y="475209"/>
                  <a:pt x="2262816" y="472613"/>
                </a:cubicBezTo>
                <a:cubicBezTo>
                  <a:pt x="2262816" y="472613"/>
                  <a:pt x="2262816" y="472613"/>
                  <a:pt x="2159585" y="485596"/>
                </a:cubicBezTo>
                <a:cubicBezTo>
                  <a:pt x="2159585" y="485596"/>
                  <a:pt x="2159585" y="485596"/>
                  <a:pt x="2054290" y="490790"/>
                </a:cubicBezTo>
                <a:cubicBezTo>
                  <a:pt x="2054290" y="490790"/>
                  <a:pt x="2054290" y="490790"/>
                  <a:pt x="2029514" y="498580"/>
                </a:cubicBezTo>
                <a:cubicBezTo>
                  <a:pt x="2029514" y="498580"/>
                  <a:pt x="2029514" y="498580"/>
                  <a:pt x="1984093" y="495984"/>
                </a:cubicBezTo>
                <a:cubicBezTo>
                  <a:pt x="1984093" y="495984"/>
                  <a:pt x="1984093" y="495984"/>
                  <a:pt x="1957253" y="498580"/>
                </a:cubicBezTo>
                <a:cubicBezTo>
                  <a:pt x="1957253" y="498580"/>
                  <a:pt x="1957253" y="498580"/>
                  <a:pt x="1926284" y="493387"/>
                </a:cubicBezTo>
                <a:cubicBezTo>
                  <a:pt x="1926284" y="493387"/>
                  <a:pt x="1926284" y="493387"/>
                  <a:pt x="1905638" y="503774"/>
                </a:cubicBezTo>
                <a:cubicBezTo>
                  <a:pt x="1905638" y="503774"/>
                  <a:pt x="1905638" y="503774"/>
                  <a:pt x="1876733" y="498580"/>
                </a:cubicBezTo>
                <a:cubicBezTo>
                  <a:pt x="1876733" y="498580"/>
                  <a:pt x="1876733" y="498580"/>
                  <a:pt x="1845764" y="506371"/>
                </a:cubicBezTo>
                <a:cubicBezTo>
                  <a:pt x="1845764" y="506371"/>
                  <a:pt x="1845764" y="506371"/>
                  <a:pt x="1825118" y="503774"/>
                </a:cubicBezTo>
                <a:cubicBezTo>
                  <a:pt x="1785890" y="495984"/>
                  <a:pt x="1839570" y="527145"/>
                  <a:pt x="1783826" y="511564"/>
                </a:cubicBezTo>
                <a:cubicBezTo>
                  <a:pt x="1783826" y="511564"/>
                  <a:pt x="1783826" y="511564"/>
                  <a:pt x="1647561" y="516758"/>
                </a:cubicBezTo>
                <a:cubicBezTo>
                  <a:pt x="1643432" y="511564"/>
                  <a:pt x="1695047" y="503774"/>
                  <a:pt x="1647561" y="498580"/>
                </a:cubicBezTo>
                <a:cubicBezTo>
                  <a:pt x="1647561" y="498580"/>
                  <a:pt x="1647561" y="498580"/>
                  <a:pt x="1595946" y="506371"/>
                </a:cubicBezTo>
                <a:cubicBezTo>
                  <a:pt x="1595946" y="506371"/>
                  <a:pt x="1595946" y="506371"/>
                  <a:pt x="1600075" y="490790"/>
                </a:cubicBezTo>
                <a:cubicBezTo>
                  <a:pt x="1600075" y="490790"/>
                  <a:pt x="1600075" y="490790"/>
                  <a:pt x="1544330" y="488193"/>
                </a:cubicBezTo>
                <a:cubicBezTo>
                  <a:pt x="1544330" y="488193"/>
                  <a:pt x="1544330" y="488193"/>
                  <a:pt x="1542266" y="495984"/>
                </a:cubicBezTo>
                <a:cubicBezTo>
                  <a:pt x="1531943" y="495984"/>
                  <a:pt x="1515426" y="495984"/>
                  <a:pt x="1492715" y="498580"/>
                </a:cubicBezTo>
                <a:cubicBezTo>
                  <a:pt x="1488586" y="498580"/>
                  <a:pt x="1482392" y="503774"/>
                  <a:pt x="1467940" y="508967"/>
                </a:cubicBezTo>
                <a:cubicBezTo>
                  <a:pt x="1467940" y="508967"/>
                  <a:pt x="1467940" y="508967"/>
                  <a:pt x="1434906" y="503774"/>
                </a:cubicBezTo>
                <a:cubicBezTo>
                  <a:pt x="1434906" y="503774"/>
                  <a:pt x="1434906" y="503774"/>
                  <a:pt x="1430777" y="514161"/>
                </a:cubicBezTo>
                <a:cubicBezTo>
                  <a:pt x="1430777" y="514161"/>
                  <a:pt x="1430777" y="514161"/>
                  <a:pt x="1395678" y="506371"/>
                </a:cubicBezTo>
                <a:cubicBezTo>
                  <a:pt x="1395678" y="506371"/>
                  <a:pt x="1395678" y="506371"/>
                  <a:pt x="1327546" y="519354"/>
                </a:cubicBezTo>
                <a:cubicBezTo>
                  <a:pt x="1327546" y="519354"/>
                  <a:pt x="1327546" y="519354"/>
                  <a:pt x="1315158" y="506371"/>
                </a:cubicBezTo>
                <a:cubicBezTo>
                  <a:pt x="1315158" y="506371"/>
                  <a:pt x="1315158" y="506371"/>
                  <a:pt x="1261478" y="506371"/>
                </a:cubicBezTo>
                <a:cubicBezTo>
                  <a:pt x="1261478" y="506371"/>
                  <a:pt x="1261478" y="506371"/>
                  <a:pt x="1242897" y="519354"/>
                </a:cubicBezTo>
                <a:cubicBezTo>
                  <a:pt x="1242897" y="519354"/>
                  <a:pt x="1242897" y="519354"/>
                  <a:pt x="1230509" y="516758"/>
                </a:cubicBezTo>
                <a:cubicBezTo>
                  <a:pt x="1230509" y="516758"/>
                  <a:pt x="1230509" y="516758"/>
                  <a:pt x="1218121" y="521951"/>
                </a:cubicBezTo>
                <a:cubicBezTo>
                  <a:pt x="1201605" y="521951"/>
                  <a:pt x="1207799" y="516758"/>
                  <a:pt x="1211928" y="514161"/>
                </a:cubicBezTo>
                <a:cubicBezTo>
                  <a:pt x="1207799" y="516758"/>
                  <a:pt x="1199540" y="519354"/>
                  <a:pt x="1183023" y="524548"/>
                </a:cubicBezTo>
                <a:cubicBezTo>
                  <a:pt x="1187152" y="516758"/>
                  <a:pt x="1211928" y="514161"/>
                  <a:pt x="1218121" y="511564"/>
                </a:cubicBezTo>
                <a:cubicBezTo>
                  <a:pt x="1218121" y="511564"/>
                  <a:pt x="1218121" y="511564"/>
                  <a:pt x="1211928" y="498580"/>
                </a:cubicBezTo>
                <a:cubicBezTo>
                  <a:pt x="1211928" y="498580"/>
                  <a:pt x="1211928" y="498580"/>
                  <a:pt x="1211928" y="490790"/>
                </a:cubicBezTo>
                <a:cubicBezTo>
                  <a:pt x="1226380" y="490790"/>
                  <a:pt x="1238768" y="483000"/>
                  <a:pt x="1242897" y="477806"/>
                </a:cubicBezTo>
                <a:cubicBezTo>
                  <a:pt x="1242897" y="477806"/>
                  <a:pt x="1242897" y="477806"/>
                  <a:pt x="1170636" y="485596"/>
                </a:cubicBezTo>
                <a:cubicBezTo>
                  <a:pt x="1170636" y="485596"/>
                  <a:pt x="1170636" y="485596"/>
                  <a:pt x="1158248" y="488193"/>
                </a:cubicBezTo>
                <a:cubicBezTo>
                  <a:pt x="1158248" y="488193"/>
                  <a:pt x="1158248" y="488193"/>
                  <a:pt x="1119020" y="483000"/>
                </a:cubicBezTo>
                <a:cubicBezTo>
                  <a:pt x="1119020" y="483000"/>
                  <a:pt x="1119020" y="483000"/>
                  <a:pt x="1114891" y="485596"/>
                </a:cubicBezTo>
                <a:cubicBezTo>
                  <a:pt x="1114891" y="485596"/>
                  <a:pt x="1114891" y="485596"/>
                  <a:pt x="1114891" y="493387"/>
                </a:cubicBezTo>
                <a:cubicBezTo>
                  <a:pt x="1114891" y="493387"/>
                  <a:pt x="1114891" y="493387"/>
                  <a:pt x="1085986" y="498580"/>
                </a:cubicBezTo>
                <a:cubicBezTo>
                  <a:pt x="1083922" y="498580"/>
                  <a:pt x="1083922" y="498580"/>
                  <a:pt x="1083922" y="498580"/>
                </a:cubicBezTo>
                <a:cubicBezTo>
                  <a:pt x="1079792" y="498580"/>
                  <a:pt x="1075663" y="495984"/>
                  <a:pt x="1069469" y="495984"/>
                </a:cubicBezTo>
                <a:cubicBezTo>
                  <a:pt x="1063276" y="483000"/>
                  <a:pt x="1085986" y="503774"/>
                  <a:pt x="1073599" y="485596"/>
                </a:cubicBezTo>
                <a:cubicBezTo>
                  <a:pt x="1073599" y="485596"/>
                  <a:pt x="1073599" y="485596"/>
                  <a:pt x="1048823" y="503774"/>
                </a:cubicBezTo>
                <a:cubicBezTo>
                  <a:pt x="1048823" y="503774"/>
                  <a:pt x="1048823" y="503774"/>
                  <a:pt x="1042629" y="498580"/>
                </a:cubicBezTo>
                <a:cubicBezTo>
                  <a:pt x="1042629" y="498580"/>
                  <a:pt x="1042629" y="498580"/>
                  <a:pt x="1034371" y="506371"/>
                </a:cubicBezTo>
                <a:cubicBezTo>
                  <a:pt x="1034371" y="506371"/>
                  <a:pt x="1034371" y="506371"/>
                  <a:pt x="1030242" y="503774"/>
                </a:cubicBezTo>
                <a:cubicBezTo>
                  <a:pt x="1030242" y="503774"/>
                  <a:pt x="1030242" y="503774"/>
                  <a:pt x="997208" y="508967"/>
                </a:cubicBezTo>
                <a:cubicBezTo>
                  <a:pt x="997208" y="508967"/>
                  <a:pt x="997208" y="508967"/>
                  <a:pt x="945593" y="503774"/>
                </a:cubicBezTo>
                <a:cubicBezTo>
                  <a:pt x="945593" y="503774"/>
                  <a:pt x="943528" y="501177"/>
                  <a:pt x="943528" y="501177"/>
                </a:cubicBezTo>
                <a:cubicBezTo>
                  <a:pt x="939399" y="503774"/>
                  <a:pt x="935270" y="503774"/>
                  <a:pt x="927011" y="503774"/>
                </a:cubicBezTo>
                <a:cubicBezTo>
                  <a:pt x="927011" y="503774"/>
                  <a:pt x="927011" y="503774"/>
                  <a:pt x="927011" y="514161"/>
                </a:cubicBezTo>
                <a:cubicBezTo>
                  <a:pt x="927011" y="514161"/>
                  <a:pt x="927011" y="514161"/>
                  <a:pt x="906365" y="516758"/>
                </a:cubicBezTo>
                <a:cubicBezTo>
                  <a:pt x="906365" y="516758"/>
                  <a:pt x="906365" y="516758"/>
                  <a:pt x="910494" y="508967"/>
                </a:cubicBezTo>
                <a:cubicBezTo>
                  <a:pt x="910494" y="508967"/>
                  <a:pt x="910494" y="508967"/>
                  <a:pt x="850620" y="498580"/>
                </a:cubicBezTo>
                <a:cubicBezTo>
                  <a:pt x="850620" y="498580"/>
                  <a:pt x="850620" y="498580"/>
                  <a:pt x="796940" y="493387"/>
                </a:cubicBezTo>
                <a:cubicBezTo>
                  <a:pt x="801070" y="490790"/>
                  <a:pt x="809328" y="488193"/>
                  <a:pt x="817587" y="485596"/>
                </a:cubicBezTo>
                <a:cubicBezTo>
                  <a:pt x="817587" y="485596"/>
                  <a:pt x="817587" y="485596"/>
                  <a:pt x="792811" y="470016"/>
                </a:cubicBezTo>
                <a:cubicBezTo>
                  <a:pt x="792811" y="470016"/>
                  <a:pt x="792811" y="470016"/>
                  <a:pt x="836168" y="470016"/>
                </a:cubicBezTo>
                <a:cubicBezTo>
                  <a:pt x="836168" y="470016"/>
                  <a:pt x="834103" y="472613"/>
                  <a:pt x="834103" y="472613"/>
                </a:cubicBezTo>
                <a:cubicBezTo>
                  <a:pt x="840297" y="472613"/>
                  <a:pt x="848556" y="475209"/>
                  <a:pt x="860944" y="477806"/>
                </a:cubicBezTo>
                <a:cubicBezTo>
                  <a:pt x="860944" y="477806"/>
                  <a:pt x="860944" y="477806"/>
                  <a:pt x="881590" y="470016"/>
                </a:cubicBezTo>
                <a:cubicBezTo>
                  <a:pt x="881590" y="470016"/>
                  <a:pt x="881590" y="470016"/>
                  <a:pt x="889848" y="467419"/>
                </a:cubicBezTo>
                <a:cubicBezTo>
                  <a:pt x="889848" y="467419"/>
                  <a:pt x="889848" y="467419"/>
                  <a:pt x="860944" y="446645"/>
                </a:cubicBezTo>
                <a:cubicBezTo>
                  <a:pt x="860944" y="446645"/>
                  <a:pt x="860944" y="446645"/>
                  <a:pt x="860944" y="436258"/>
                </a:cubicBezTo>
                <a:cubicBezTo>
                  <a:pt x="860944" y="436258"/>
                  <a:pt x="860944" y="436258"/>
                  <a:pt x="842362" y="425871"/>
                </a:cubicBezTo>
                <a:cubicBezTo>
                  <a:pt x="867137" y="412887"/>
                  <a:pt x="860944" y="433661"/>
                  <a:pt x="906365" y="418080"/>
                </a:cubicBezTo>
                <a:cubicBezTo>
                  <a:pt x="906365" y="418080"/>
                  <a:pt x="906365" y="418080"/>
                  <a:pt x="914623" y="428468"/>
                </a:cubicBezTo>
                <a:cubicBezTo>
                  <a:pt x="924947" y="431064"/>
                  <a:pt x="912559" y="415484"/>
                  <a:pt x="927011" y="433661"/>
                </a:cubicBezTo>
                <a:cubicBezTo>
                  <a:pt x="927011" y="433661"/>
                  <a:pt x="927011" y="433661"/>
                  <a:pt x="945593" y="425871"/>
                </a:cubicBezTo>
                <a:cubicBezTo>
                  <a:pt x="945593" y="425871"/>
                  <a:pt x="945593" y="425871"/>
                  <a:pt x="984820" y="428468"/>
                </a:cubicBezTo>
                <a:cubicBezTo>
                  <a:pt x="984820" y="428468"/>
                  <a:pt x="984820" y="428468"/>
                  <a:pt x="997208" y="446645"/>
                </a:cubicBezTo>
                <a:cubicBezTo>
                  <a:pt x="997208" y="446645"/>
                  <a:pt x="997208" y="446645"/>
                  <a:pt x="1050888" y="457032"/>
                </a:cubicBezTo>
                <a:cubicBezTo>
                  <a:pt x="1050888" y="457032"/>
                  <a:pt x="1050888" y="457032"/>
                  <a:pt x="1102503" y="449242"/>
                </a:cubicBezTo>
                <a:cubicBezTo>
                  <a:pt x="1102503" y="449242"/>
                  <a:pt x="1102503" y="449242"/>
                  <a:pt x="1166506" y="441451"/>
                </a:cubicBezTo>
                <a:cubicBezTo>
                  <a:pt x="1166506" y="441451"/>
                  <a:pt x="1166506" y="441451"/>
                  <a:pt x="1174765" y="425871"/>
                </a:cubicBezTo>
                <a:cubicBezTo>
                  <a:pt x="1174765" y="425871"/>
                  <a:pt x="1174765" y="425871"/>
                  <a:pt x="1166506" y="415484"/>
                </a:cubicBezTo>
                <a:cubicBezTo>
                  <a:pt x="1166506" y="415484"/>
                  <a:pt x="1166506" y="415484"/>
                  <a:pt x="1069469" y="407693"/>
                </a:cubicBezTo>
                <a:cubicBezTo>
                  <a:pt x="1069469" y="407693"/>
                  <a:pt x="1069469" y="407693"/>
                  <a:pt x="1102503" y="402500"/>
                </a:cubicBezTo>
                <a:cubicBezTo>
                  <a:pt x="1102503" y="402500"/>
                  <a:pt x="1102503" y="402500"/>
                  <a:pt x="1114891" y="407693"/>
                </a:cubicBezTo>
                <a:cubicBezTo>
                  <a:pt x="1110762" y="397306"/>
                  <a:pt x="1160312" y="399903"/>
                  <a:pt x="1166506" y="407693"/>
                </a:cubicBezTo>
                <a:cubicBezTo>
                  <a:pt x="1166506" y="407693"/>
                  <a:pt x="1166506" y="407693"/>
                  <a:pt x="1197475" y="407693"/>
                </a:cubicBezTo>
                <a:cubicBezTo>
                  <a:pt x="1197475" y="407693"/>
                  <a:pt x="1197475" y="407693"/>
                  <a:pt x="1197475" y="415484"/>
                </a:cubicBezTo>
                <a:cubicBezTo>
                  <a:pt x="1197475" y="415484"/>
                  <a:pt x="1197475" y="415484"/>
                  <a:pt x="1211928" y="418080"/>
                </a:cubicBezTo>
                <a:cubicBezTo>
                  <a:pt x="1211928" y="418080"/>
                  <a:pt x="1211928" y="418080"/>
                  <a:pt x="1222251" y="418080"/>
                </a:cubicBezTo>
                <a:cubicBezTo>
                  <a:pt x="1222251" y="418080"/>
                  <a:pt x="1222251" y="418080"/>
                  <a:pt x="1211928" y="405097"/>
                </a:cubicBezTo>
                <a:cubicBezTo>
                  <a:pt x="1211928" y="405097"/>
                  <a:pt x="1211928" y="405097"/>
                  <a:pt x="1247026" y="397306"/>
                </a:cubicBezTo>
                <a:cubicBezTo>
                  <a:pt x="1247026" y="397306"/>
                  <a:pt x="1247026" y="397306"/>
                  <a:pt x="1323417" y="394709"/>
                </a:cubicBezTo>
                <a:cubicBezTo>
                  <a:pt x="1323417" y="394709"/>
                  <a:pt x="1323417" y="394709"/>
                  <a:pt x="1383291" y="386919"/>
                </a:cubicBezTo>
                <a:cubicBezTo>
                  <a:pt x="1381226" y="381726"/>
                  <a:pt x="1389484" y="371338"/>
                  <a:pt x="1410131" y="405097"/>
                </a:cubicBezTo>
                <a:cubicBezTo>
                  <a:pt x="1410131" y="405097"/>
                  <a:pt x="1410131" y="405097"/>
                  <a:pt x="1480327" y="397306"/>
                </a:cubicBezTo>
                <a:cubicBezTo>
                  <a:pt x="1480327" y="397306"/>
                  <a:pt x="1480327" y="397306"/>
                  <a:pt x="1488586" y="402500"/>
                </a:cubicBezTo>
                <a:cubicBezTo>
                  <a:pt x="1496844" y="399903"/>
                  <a:pt x="1498909" y="394709"/>
                  <a:pt x="1511297" y="397306"/>
                </a:cubicBezTo>
                <a:cubicBezTo>
                  <a:pt x="1511297" y="397306"/>
                  <a:pt x="1511297" y="397306"/>
                  <a:pt x="1465875" y="384322"/>
                </a:cubicBezTo>
                <a:cubicBezTo>
                  <a:pt x="1465875" y="384322"/>
                  <a:pt x="1465875" y="384322"/>
                  <a:pt x="1544330" y="376532"/>
                </a:cubicBezTo>
                <a:cubicBezTo>
                  <a:pt x="1552589" y="373935"/>
                  <a:pt x="1558783" y="379129"/>
                  <a:pt x="1564977" y="379129"/>
                </a:cubicBezTo>
                <a:cubicBezTo>
                  <a:pt x="1564977" y="379129"/>
                  <a:pt x="1564977" y="379129"/>
                  <a:pt x="1560847" y="381726"/>
                </a:cubicBezTo>
                <a:cubicBezTo>
                  <a:pt x="1560847" y="381726"/>
                  <a:pt x="1560847" y="381726"/>
                  <a:pt x="1583558" y="392113"/>
                </a:cubicBezTo>
                <a:cubicBezTo>
                  <a:pt x="1583558" y="392113"/>
                  <a:pt x="1583558" y="392113"/>
                  <a:pt x="1564977" y="394709"/>
                </a:cubicBezTo>
                <a:cubicBezTo>
                  <a:pt x="1564977" y="394709"/>
                  <a:pt x="1564977" y="394709"/>
                  <a:pt x="1571170" y="397306"/>
                </a:cubicBezTo>
                <a:cubicBezTo>
                  <a:pt x="1571170" y="397306"/>
                  <a:pt x="1571170" y="397306"/>
                  <a:pt x="1612463" y="394709"/>
                </a:cubicBezTo>
                <a:cubicBezTo>
                  <a:pt x="1612463" y="394709"/>
                  <a:pt x="1612463" y="394709"/>
                  <a:pt x="1608333" y="384322"/>
                </a:cubicBezTo>
                <a:cubicBezTo>
                  <a:pt x="1616592" y="384322"/>
                  <a:pt x="1624850" y="384322"/>
                  <a:pt x="1637238" y="381726"/>
                </a:cubicBezTo>
                <a:cubicBezTo>
                  <a:pt x="1637238" y="381726"/>
                  <a:pt x="1637238" y="381726"/>
                  <a:pt x="1647561" y="392113"/>
                </a:cubicBezTo>
                <a:cubicBezTo>
                  <a:pt x="1647561" y="392113"/>
                  <a:pt x="1647561" y="392113"/>
                  <a:pt x="1664078" y="381726"/>
                </a:cubicBezTo>
                <a:cubicBezTo>
                  <a:pt x="1664078" y="381726"/>
                  <a:pt x="1664078" y="381726"/>
                  <a:pt x="1684724" y="381726"/>
                </a:cubicBezTo>
                <a:cubicBezTo>
                  <a:pt x="1684724" y="381726"/>
                  <a:pt x="1684724" y="381726"/>
                  <a:pt x="1697112" y="368742"/>
                </a:cubicBezTo>
                <a:cubicBezTo>
                  <a:pt x="1697112" y="368742"/>
                  <a:pt x="1697112" y="368742"/>
                  <a:pt x="1684724" y="363548"/>
                </a:cubicBezTo>
                <a:cubicBezTo>
                  <a:pt x="1684724" y="363548"/>
                  <a:pt x="1684724" y="363548"/>
                  <a:pt x="1701241" y="360951"/>
                </a:cubicBezTo>
                <a:cubicBezTo>
                  <a:pt x="1701241" y="381726"/>
                  <a:pt x="1728081" y="342774"/>
                  <a:pt x="1732210" y="376532"/>
                </a:cubicBezTo>
                <a:cubicBezTo>
                  <a:pt x="1732210" y="376532"/>
                  <a:pt x="1732210" y="376532"/>
                  <a:pt x="1748727" y="371338"/>
                </a:cubicBezTo>
                <a:cubicBezTo>
                  <a:pt x="1748727" y="371338"/>
                  <a:pt x="1748727" y="371338"/>
                  <a:pt x="1756986" y="376532"/>
                </a:cubicBezTo>
                <a:cubicBezTo>
                  <a:pt x="1756986" y="376532"/>
                  <a:pt x="1756986" y="376532"/>
                  <a:pt x="1761115" y="371338"/>
                </a:cubicBezTo>
                <a:cubicBezTo>
                  <a:pt x="1761115" y="371338"/>
                  <a:pt x="1761115" y="371338"/>
                  <a:pt x="1765244" y="366145"/>
                </a:cubicBezTo>
                <a:cubicBezTo>
                  <a:pt x="1765244" y="366145"/>
                  <a:pt x="1765244" y="366145"/>
                  <a:pt x="1777632" y="366145"/>
                </a:cubicBezTo>
                <a:cubicBezTo>
                  <a:pt x="1777632" y="366145"/>
                  <a:pt x="1777632" y="366145"/>
                  <a:pt x="1792084" y="376532"/>
                </a:cubicBezTo>
                <a:cubicBezTo>
                  <a:pt x="1802407" y="376532"/>
                  <a:pt x="1732210" y="379129"/>
                  <a:pt x="1816859" y="381726"/>
                </a:cubicBezTo>
                <a:cubicBezTo>
                  <a:pt x="1816859" y="381726"/>
                  <a:pt x="1816859" y="381726"/>
                  <a:pt x="1820989" y="381726"/>
                </a:cubicBezTo>
                <a:cubicBezTo>
                  <a:pt x="1820989" y="381726"/>
                  <a:pt x="1820989" y="381726"/>
                  <a:pt x="1798278" y="371338"/>
                </a:cubicBezTo>
                <a:cubicBezTo>
                  <a:pt x="1798278" y="371338"/>
                  <a:pt x="1798278" y="371338"/>
                  <a:pt x="1808601" y="363548"/>
                </a:cubicBezTo>
                <a:cubicBezTo>
                  <a:pt x="1808601" y="363548"/>
                  <a:pt x="1808601" y="363548"/>
                  <a:pt x="1932478" y="353161"/>
                </a:cubicBezTo>
                <a:cubicBezTo>
                  <a:pt x="1932478" y="353161"/>
                  <a:pt x="1932478" y="353161"/>
                  <a:pt x="1940736" y="358355"/>
                </a:cubicBezTo>
                <a:cubicBezTo>
                  <a:pt x="1940736" y="358355"/>
                  <a:pt x="1940736" y="358355"/>
                  <a:pt x="1953124" y="345371"/>
                </a:cubicBezTo>
                <a:cubicBezTo>
                  <a:pt x="1953124" y="345371"/>
                  <a:pt x="1953124" y="345371"/>
                  <a:pt x="2008868" y="340177"/>
                </a:cubicBezTo>
                <a:cubicBezTo>
                  <a:pt x="2008868" y="340177"/>
                  <a:pt x="2008868" y="340177"/>
                  <a:pt x="2004739" y="353161"/>
                </a:cubicBezTo>
                <a:cubicBezTo>
                  <a:pt x="2004739" y="353161"/>
                  <a:pt x="2004739" y="353161"/>
                  <a:pt x="1932478" y="363548"/>
                </a:cubicBezTo>
                <a:cubicBezTo>
                  <a:pt x="1934542" y="368742"/>
                  <a:pt x="1918025" y="366145"/>
                  <a:pt x="1922155" y="368742"/>
                </a:cubicBezTo>
                <a:cubicBezTo>
                  <a:pt x="1922155" y="368742"/>
                  <a:pt x="1922155" y="368742"/>
                  <a:pt x="1897379" y="363548"/>
                </a:cubicBezTo>
                <a:cubicBezTo>
                  <a:pt x="1897379" y="363548"/>
                  <a:pt x="1897379" y="363548"/>
                  <a:pt x="1884992" y="368742"/>
                </a:cubicBezTo>
                <a:cubicBezTo>
                  <a:pt x="1884992" y="368742"/>
                  <a:pt x="1884992" y="368742"/>
                  <a:pt x="1913896" y="376532"/>
                </a:cubicBezTo>
                <a:cubicBezTo>
                  <a:pt x="1915961" y="376532"/>
                  <a:pt x="1915961" y="379129"/>
                  <a:pt x="1915961" y="379129"/>
                </a:cubicBezTo>
                <a:cubicBezTo>
                  <a:pt x="1920090" y="376532"/>
                  <a:pt x="1926284" y="373935"/>
                  <a:pt x="1934542" y="371338"/>
                </a:cubicBezTo>
                <a:cubicBezTo>
                  <a:pt x="1934542" y="371338"/>
                  <a:pt x="1934542" y="371338"/>
                  <a:pt x="1965512" y="376532"/>
                </a:cubicBezTo>
                <a:cubicBezTo>
                  <a:pt x="1965512" y="376532"/>
                  <a:pt x="1965512" y="376532"/>
                  <a:pt x="2025385" y="371338"/>
                </a:cubicBezTo>
                <a:cubicBezTo>
                  <a:pt x="2025385" y="371338"/>
                  <a:pt x="2025385" y="371338"/>
                  <a:pt x="2021256" y="342774"/>
                </a:cubicBezTo>
                <a:cubicBezTo>
                  <a:pt x="2021256" y="342774"/>
                  <a:pt x="2021256" y="342774"/>
                  <a:pt x="2029514" y="337580"/>
                </a:cubicBezTo>
                <a:cubicBezTo>
                  <a:pt x="2029514" y="337580"/>
                  <a:pt x="2029514" y="337580"/>
                  <a:pt x="2004739" y="332387"/>
                </a:cubicBezTo>
                <a:cubicBezTo>
                  <a:pt x="2004739" y="332387"/>
                  <a:pt x="2004739" y="332387"/>
                  <a:pt x="2010933" y="322000"/>
                </a:cubicBezTo>
                <a:cubicBezTo>
                  <a:pt x="2010933" y="322000"/>
                  <a:pt x="2010933" y="322000"/>
                  <a:pt x="2008868" y="319403"/>
                </a:cubicBezTo>
                <a:cubicBezTo>
                  <a:pt x="2008868" y="319403"/>
                  <a:pt x="2008868" y="319403"/>
                  <a:pt x="1998545" y="314210"/>
                </a:cubicBezTo>
                <a:cubicBezTo>
                  <a:pt x="1992351" y="316806"/>
                  <a:pt x="1979964" y="322000"/>
                  <a:pt x="1977899" y="322000"/>
                </a:cubicBezTo>
                <a:cubicBezTo>
                  <a:pt x="1971705" y="324597"/>
                  <a:pt x="1942801" y="322000"/>
                  <a:pt x="1963447" y="329790"/>
                </a:cubicBezTo>
                <a:cubicBezTo>
                  <a:pt x="1963447" y="329790"/>
                  <a:pt x="1963447" y="329790"/>
                  <a:pt x="1957253" y="327193"/>
                </a:cubicBezTo>
                <a:cubicBezTo>
                  <a:pt x="1957253" y="327193"/>
                  <a:pt x="1957253" y="327193"/>
                  <a:pt x="1953124" y="332387"/>
                </a:cubicBezTo>
                <a:cubicBezTo>
                  <a:pt x="1953124" y="332387"/>
                  <a:pt x="1953124" y="332387"/>
                  <a:pt x="1901509" y="332387"/>
                </a:cubicBezTo>
                <a:cubicBezTo>
                  <a:pt x="1901509" y="332387"/>
                  <a:pt x="1901509" y="332387"/>
                  <a:pt x="1870539" y="324597"/>
                </a:cubicBezTo>
                <a:cubicBezTo>
                  <a:pt x="1870539" y="324597"/>
                  <a:pt x="1870539" y="324597"/>
                  <a:pt x="1845764" y="332387"/>
                </a:cubicBezTo>
                <a:cubicBezTo>
                  <a:pt x="1845764" y="332387"/>
                  <a:pt x="1845764" y="332387"/>
                  <a:pt x="1856087" y="337580"/>
                </a:cubicBezTo>
                <a:cubicBezTo>
                  <a:pt x="1856087" y="337580"/>
                  <a:pt x="1856087" y="337580"/>
                  <a:pt x="1856087" y="345371"/>
                </a:cubicBezTo>
                <a:cubicBezTo>
                  <a:pt x="1856087" y="345371"/>
                  <a:pt x="1856087" y="345371"/>
                  <a:pt x="1837506" y="340177"/>
                </a:cubicBezTo>
                <a:cubicBezTo>
                  <a:pt x="1837506" y="340177"/>
                  <a:pt x="1837506" y="340177"/>
                  <a:pt x="1820989" y="347968"/>
                </a:cubicBezTo>
                <a:cubicBezTo>
                  <a:pt x="1820989" y="347968"/>
                  <a:pt x="1820989" y="347968"/>
                  <a:pt x="1812730" y="337580"/>
                </a:cubicBezTo>
                <a:cubicBezTo>
                  <a:pt x="1812730" y="337580"/>
                  <a:pt x="1812730" y="337580"/>
                  <a:pt x="1756986" y="337580"/>
                </a:cubicBezTo>
                <a:cubicBezTo>
                  <a:pt x="1756986" y="337580"/>
                  <a:pt x="1756986" y="337580"/>
                  <a:pt x="1748727" y="324597"/>
                </a:cubicBezTo>
                <a:cubicBezTo>
                  <a:pt x="1748727" y="324597"/>
                  <a:pt x="1748727" y="324597"/>
                  <a:pt x="1728081" y="337580"/>
                </a:cubicBezTo>
                <a:cubicBezTo>
                  <a:pt x="1726016" y="340177"/>
                  <a:pt x="1773503" y="324597"/>
                  <a:pt x="1721887" y="347968"/>
                </a:cubicBezTo>
                <a:cubicBezTo>
                  <a:pt x="1721887" y="347968"/>
                  <a:pt x="1721887" y="347968"/>
                  <a:pt x="1684724" y="342774"/>
                </a:cubicBezTo>
                <a:cubicBezTo>
                  <a:pt x="1684724" y="342774"/>
                  <a:pt x="1684724" y="342774"/>
                  <a:pt x="1600075" y="355758"/>
                </a:cubicBezTo>
                <a:cubicBezTo>
                  <a:pt x="1600075" y="355758"/>
                  <a:pt x="1600075" y="355758"/>
                  <a:pt x="1600075" y="353161"/>
                </a:cubicBezTo>
                <a:cubicBezTo>
                  <a:pt x="1600075" y="353161"/>
                  <a:pt x="1600075" y="353161"/>
                  <a:pt x="1552589" y="360951"/>
                </a:cubicBezTo>
                <a:cubicBezTo>
                  <a:pt x="1552589" y="360951"/>
                  <a:pt x="1552589" y="360951"/>
                  <a:pt x="1540201" y="355758"/>
                </a:cubicBezTo>
                <a:cubicBezTo>
                  <a:pt x="1544330" y="353161"/>
                  <a:pt x="1546395" y="347968"/>
                  <a:pt x="1548460" y="340177"/>
                </a:cubicBezTo>
                <a:cubicBezTo>
                  <a:pt x="1548460" y="340177"/>
                  <a:pt x="1548460" y="340177"/>
                  <a:pt x="1600075" y="347968"/>
                </a:cubicBezTo>
                <a:cubicBezTo>
                  <a:pt x="1600075" y="347968"/>
                  <a:pt x="1600075" y="347968"/>
                  <a:pt x="1616592" y="347968"/>
                </a:cubicBezTo>
                <a:cubicBezTo>
                  <a:pt x="1616592" y="347968"/>
                  <a:pt x="1616592" y="347968"/>
                  <a:pt x="1612463" y="322000"/>
                </a:cubicBezTo>
                <a:cubicBezTo>
                  <a:pt x="1612463" y="322000"/>
                  <a:pt x="1612463" y="322000"/>
                  <a:pt x="1647561" y="327193"/>
                </a:cubicBezTo>
                <a:cubicBezTo>
                  <a:pt x="1647561" y="327193"/>
                  <a:pt x="1647561" y="327193"/>
                  <a:pt x="1643432" y="332387"/>
                </a:cubicBezTo>
                <a:cubicBezTo>
                  <a:pt x="1643432" y="332387"/>
                  <a:pt x="1643432" y="332387"/>
                  <a:pt x="1649626" y="337580"/>
                </a:cubicBezTo>
                <a:cubicBezTo>
                  <a:pt x="1659949" y="329790"/>
                  <a:pt x="1707435" y="337580"/>
                  <a:pt x="1688853" y="319403"/>
                </a:cubicBezTo>
                <a:cubicBezTo>
                  <a:pt x="1688853" y="319403"/>
                  <a:pt x="1688853" y="319403"/>
                  <a:pt x="1707435" y="322000"/>
                </a:cubicBezTo>
                <a:cubicBezTo>
                  <a:pt x="1709499" y="322000"/>
                  <a:pt x="1736340" y="324597"/>
                  <a:pt x="1721887" y="314210"/>
                </a:cubicBezTo>
                <a:cubicBezTo>
                  <a:pt x="1721887" y="314210"/>
                  <a:pt x="1721887" y="314210"/>
                  <a:pt x="1748727" y="314210"/>
                </a:cubicBezTo>
                <a:cubicBezTo>
                  <a:pt x="1748727" y="314210"/>
                  <a:pt x="1748727" y="314210"/>
                  <a:pt x="1756986" y="306419"/>
                </a:cubicBezTo>
                <a:cubicBezTo>
                  <a:pt x="1756986" y="306419"/>
                  <a:pt x="1756986" y="306419"/>
                  <a:pt x="1761115" y="319403"/>
                </a:cubicBezTo>
                <a:cubicBezTo>
                  <a:pt x="1761115" y="319403"/>
                  <a:pt x="1761115" y="319403"/>
                  <a:pt x="1785890" y="322000"/>
                </a:cubicBezTo>
                <a:cubicBezTo>
                  <a:pt x="1785890" y="322000"/>
                  <a:pt x="1785890" y="322000"/>
                  <a:pt x="1796213" y="319403"/>
                </a:cubicBezTo>
                <a:cubicBezTo>
                  <a:pt x="1796213" y="319403"/>
                  <a:pt x="1796213" y="319403"/>
                  <a:pt x="1820989" y="319403"/>
                </a:cubicBezTo>
                <a:cubicBezTo>
                  <a:pt x="1820989" y="319403"/>
                  <a:pt x="1820989" y="319403"/>
                  <a:pt x="1816859" y="311613"/>
                </a:cubicBezTo>
                <a:cubicBezTo>
                  <a:pt x="1839570" y="322000"/>
                  <a:pt x="1818924" y="280452"/>
                  <a:pt x="1860216" y="319403"/>
                </a:cubicBezTo>
                <a:cubicBezTo>
                  <a:pt x="1860216" y="319403"/>
                  <a:pt x="1860216" y="319403"/>
                  <a:pt x="1880862" y="306419"/>
                </a:cubicBezTo>
                <a:cubicBezTo>
                  <a:pt x="1880862" y="306419"/>
                  <a:pt x="1880862" y="306419"/>
                  <a:pt x="1905638" y="303823"/>
                </a:cubicBezTo>
                <a:cubicBezTo>
                  <a:pt x="1905638" y="303823"/>
                  <a:pt x="1905638" y="303823"/>
                  <a:pt x="1913896" y="290839"/>
                </a:cubicBezTo>
                <a:cubicBezTo>
                  <a:pt x="1913896" y="290839"/>
                  <a:pt x="1913896" y="290839"/>
                  <a:pt x="1940736" y="298629"/>
                </a:cubicBezTo>
                <a:cubicBezTo>
                  <a:pt x="1940736" y="298629"/>
                  <a:pt x="1940736" y="298629"/>
                  <a:pt x="1969641" y="288242"/>
                </a:cubicBezTo>
                <a:cubicBezTo>
                  <a:pt x="1969641" y="288242"/>
                  <a:pt x="1969641" y="288242"/>
                  <a:pt x="2008868" y="296032"/>
                </a:cubicBezTo>
                <a:cubicBezTo>
                  <a:pt x="2008868" y="296032"/>
                  <a:pt x="2008868" y="296032"/>
                  <a:pt x="2041902" y="290839"/>
                </a:cubicBezTo>
                <a:cubicBezTo>
                  <a:pt x="2043967" y="293435"/>
                  <a:pt x="2021256" y="283048"/>
                  <a:pt x="2050161" y="293435"/>
                </a:cubicBezTo>
                <a:cubicBezTo>
                  <a:pt x="2050161" y="293435"/>
                  <a:pt x="2050161" y="293435"/>
                  <a:pt x="2029514" y="303823"/>
                </a:cubicBezTo>
                <a:cubicBezTo>
                  <a:pt x="2029514" y="303823"/>
                  <a:pt x="2029514" y="303823"/>
                  <a:pt x="2017127" y="322000"/>
                </a:cubicBezTo>
                <a:cubicBezTo>
                  <a:pt x="2017127" y="322000"/>
                  <a:pt x="2017127" y="322000"/>
                  <a:pt x="2029514" y="332387"/>
                </a:cubicBezTo>
                <a:cubicBezTo>
                  <a:pt x="2029514" y="332387"/>
                  <a:pt x="2029514" y="332387"/>
                  <a:pt x="2054290" y="332387"/>
                </a:cubicBezTo>
                <a:cubicBezTo>
                  <a:pt x="2054290" y="332387"/>
                  <a:pt x="2054290" y="332387"/>
                  <a:pt x="2062548" y="301226"/>
                </a:cubicBezTo>
                <a:cubicBezTo>
                  <a:pt x="2120358" y="303823"/>
                  <a:pt x="2015062" y="280452"/>
                  <a:pt x="2110035" y="280452"/>
                </a:cubicBezTo>
                <a:cubicBezTo>
                  <a:pt x="2110035" y="280452"/>
                  <a:pt x="2110035" y="280452"/>
                  <a:pt x="2132745" y="259677"/>
                </a:cubicBezTo>
                <a:cubicBezTo>
                  <a:pt x="2132745" y="259677"/>
                  <a:pt x="2132745" y="259677"/>
                  <a:pt x="2095582" y="259677"/>
                </a:cubicBezTo>
                <a:cubicBezTo>
                  <a:pt x="2095582" y="259677"/>
                  <a:pt x="2095582" y="259677"/>
                  <a:pt x="2074936" y="259677"/>
                </a:cubicBezTo>
                <a:cubicBezTo>
                  <a:pt x="2074936" y="259677"/>
                  <a:pt x="2074936" y="259677"/>
                  <a:pt x="2054290" y="267468"/>
                </a:cubicBezTo>
                <a:cubicBezTo>
                  <a:pt x="2054290" y="267468"/>
                  <a:pt x="2054290" y="267468"/>
                  <a:pt x="2041902" y="267468"/>
                </a:cubicBezTo>
                <a:cubicBezTo>
                  <a:pt x="2025385" y="267468"/>
                  <a:pt x="2136875" y="225919"/>
                  <a:pt x="1996481" y="267468"/>
                </a:cubicBezTo>
                <a:cubicBezTo>
                  <a:pt x="1996481" y="267468"/>
                  <a:pt x="1996481" y="267468"/>
                  <a:pt x="1986158" y="272661"/>
                </a:cubicBezTo>
                <a:cubicBezTo>
                  <a:pt x="1986158" y="272661"/>
                  <a:pt x="1986158" y="272661"/>
                  <a:pt x="1969641" y="267468"/>
                </a:cubicBezTo>
                <a:cubicBezTo>
                  <a:pt x="1969641" y="267468"/>
                  <a:pt x="1969641" y="267468"/>
                  <a:pt x="1922155" y="277855"/>
                </a:cubicBezTo>
                <a:cubicBezTo>
                  <a:pt x="1922155" y="277855"/>
                  <a:pt x="1922155" y="277855"/>
                  <a:pt x="1837506" y="285645"/>
                </a:cubicBezTo>
                <a:cubicBezTo>
                  <a:pt x="1837506" y="285645"/>
                  <a:pt x="1837506" y="285645"/>
                  <a:pt x="1841635" y="264871"/>
                </a:cubicBezTo>
                <a:cubicBezTo>
                  <a:pt x="1841635" y="264871"/>
                  <a:pt x="1841635" y="264871"/>
                  <a:pt x="1909767" y="262274"/>
                </a:cubicBezTo>
                <a:cubicBezTo>
                  <a:pt x="1909767" y="262274"/>
                  <a:pt x="1909767" y="262274"/>
                  <a:pt x="1922155" y="257081"/>
                </a:cubicBezTo>
                <a:cubicBezTo>
                  <a:pt x="1922155" y="257081"/>
                  <a:pt x="1922155" y="257081"/>
                  <a:pt x="2070807" y="244097"/>
                </a:cubicBezTo>
                <a:cubicBezTo>
                  <a:pt x="2056354" y="249290"/>
                  <a:pt x="2064613" y="251887"/>
                  <a:pt x="2165779" y="233710"/>
                </a:cubicBezTo>
                <a:cubicBezTo>
                  <a:pt x="2165779" y="233710"/>
                  <a:pt x="2165779" y="233710"/>
                  <a:pt x="2202942" y="231113"/>
                </a:cubicBezTo>
                <a:cubicBezTo>
                  <a:pt x="2211201" y="220726"/>
                  <a:pt x="2225653" y="254484"/>
                  <a:pt x="2209136" y="215532"/>
                </a:cubicBezTo>
                <a:cubicBezTo>
                  <a:pt x="2209136" y="215532"/>
                  <a:pt x="2209136" y="215532"/>
                  <a:pt x="2217394" y="215532"/>
                </a:cubicBezTo>
                <a:cubicBezTo>
                  <a:pt x="2217394" y="215532"/>
                  <a:pt x="2217394" y="215532"/>
                  <a:pt x="2223588" y="220726"/>
                </a:cubicBezTo>
                <a:cubicBezTo>
                  <a:pt x="2223588" y="220726"/>
                  <a:pt x="2223588" y="220726"/>
                  <a:pt x="2217394" y="241500"/>
                </a:cubicBezTo>
                <a:cubicBezTo>
                  <a:pt x="2217394" y="241500"/>
                  <a:pt x="2217394" y="241500"/>
                  <a:pt x="2229782" y="244097"/>
                </a:cubicBezTo>
                <a:cubicBezTo>
                  <a:pt x="2229782" y="244097"/>
                  <a:pt x="2229782" y="244097"/>
                  <a:pt x="2314431" y="231113"/>
                </a:cubicBezTo>
                <a:cubicBezTo>
                  <a:pt x="2314431" y="231113"/>
                  <a:pt x="2314431" y="231113"/>
                  <a:pt x="2314431" y="225919"/>
                </a:cubicBezTo>
                <a:cubicBezTo>
                  <a:pt x="2316496" y="225919"/>
                  <a:pt x="2322690" y="220726"/>
                  <a:pt x="2353659" y="225919"/>
                </a:cubicBezTo>
                <a:cubicBezTo>
                  <a:pt x="2355724" y="223322"/>
                  <a:pt x="2357788" y="220726"/>
                  <a:pt x="2359853" y="218129"/>
                </a:cubicBezTo>
                <a:cubicBezTo>
                  <a:pt x="2359853" y="218129"/>
                  <a:pt x="2359853" y="218129"/>
                  <a:pt x="2372240" y="231113"/>
                </a:cubicBezTo>
                <a:cubicBezTo>
                  <a:pt x="2372240" y="231113"/>
                  <a:pt x="2372240" y="231113"/>
                  <a:pt x="2399080" y="231113"/>
                </a:cubicBezTo>
                <a:cubicBezTo>
                  <a:pt x="2399080" y="231113"/>
                  <a:pt x="2399080" y="231113"/>
                  <a:pt x="2409403" y="218129"/>
                </a:cubicBezTo>
                <a:cubicBezTo>
                  <a:pt x="2417662" y="220726"/>
                  <a:pt x="2446567" y="218129"/>
                  <a:pt x="2514699" y="210339"/>
                </a:cubicBezTo>
                <a:cubicBezTo>
                  <a:pt x="2520893" y="210339"/>
                  <a:pt x="2525022" y="205145"/>
                  <a:pt x="2531216" y="215532"/>
                </a:cubicBezTo>
                <a:cubicBezTo>
                  <a:pt x="2531216" y="215532"/>
                  <a:pt x="2531216" y="215532"/>
                  <a:pt x="2539474" y="210339"/>
                </a:cubicBezTo>
                <a:cubicBezTo>
                  <a:pt x="2539474" y="210339"/>
                  <a:pt x="2539474" y="210339"/>
                  <a:pt x="2527086" y="207742"/>
                </a:cubicBezTo>
                <a:cubicBezTo>
                  <a:pt x="2539474" y="207742"/>
                  <a:pt x="2564249" y="205145"/>
                  <a:pt x="2555991" y="197355"/>
                </a:cubicBezTo>
                <a:cubicBezTo>
                  <a:pt x="2555991" y="197355"/>
                  <a:pt x="2555991" y="197355"/>
                  <a:pt x="2578702" y="192161"/>
                </a:cubicBezTo>
                <a:cubicBezTo>
                  <a:pt x="2578702" y="192161"/>
                  <a:pt x="2578702" y="192161"/>
                  <a:pt x="2599348" y="197355"/>
                </a:cubicBezTo>
                <a:cubicBezTo>
                  <a:pt x="2599348" y="197355"/>
                  <a:pt x="2599348" y="197355"/>
                  <a:pt x="2605542" y="192161"/>
                </a:cubicBezTo>
                <a:cubicBezTo>
                  <a:pt x="2605542" y="192161"/>
                  <a:pt x="2605542" y="192161"/>
                  <a:pt x="2595219" y="186968"/>
                </a:cubicBezTo>
                <a:cubicBezTo>
                  <a:pt x="2595219" y="186968"/>
                  <a:pt x="2595219" y="186968"/>
                  <a:pt x="2642705" y="181774"/>
                </a:cubicBezTo>
                <a:cubicBezTo>
                  <a:pt x="2642705" y="181774"/>
                  <a:pt x="2642705" y="181774"/>
                  <a:pt x="2667480" y="189564"/>
                </a:cubicBezTo>
                <a:cubicBezTo>
                  <a:pt x="2667480" y="189564"/>
                  <a:pt x="2667480" y="189564"/>
                  <a:pt x="2675739" y="171387"/>
                </a:cubicBezTo>
                <a:cubicBezTo>
                  <a:pt x="2675739" y="171387"/>
                  <a:pt x="2675739" y="171387"/>
                  <a:pt x="2727354" y="158403"/>
                </a:cubicBezTo>
                <a:cubicBezTo>
                  <a:pt x="2727354" y="158403"/>
                  <a:pt x="2727354" y="158403"/>
                  <a:pt x="2721160" y="166194"/>
                </a:cubicBezTo>
                <a:cubicBezTo>
                  <a:pt x="2721160" y="166194"/>
                  <a:pt x="2721160" y="166194"/>
                  <a:pt x="2675739" y="181774"/>
                </a:cubicBezTo>
                <a:cubicBezTo>
                  <a:pt x="2673674" y="189564"/>
                  <a:pt x="2646834" y="205145"/>
                  <a:pt x="2708772" y="199952"/>
                </a:cubicBezTo>
                <a:cubicBezTo>
                  <a:pt x="2708772" y="199952"/>
                  <a:pt x="2708772" y="199952"/>
                  <a:pt x="2708772" y="205145"/>
                </a:cubicBezTo>
                <a:cubicBezTo>
                  <a:pt x="2708772" y="205145"/>
                  <a:pt x="2708772" y="205145"/>
                  <a:pt x="2727354" y="202548"/>
                </a:cubicBezTo>
                <a:cubicBezTo>
                  <a:pt x="2727354" y="202548"/>
                  <a:pt x="2727354" y="202548"/>
                  <a:pt x="2721160" y="215532"/>
                </a:cubicBezTo>
                <a:cubicBezTo>
                  <a:pt x="2721160" y="215532"/>
                  <a:pt x="2721160" y="215532"/>
                  <a:pt x="2692255" y="210339"/>
                </a:cubicBezTo>
                <a:cubicBezTo>
                  <a:pt x="2692255" y="210339"/>
                  <a:pt x="2692255" y="210339"/>
                  <a:pt x="2679868" y="225919"/>
                </a:cubicBezTo>
                <a:cubicBezTo>
                  <a:pt x="2679868" y="225919"/>
                  <a:pt x="2679868" y="225919"/>
                  <a:pt x="2721160" y="231113"/>
                </a:cubicBezTo>
                <a:cubicBezTo>
                  <a:pt x="2721160" y="231113"/>
                  <a:pt x="2721160" y="231113"/>
                  <a:pt x="2752129" y="225919"/>
                </a:cubicBezTo>
                <a:cubicBezTo>
                  <a:pt x="2752129" y="225919"/>
                  <a:pt x="2752129" y="225919"/>
                  <a:pt x="2748000" y="225919"/>
                </a:cubicBezTo>
                <a:cubicBezTo>
                  <a:pt x="2748000" y="225919"/>
                  <a:pt x="2748000" y="225919"/>
                  <a:pt x="2772775" y="215532"/>
                </a:cubicBezTo>
                <a:cubicBezTo>
                  <a:pt x="2772775" y="215532"/>
                  <a:pt x="2772775" y="215532"/>
                  <a:pt x="2781034" y="218129"/>
                </a:cubicBezTo>
                <a:cubicBezTo>
                  <a:pt x="2781034" y="218129"/>
                  <a:pt x="2781034" y="218129"/>
                  <a:pt x="2791357" y="218129"/>
                </a:cubicBezTo>
                <a:cubicBezTo>
                  <a:pt x="2789292" y="220726"/>
                  <a:pt x="2787228" y="220726"/>
                  <a:pt x="2785163" y="220726"/>
                </a:cubicBezTo>
                <a:cubicBezTo>
                  <a:pt x="2787228" y="223322"/>
                  <a:pt x="2791357" y="225919"/>
                  <a:pt x="2793421" y="231113"/>
                </a:cubicBezTo>
                <a:cubicBezTo>
                  <a:pt x="2793421" y="231113"/>
                  <a:pt x="2793421" y="231113"/>
                  <a:pt x="2799615" y="225919"/>
                </a:cubicBezTo>
                <a:cubicBezTo>
                  <a:pt x="2791357" y="225919"/>
                  <a:pt x="2787228" y="223322"/>
                  <a:pt x="2805809" y="223322"/>
                </a:cubicBezTo>
                <a:cubicBezTo>
                  <a:pt x="2805809" y="223322"/>
                  <a:pt x="2805809" y="223322"/>
                  <a:pt x="2805809" y="220726"/>
                </a:cubicBezTo>
                <a:cubicBezTo>
                  <a:pt x="2807874" y="220726"/>
                  <a:pt x="2807874" y="220726"/>
                  <a:pt x="2807874" y="220726"/>
                </a:cubicBezTo>
                <a:cubicBezTo>
                  <a:pt x="2816132" y="220726"/>
                  <a:pt x="2826455" y="220726"/>
                  <a:pt x="2840908" y="218129"/>
                </a:cubicBezTo>
                <a:cubicBezTo>
                  <a:pt x="2840908" y="218129"/>
                  <a:pt x="2840908" y="218129"/>
                  <a:pt x="2840908" y="215532"/>
                </a:cubicBezTo>
                <a:cubicBezTo>
                  <a:pt x="2840908" y="215532"/>
                  <a:pt x="2840908" y="215532"/>
                  <a:pt x="2855360" y="225919"/>
                </a:cubicBezTo>
                <a:cubicBezTo>
                  <a:pt x="2855360" y="225919"/>
                  <a:pt x="2855360" y="225919"/>
                  <a:pt x="2805809" y="231113"/>
                </a:cubicBezTo>
                <a:cubicBezTo>
                  <a:pt x="2805809" y="231113"/>
                  <a:pt x="2805809" y="231113"/>
                  <a:pt x="2849166" y="254484"/>
                </a:cubicBezTo>
                <a:cubicBezTo>
                  <a:pt x="2842972" y="251887"/>
                  <a:pt x="2812003" y="246693"/>
                  <a:pt x="2828520" y="264871"/>
                </a:cubicBezTo>
                <a:cubicBezTo>
                  <a:pt x="2807874" y="275258"/>
                  <a:pt x="2795486" y="264871"/>
                  <a:pt x="2781034" y="275258"/>
                </a:cubicBezTo>
                <a:cubicBezTo>
                  <a:pt x="2781034" y="275258"/>
                  <a:pt x="2781034" y="275258"/>
                  <a:pt x="2791357" y="285645"/>
                </a:cubicBezTo>
                <a:cubicBezTo>
                  <a:pt x="2791357" y="285645"/>
                  <a:pt x="2791357" y="285645"/>
                  <a:pt x="2781034" y="288242"/>
                </a:cubicBezTo>
                <a:cubicBezTo>
                  <a:pt x="2781034" y="288242"/>
                  <a:pt x="2781034" y="288242"/>
                  <a:pt x="2812003" y="303823"/>
                </a:cubicBezTo>
                <a:cubicBezTo>
                  <a:pt x="2812003" y="303823"/>
                  <a:pt x="2812003" y="303823"/>
                  <a:pt x="2832649" y="303823"/>
                </a:cubicBezTo>
                <a:cubicBezTo>
                  <a:pt x="2832649" y="303823"/>
                  <a:pt x="2832649" y="303823"/>
                  <a:pt x="2791357" y="324597"/>
                </a:cubicBezTo>
                <a:cubicBezTo>
                  <a:pt x="2791357" y="324597"/>
                  <a:pt x="2791357" y="324597"/>
                  <a:pt x="2776905" y="319403"/>
                </a:cubicBezTo>
                <a:cubicBezTo>
                  <a:pt x="2776905" y="319403"/>
                  <a:pt x="2776905" y="319403"/>
                  <a:pt x="2727354" y="329790"/>
                </a:cubicBezTo>
                <a:cubicBezTo>
                  <a:pt x="2727354" y="329790"/>
                  <a:pt x="2727354" y="329790"/>
                  <a:pt x="2721160" y="337580"/>
                </a:cubicBezTo>
                <a:cubicBezTo>
                  <a:pt x="2721160" y="337580"/>
                  <a:pt x="2721160" y="337580"/>
                  <a:pt x="2743871" y="340177"/>
                </a:cubicBezTo>
                <a:cubicBezTo>
                  <a:pt x="2743871" y="340177"/>
                  <a:pt x="2743871" y="340177"/>
                  <a:pt x="2721160" y="342774"/>
                </a:cubicBezTo>
                <a:cubicBezTo>
                  <a:pt x="2719095" y="347968"/>
                  <a:pt x="2686062" y="363548"/>
                  <a:pt x="2688126" y="353161"/>
                </a:cubicBezTo>
                <a:cubicBezTo>
                  <a:pt x="2688126" y="353161"/>
                  <a:pt x="2688126" y="353161"/>
                  <a:pt x="2696385" y="342774"/>
                </a:cubicBezTo>
                <a:cubicBezTo>
                  <a:pt x="2696385" y="342774"/>
                  <a:pt x="2696385" y="342774"/>
                  <a:pt x="2657157" y="345371"/>
                </a:cubicBezTo>
                <a:cubicBezTo>
                  <a:pt x="2657157" y="345371"/>
                  <a:pt x="2657157" y="345371"/>
                  <a:pt x="2628252" y="360951"/>
                </a:cubicBezTo>
                <a:cubicBezTo>
                  <a:pt x="2628252" y="360951"/>
                  <a:pt x="2628252" y="360951"/>
                  <a:pt x="2657157" y="368742"/>
                </a:cubicBezTo>
                <a:cubicBezTo>
                  <a:pt x="2655092" y="368742"/>
                  <a:pt x="2642705" y="371338"/>
                  <a:pt x="2655092" y="376532"/>
                </a:cubicBezTo>
                <a:cubicBezTo>
                  <a:pt x="2655092" y="376532"/>
                  <a:pt x="2655092" y="376532"/>
                  <a:pt x="2683997" y="373935"/>
                </a:cubicBezTo>
                <a:cubicBezTo>
                  <a:pt x="2694320" y="381726"/>
                  <a:pt x="2663351" y="392113"/>
                  <a:pt x="2663351" y="392113"/>
                </a:cubicBezTo>
                <a:cubicBezTo>
                  <a:pt x="2663351" y="394709"/>
                  <a:pt x="2681932" y="384322"/>
                  <a:pt x="2663351" y="397306"/>
                </a:cubicBezTo>
                <a:cubicBezTo>
                  <a:pt x="2663351" y="397306"/>
                  <a:pt x="2663351" y="397306"/>
                  <a:pt x="2712902" y="386919"/>
                </a:cubicBezTo>
                <a:cubicBezTo>
                  <a:pt x="2712902" y="386919"/>
                  <a:pt x="2712902" y="386919"/>
                  <a:pt x="2743871" y="371338"/>
                </a:cubicBezTo>
                <a:cubicBezTo>
                  <a:pt x="2743871" y="371338"/>
                  <a:pt x="2743871" y="371338"/>
                  <a:pt x="2832649" y="363548"/>
                </a:cubicBezTo>
                <a:cubicBezTo>
                  <a:pt x="2832649" y="363548"/>
                  <a:pt x="2832649" y="363548"/>
                  <a:pt x="2888394" y="347968"/>
                </a:cubicBezTo>
                <a:cubicBezTo>
                  <a:pt x="2888394" y="347968"/>
                  <a:pt x="2888394" y="347968"/>
                  <a:pt x="2896652" y="347968"/>
                </a:cubicBezTo>
                <a:cubicBezTo>
                  <a:pt x="2896652" y="347968"/>
                  <a:pt x="2896652" y="347968"/>
                  <a:pt x="2857425" y="360951"/>
                </a:cubicBezTo>
                <a:cubicBezTo>
                  <a:pt x="2857425" y="360951"/>
                  <a:pt x="2857425" y="360951"/>
                  <a:pt x="2849166" y="373935"/>
                </a:cubicBezTo>
                <a:cubicBezTo>
                  <a:pt x="2849166" y="373935"/>
                  <a:pt x="2849166" y="373935"/>
                  <a:pt x="2857425" y="376532"/>
                </a:cubicBezTo>
                <a:cubicBezTo>
                  <a:pt x="2878071" y="379129"/>
                  <a:pt x="2890458" y="363548"/>
                  <a:pt x="2913169" y="376532"/>
                </a:cubicBezTo>
                <a:cubicBezTo>
                  <a:pt x="2919363" y="384322"/>
                  <a:pt x="2902846" y="376532"/>
                  <a:pt x="2909040" y="384322"/>
                </a:cubicBezTo>
                <a:cubicBezTo>
                  <a:pt x="2909040" y="384322"/>
                  <a:pt x="2909040" y="384322"/>
                  <a:pt x="2989560" y="376532"/>
                </a:cubicBezTo>
                <a:cubicBezTo>
                  <a:pt x="2989560" y="376532"/>
                  <a:pt x="2989560" y="376532"/>
                  <a:pt x="3028787" y="386919"/>
                </a:cubicBezTo>
                <a:cubicBezTo>
                  <a:pt x="3028787" y="386919"/>
                  <a:pt x="3028787" y="386919"/>
                  <a:pt x="3030852" y="389516"/>
                </a:cubicBezTo>
                <a:cubicBezTo>
                  <a:pt x="3030852" y="389516"/>
                  <a:pt x="3030852" y="389516"/>
                  <a:pt x="3006077" y="402500"/>
                </a:cubicBezTo>
                <a:cubicBezTo>
                  <a:pt x="3006077" y="402500"/>
                  <a:pt x="3006077" y="402500"/>
                  <a:pt x="3045304" y="418080"/>
                </a:cubicBezTo>
                <a:cubicBezTo>
                  <a:pt x="3045304" y="418080"/>
                  <a:pt x="3045304" y="418080"/>
                  <a:pt x="2997818" y="405097"/>
                </a:cubicBezTo>
                <a:cubicBezTo>
                  <a:pt x="2995754" y="407693"/>
                  <a:pt x="2993689" y="412887"/>
                  <a:pt x="2989560" y="420677"/>
                </a:cubicBezTo>
                <a:cubicBezTo>
                  <a:pt x="2989560" y="420677"/>
                  <a:pt x="2989560" y="420677"/>
                  <a:pt x="2977172" y="425871"/>
                </a:cubicBezTo>
                <a:cubicBezTo>
                  <a:pt x="2977172" y="425871"/>
                  <a:pt x="2977172" y="425871"/>
                  <a:pt x="2997818" y="431064"/>
                </a:cubicBezTo>
                <a:cubicBezTo>
                  <a:pt x="2997818" y="431064"/>
                  <a:pt x="2997818" y="431064"/>
                  <a:pt x="2997818" y="454435"/>
                </a:cubicBezTo>
                <a:cubicBezTo>
                  <a:pt x="2997818" y="454435"/>
                  <a:pt x="2997818" y="454435"/>
                  <a:pt x="2956526" y="459629"/>
                </a:cubicBezTo>
                <a:cubicBezTo>
                  <a:pt x="2954461" y="462226"/>
                  <a:pt x="2942074" y="467419"/>
                  <a:pt x="2913169" y="477806"/>
                </a:cubicBezTo>
                <a:cubicBezTo>
                  <a:pt x="2913169" y="477806"/>
                  <a:pt x="2913169" y="477806"/>
                  <a:pt x="2880135" y="470016"/>
                </a:cubicBezTo>
                <a:cubicBezTo>
                  <a:pt x="2880135" y="470016"/>
                  <a:pt x="2880135" y="470016"/>
                  <a:pt x="2840908" y="480403"/>
                </a:cubicBezTo>
                <a:cubicBezTo>
                  <a:pt x="2851231" y="493387"/>
                  <a:pt x="2865683" y="477806"/>
                  <a:pt x="2880135" y="483000"/>
                </a:cubicBezTo>
                <a:cubicBezTo>
                  <a:pt x="2880135" y="483000"/>
                  <a:pt x="2880135" y="483000"/>
                  <a:pt x="2861554" y="495984"/>
                </a:cubicBezTo>
                <a:cubicBezTo>
                  <a:pt x="2861554" y="495984"/>
                  <a:pt x="2861554" y="495984"/>
                  <a:pt x="2888394" y="498580"/>
                </a:cubicBezTo>
                <a:cubicBezTo>
                  <a:pt x="2888394" y="498580"/>
                  <a:pt x="2888394" y="498580"/>
                  <a:pt x="2896652" y="483000"/>
                </a:cubicBezTo>
                <a:cubicBezTo>
                  <a:pt x="2896652" y="483000"/>
                  <a:pt x="2896652" y="483000"/>
                  <a:pt x="2933815" y="485596"/>
                </a:cubicBezTo>
                <a:cubicBezTo>
                  <a:pt x="2933815" y="485596"/>
                  <a:pt x="2933815" y="485596"/>
                  <a:pt x="2933815" y="498580"/>
                </a:cubicBezTo>
                <a:cubicBezTo>
                  <a:pt x="2933815" y="498580"/>
                  <a:pt x="2933815" y="498580"/>
                  <a:pt x="2977172" y="508967"/>
                </a:cubicBezTo>
                <a:cubicBezTo>
                  <a:pt x="2977172" y="508967"/>
                  <a:pt x="2977172" y="508967"/>
                  <a:pt x="2977172" y="514161"/>
                </a:cubicBezTo>
                <a:cubicBezTo>
                  <a:pt x="2977172" y="514161"/>
                  <a:pt x="2977172" y="514161"/>
                  <a:pt x="2997818" y="514161"/>
                </a:cubicBezTo>
                <a:cubicBezTo>
                  <a:pt x="2997818" y="514161"/>
                  <a:pt x="2997818" y="514161"/>
                  <a:pt x="3004012" y="532338"/>
                </a:cubicBezTo>
                <a:cubicBezTo>
                  <a:pt x="3004012" y="532338"/>
                  <a:pt x="3004012" y="532338"/>
                  <a:pt x="3037046" y="519354"/>
                </a:cubicBezTo>
                <a:cubicBezTo>
                  <a:pt x="3037046" y="519354"/>
                  <a:pt x="3037046" y="519354"/>
                  <a:pt x="3061821" y="519354"/>
                </a:cubicBezTo>
                <a:cubicBezTo>
                  <a:pt x="3090726" y="527145"/>
                  <a:pt x="3092790" y="506371"/>
                  <a:pt x="3121695" y="511564"/>
                </a:cubicBezTo>
                <a:cubicBezTo>
                  <a:pt x="3134083" y="506371"/>
                  <a:pt x="3179504" y="508967"/>
                  <a:pt x="3138212" y="488193"/>
                </a:cubicBezTo>
                <a:cubicBezTo>
                  <a:pt x="3138212" y="488193"/>
                  <a:pt x="3138212" y="488193"/>
                  <a:pt x="3189827" y="485596"/>
                </a:cubicBezTo>
                <a:cubicBezTo>
                  <a:pt x="3189827" y="485596"/>
                  <a:pt x="3189827" y="485596"/>
                  <a:pt x="3198086" y="470016"/>
                </a:cubicBezTo>
                <a:cubicBezTo>
                  <a:pt x="3198086" y="470016"/>
                  <a:pt x="3198086" y="470016"/>
                  <a:pt x="3214602" y="454435"/>
                </a:cubicBezTo>
                <a:cubicBezTo>
                  <a:pt x="3214602" y="454435"/>
                  <a:pt x="3214602" y="454435"/>
                  <a:pt x="3214602" y="459629"/>
                </a:cubicBezTo>
                <a:cubicBezTo>
                  <a:pt x="3214602" y="459629"/>
                  <a:pt x="3214602" y="459629"/>
                  <a:pt x="3257960" y="467419"/>
                </a:cubicBezTo>
                <a:cubicBezTo>
                  <a:pt x="3264153" y="464822"/>
                  <a:pt x="3210473" y="477806"/>
                  <a:pt x="3278606" y="464822"/>
                </a:cubicBezTo>
                <a:cubicBezTo>
                  <a:pt x="3278606" y="464822"/>
                  <a:pt x="3278606" y="464822"/>
                  <a:pt x="3262089" y="457032"/>
                </a:cubicBezTo>
                <a:cubicBezTo>
                  <a:pt x="3262089" y="457032"/>
                  <a:pt x="3262089" y="457032"/>
                  <a:pt x="3290993" y="444048"/>
                </a:cubicBezTo>
                <a:cubicBezTo>
                  <a:pt x="3290993" y="444048"/>
                  <a:pt x="3290993" y="444048"/>
                  <a:pt x="3326091" y="457032"/>
                </a:cubicBezTo>
                <a:cubicBezTo>
                  <a:pt x="3326091" y="457032"/>
                  <a:pt x="3326091" y="457032"/>
                  <a:pt x="3350867" y="457032"/>
                </a:cubicBezTo>
                <a:cubicBezTo>
                  <a:pt x="3363255" y="454435"/>
                  <a:pt x="3385966" y="449242"/>
                  <a:pt x="3423129" y="441451"/>
                </a:cubicBezTo>
                <a:cubicBezTo>
                  <a:pt x="3423129" y="441451"/>
                  <a:pt x="3423129" y="441451"/>
                  <a:pt x="3538747" y="402500"/>
                </a:cubicBezTo>
                <a:cubicBezTo>
                  <a:pt x="3524295" y="397306"/>
                  <a:pt x="3513972" y="399903"/>
                  <a:pt x="3526359" y="384322"/>
                </a:cubicBezTo>
                <a:cubicBezTo>
                  <a:pt x="3526359" y="384322"/>
                  <a:pt x="3526359" y="384322"/>
                  <a:pt x="3538747" y="381726"/>
                </a:cubicBezTo>
                <a:cubicBezTo>
                  <a:pt x="3538747" y="381726"/>
                  <a:pt x="3538747" y="381726"/>
                  <a:pt x="3573845" y="381726"/>
                </a:cubicBezTo>
                <a:cubicBezTo>
                  <a:pt x="3571781" y="381726"/>
                  <a:pt x="3569716" y="384322"/>
                  <a:pt x="3567651" y="389516"/>
                </a:cubicBezTo>
                <a:cubicBezTo>
                  <a:pt x="3567651" y="389516"/>
                  <a:pt x="3567651" y="389516"/>
                  <a:pt x="3571781" y="397306"/>
                </a:cubicBezTo>
                <a:cubicBezTo>
                  <a:pt x="3571781" y="397306"/>
                  <a:pt x="3571781" y="397306"/>
                  <a:pt x="3567651" y="405097"/>
                </a:cubicBezTo>
                <a:cubicBezTo>
                  <a:pt x="3567651" y="405097"/>
                  <a:pt x="3567651" y="405097"/>
                  <a:pt x="3590362" y="410290"/>
                </a:cubicBezTo>
                <a:cubicBezTo>
                  <a:pt x="3590362" y="410290"/>
                  <a:pt x="3590362" y="410290"/>
                  <a:pt x="3615138" y="373935"/>
                </a:cubicBezTo>
                <a:cubicBezTo>
                  <a:pt x="3615138" y="373935"/>
                  <a:pt x="3615138" y="373935"/>
                  <a:pt x="3619267" y="371338"/>
                </a:cubicBezTo>
                <a:cubicBezTo>
                  <a:pt x="3619267" y="371338"/>
                  <a:pt x="3619267" y="371338"/>
                  <a:pt x="3635784" y="386919"/>
                </a:cubicBezTo>
                <a:cubicBezTo>
                  <a:pt x="3635784" y="386919"/>
                  <a:pt x="3635784" y="386919"/>
                  <a:pt x="3679141" y="376532"/>
                </a:cubicBezTo>
                <a:cubicBezTo>
                  <a:pt x="3679141" y="376532"/>
                  <a:pt x="3679141" y="376532"/>
                  <a:pt x="3699787" y="381726"/>
                </a:cubicBezTo>
                <a:cubicBezTo>
                  <a:pt x="3699787" y="381726"/>
                  <a:pt x="3699787" y="381726"/>
                  <a:pt x="3718368" y="373935"/>
                </a:cubicBezTo>
                <a:cubicBezTo>
                  <a:pt x="3724562" y="376532"/>
                  <a:pt x="3732820" y="376532"/>
                  <a:pt x="3747273" y="381726"/>
                </a:cubicBezTo>
                <a:cubicBezTo>
                  <a:pt x="3747273" y="381726"/>
                  <a:pt x="3747273" y="381726"/>
                  <a:pt x="3772048" y="360951"/>
                </a:cubicBezTo>
                <a:cubicBezTo>
                  <a:pt x="3772048" y="360951"/>
                  <a:pt x="3772048" y="360951"/>
                  <a:pt x="3823664" y="355758"/>
                </a:cubicBezTo>
                <a:cubicBezTo>
                  <a:pt x="3823664" y="355758"/>
                  <a:pt x="3823664" y="355758"/>
                  <a:pt x="3860827" y="337580"/>
                </a:cubicBezTo>
                <a:cubicBezTo>
                  <a:pt x="3860827" y="337580"/>
                  <a:pt x="3860827" y="337580"/>
                  <a:pt x="3860827" y="324597"/>
                </a:cubicBezTo>
                <a:cubicBezTo>
                  <a:pt x="3860827" y="324597"/>
                  <a:pt x="3860827" y="324597"/>
                  <a:pt x="3875279" y="322000"/>
                </a:cubicBezTo>
                <a:cubicBezTo>
                  <a:pt x="3875279" y="322000"/>
                  <a:pt x="3875279" y="322000"/>
                  <a:pt x="3895925" y="332387"/>
                </a:cubicBezTo>
                <a:cubicBezTo>
                  <a:pt x="3895925" y="332387"/>
                  <a:pt x="3895925" y="332387"/>
                  <a:pt x="3916571" y="319403"/>
                </a:cubicBezTo>
                <a:cubicBezTo>
                  <a:pt x="3916571" y="319403"/>
                  <a:pt x="3916571" y="319403"/>
                  <a:pt x="3928959" y="327193"/>
                </a:cubicBezTo>
                <a:cubicBezTo>
                  <a:pt x="3928959" y="327193"/>
                  <a:pt x="3928959" y="327193"/>
                  <a:pt x="3966122" y="314210"/>
                </a:cubicBezTo>
                <a:cubicBezTo>
                  <a:pt x="3966122" y="314210"/>
                  <a:pt x="3966122" y="314210"/>
                  <a:pt x="3997091" y="311613"/>
                </a:cubicBezTo>
                <a:cubicBezTo>
                  <a:pt x="4001220" y="309016"/>
                  <a:pt x="4005349" y="306419"/>
                  <a:pt x="4013608" y="303823"/>
                </a:cubicBezTo>
                <a:cubicBezTo>
                  <a:pt x="4013608" y="303823"/>
                  <a:pt x="4013608" y="303823"/>
                  <a:pt x="4023931" y="303823"/>
                </a:cubicBezTo>
                <a:cubicBezTo>
                  <a:pt x="4023931" y="303823"/>
                  <a:pt x="4023931" y="303823"/>
                  <a:pt x="4048706" y="285645"/>
                </a:cubicBezTo>
                <a:cubicBezTo>
                  <a:pt x="4048706" y="285645"/>
                  <a:pt x="4048706" y="285645"/>
                  <a:pt x="4100322" y="285645"/>
                </a:cubicBezTo>
                <a:cubicBezTo>
                  <a:pt x="4100322" y="285645"/>
                  <a:pt x="4100322" y="285645"/>
                  <a:pt x="4106516" y="280452"/>
                </a:cubicBezTo>
                <a:cubicBezTo>
                  <a:pt x="4071417" y="293435"/>
                  <a:pt x="4125097" y="264871"/>
                  <a:pt x="4065223" y="272661"/>
                </a:cubicBezTo>
                <a:cubicBezTo>
                  <a:pt x="4065223" y="272661"/>
                  <a:pt x="4065223" y="272661"/>
                  <a:pt x="4094128" y="267468"/>
                </a:cubicBezTo>
                <a:cubicBezTo>
                  <a:pt x="4094128" y="267468"/>
                  <a:pt x="4094128" y="267468"/>
                  <a:pt x="4102386" y="272661"/>
                </a:cubicBezTo>
                <a:cubicBezTo>
                  <a:pt x="4102386" y="272661"/>
                  <a:pt x="4102386" y="272661"/>
                  <a:pt x="4120968" y="259677"/>
                </a:cubicBezTo>
                <a:cubicBezTo>
                  <a:pt x="4120968" y="259677"/>
                  <a:pt x="4120968" y="259677"/>
                  <a:pt x="4149872" y="272661"/>
                </a:cubicBezTo>
                <a:cubicBezTo>
                  <a:pt x="4149872" y="272661"/>
                  <a:pt x="4149872" y="272661"/>
                  <a:pt x="4176712" y="259677"/>
                </a:cubicBezTo>
                <a:cubicBezTo>
                  <a:pt x="4176712" y="259677"/>
                  <a:pt x="4176712" y="259677"/>
                  <a:pt x="4218005" y="257081"/>
                </a:cubicBezTo>
                <a:cubicBezTo>
                  <a:pt x="4218005" y="257081"/>
                  <a:pt x="4218005" y="257081"/>
                  <a:pt x="4230392" y="259677"/>
                </a:cubicBezTo>
                <a:cubicBezTo>
                  <a:pt x="4230392" y="259677"/>
                  <a:pt x="4230392" y="259677"/>
                  <a:pt x="4267555" y="249290"/>
                </a:cubicBezTo>
                <a:cubicBezTo>
                  <a:pt x="4271684" y="249290"/>
                  <a:pt x="4277878" y="249290"/>
                  <a:pt x="4290266" y="249290"/>
                </a:cubicBezTo>
                <a:cubicBezTo>
                  <a:pt x="4290266" y="249290"/>
                  <a:pt x="4290266" y="249290"/>
                  <a:pt x="4294395" y="231113"/>
                </a:cubicBezTo>
                <a:cubicBezTo>
                  <a:pt x="4294395" y="231113"/>
                  <a:pt x="4294395" y="231113"/>
                  <a:pt x="4366657" y="225919"/>
                </a:cubicBezTo>
                <a:cubicBezTo>
                  <a:pt x="4366657" y="225919"/>
                  <a:pt x="4366657" y="225919"/>
                  <a:pt x="4379044" y="218129"/>
                </a:cubicBezTo>
                <a:cubicBezTo>
                  <a:pt x="4379044" y="218129"/>
                  <a:pt x="4379044" y="218129"/>
                  <a:pt x="4410014" y="215532"/>
                </a:cubicBezTo>
                <a:cubicBezTo>
                  <a:pt x="4410014" y="215532"/>
                  <a:pt x="4410014" y="215532"/>
                  <a:pt x="4434789" y="197355"/>
                </a:cubicBezTo>
                <a:cubicBezTo>
                  <a:pt x="4434789" y="197355"/>
                  <a:pt x="4434789" y="197355"/>
                  <a:pt x="4482275" y="194758"/>
                </a:cubicBezTo>
                <a:cubicBezTo>
                  <a:pt x="4482275" y="194758"/>
                  <a:pt x="4482275" y="194758"/>
                  <a:pt x="4502921" y="173984"/>
                </a:cubicBezTo>
                <a:cubicBezTo>
                  <a:pt x="4502921" y="173984"/>
                  <a:pt x="4502921" y="173984"/>
                  <a:pt x="4558666" y="158403"/>
                </a:cubicBezTo>
                <a:cubicBezTo>
                  <a:pt x="4558666" y="158403"/>
                  <a:pt x="4558666" y="158403"/>
                  <a:pt x="4566924" y="166194"/>
                </a:cubicBezTo>
                <a:cubicBezTo>
                  <a:pt x="4566924" y="166194"/>
                  <a:pt x="4566924" y="166194"/>
                  <a:pt x="4595829" y="166194"/>
                </a:cubicBezTo>
                <a:cubicBezTo>
                  <a:pt x="4595829" y="166194"/>
                  <a:pt x="4595829" y="166194"/>
                  <a:pt x="4616475" y="153210"/>
                </a:cubicBezTo>
                <a:cubicBezTo>
                  <a:pt x="4616475" y="153210"/>
                  <a:pt x="4616475" y="153210"/>
                  <a:pt x="4676349" y="148016"/>
                </a:cubicBezTo>
                <a:cubicBezTo>
                  <a:pt x="4659832" y="140226"/>
                  <a:pt x="4666026" y="145419"/>
                  <a:pt x="4711447" y="135032"/>
                </a:cubicBezTo>
                <a:cubicBezTo>
                  <a:pt x="4711447" y="135032"/>
                  <a:pt x="4711447" y="135032"/>
                  <a:pt x="4686672" y="122048"/>
                </a:cubicBezTo>
                <a:cubicBezTo>
                  <a:pt x="4686672" y="122048"/>
                  <a:pt x="4686672" y="122048"/>
                  <a:pt x="4651573" y="122048"/>
                </a:cubicBezTo>
                <a:cubicBezTo>
                  <a:pt x="4651573" y="122048"/>
                  <a:pt x="4651573" y="122048"/>
                  <a:pt x="4686672" y="119452"/>
                </a:cubicBezTo>
                <a:cubicBezTo>
                  <a:pt x="4686672" y="119452"/>
                  <a:pt x="4686672" y="119452"/>
                  <a:pt x="4711447" y="124645"/>
                </a:cubicBezTo>
                <a:cubicBezTo>
                  <a:pt x="4701125" y="122048"/>
                  <a:pt x="4688736" y="122048"/>
                  <a:pt x="4732093" y="140226"/>
                </a:cubicBezTo>
                <a:cubicBezTo>
                  <a:pt x="4732093" y="140226"/>
                  <a:pt x="4732093" y="140226"/>
                  <a:pt x="4765128" y="129839"/>
                </a:cubicBezTo>
                <a:cubicBezTo>
                  <a:pt x="4765128" y="129839"/>
                  <a:pt x="4765128" y="129839"/>
                  <a:pt x="4765128" y="119452"/>
                </a:cubicBezTo>
                <a:cubicBezTo>
                  <a:pt x="4765128" y="119452"/>
                  <a:pt x="4765128" y="119452"/>
                  <a:pt x="4808484" y="116855"/>
                </a:cubicBezTo>
                <a:cubicBezTo>
                  <a:pt x="4808484" y="116855"/>
                  <a:pt x="4808484" y="116855"/>
                  <a:pt x="4812614" y="101274"/>
                </a:cubicBezTo>
                <a:cubicBezTo>
                  <a:pt x="4812614" y="101274"/>
                  <a:pt x="4812614" y="101274"/>
                  <a:pt x="4822936" y="109065"/>
                </a:cubicBezTo>
                <a:cubicBezTo>
                  <a:pt x="4820872" y="103871"/>
                  <a:pt x="4855970" y="109065"/>
                  <a:pt x="4864229" y="88290"/>
                </a:cubicBezTo>
                <a:cubicBezTo>
                  <a:pt x="4864229" y="88290"/>
                  <a:pt x="4864229" y="88290"/>
                  <a:pt x="4849777" y="83097"/>
                </a:cubicBezTo>
                <a:cubicBezTo>
                  <a:pt x="4849777" y="83097"/>
                  <a:pt x="4849777" y="83097"/>
                  <a:pt x="4884875" y="72710"/>
                </a:cubicBezTo>
                <a:cubicBezTo>
                  <a:pt x="4884875" y="72710"/>
                  <a:pt x="4884875" y="72710"/>
                  <a:pt x="4924103" y="83097"/>
                </a:cubicBezTo>
                <a:cubicBezTo>
                  <a:pt x="4924103" y="83097"/>
                  <a:pt x="4924103" y="83097"/>
                  <a:pt x="4948878" y="67516"/>
                </a:cubicBezTo>
                <a:cubicBezTo>
                  <a:pt x="4948878" y="67516"/>
                  <a:pt x="4948878" y="67516"/>
                  <a:pt x="4940619" y="59726"/>
                </a:cubicBezTo>
                <a:cubicBezTo>
                  <a:pt x="4940619" y="59726"/>
                  <a:pt x="4940619" y="59726"/>
                  <a:pt x="4884875" y="49339"/>
                </a:cubicBezTo>
                <a:cubicBezTo>
                  <a:pt x="4884875" y="49339"/>
                  <a:pt x="4884875" y="49339"/>
                  <a:pt x="4849777" y="49339"/>
                </a:cubicBezTo>
                <a:cubicBezTo>
                  <a:pt x="4825001" y="44145"/>
                  <a:pt x="4851841" y="70113"/>
                  <a:pt x="4816743" y="49339"/>
                </a:cubicBezTo>
                <a:cubicBezTo>
                  <a:pt x="4816743" y="49339"/>
                  <a:pt x="4816743" y="49339"/>
                  <a:pt x="4847712" y="36355"/>
                </a:cubicBezTo>
                <a:cubicBezTo>
                  <a:pt x="4847712" y="36355"/>
                  <a:pt x="4847712" y="36355"/>
                  <a:pt x="4992234" y="23371"/>
                </a:cubicBezTo>
                <a:cubicBezTo>
                  <a:pt x="4992234" y="23371"/>
                  <a:pt x="4992234" y="23371"/>
                  <a:pt x="5000493" y="12984"/>
                </a:cubicBezTo>
                <a:cubicBezTo>
                  <a:pt x="5000493" y="12984"/>
                  <a:pt x="5000493" y="12984"/>
                  <a:pt x="4996364" y="10387"/>
                </a:cubicBezTo>
                <a:cubicBezTo>
                  <a:pt x="4996364" y="10387"/>
                  <a:pt x="4996364" y="10387"/>
                  <a:pt x="5025269" y="15581"/>
                </a:cubicBezTo>
                <a:cubicBezTo>
                  <a:pt x="5025269" y="15581"/>
                  <a:pt x="5025269" y="15581"/>
                  <a:pt x="5025269" y="20774"/>
                </a:cubicBezTo>
                <a:cubicBezTo>
                  <a:pt x="5025269" y="20774"/>
                  <a:pt x="5025269" y="20774"/>
                  <a:pt x="5033527" y="25968"/>
                </a:cubicBezTo>
                <a:cubicBezTo>
                  <a:pt x="5054173" y="20774"/>
                  <a:pt x="5076884" y="28565"/>
                  <a:pt x="5089271" y="23371"/>
                </a:cubicBezTo>
                <a:cubicBezTo>
                  <a:pt x="5089271" y="23371"/>
                  <a:pt x="5089271" y="23371"/>
                  <a:pt x="5097530" y="33758"/>
                </a:cubicBezTo>
                <a:cubicBezTo>
                  <a:pt x="5097530" y="33758"/>
                  <a:pt x="5097530" y="33758"/>
                  <a:pt x="5089271" y="44145"/>
                </a:cubicBezTo>
                <a:cubicBezTo>
                  <a:pt x="5089271" y="44145"/>
                  <a:pt x="5089271" y="44145"/>
                  <a:pt x="5109917" y="57129"/>
                </a:cubicBezTo>
                <a:lnTo>
                  <a:pt x="5112797" y="55318"/>
                </a:lnTo>
                <a:lnTo>
                  <a:pt x="5105788" y="59726"/>
                </a:lnTo>
                <a:cubicBezTo>
                  <a:pt x="5105788" y="59726"/>
                  <a:pt x="5105788" y="59726"/>
                  <a:pt x="5056237" y="67516"/>
                </a:cubicBezTo>
                <a:cubicBezTo>
                  <a:pt x="5056237" y="67516"/>
                  <a:pt x="5056237" y="67516"/>
                  <a:pt x="5033527" y="83097"/>
                </a:cubicBezTo>
                <a:cubicBezTo>
                  <a:pt x="5033527" y="83097"/>
                  <a:pt x="5033527" y="83097"/>
                  <a:pt x="5081013" y="85694"/>
                </a:cubicBezTo>
                <a:cubicBezTo>
                  <a:pt x="5081013" y="85694"/>
                  <a:pt x="5081013" y="85694"/>
                  <a:pt x="5097530" y="75306"/>
                </a:cubicBezTo>
                <a:cubicBezTo>
                  <a:pt x="5097530" y="75306"/>
                  <a:pt x="5097530" y="75306"/>
                  <a:pt x="5293668" y="80500"/>
                </a:cubicBezTo>
                <a:cubicBezTo>
                  <a:pt x="5301926" y="70113"/>
                  <a:pt x="5322573" y="72710"/>
                  <a:pt x="5339089" y="77903"/>
                </a:cubicBezTo>
                <a:cubicBezTo>
                  <a:pt x="5339089" y="77903"/>
                  <a:pt x="5339089" y="77903"/>
                  <a:pt x="5339089" y="88290"/>
                </a:cubicBezTo>
                <a:cubicBezTo>
                  <a:pt x="5339089" y="88290"/>
                  <a:pt x="5339089" y="88290"/>
                  <a:pt x="5318443" y="80500"/>
                </a:cubicBezTo>
                <a:cubicBezTo>
                  <a:pt x="5318443" y="80500"/>
                  <a:pt x="5318443" y="80500"/>
                  <a:pt x="5316379" y="83097"/>
                </a:cubicBezTo>
                <a:cubicBezTo>
                  <a:pt x="5316379" y="85694"/>
                  <a:pt x="5316379" y="90887"/>
                  <a:pt x="5314314" y="101274"/>
                </a:cubicBezTo>
                <a:cubicBezTo>
                  <a:pt x="5314314" y="101274"/>
                  <a:pt x="5314314" y="101274"/>
                  <a:pt x="5289539" y="101274"/>
                </a:cubicBezTo>
                <a:cubicBezTo>
                  <a:pt x="5291603" y="119452"/>
                  <a:pt x="5237924" y="119452"/>
                  <a:pt x="5198696" y="116855"/>
                </a:cubicBezTo>
                <a:cubicBezTo>
                  <a:pt x="5188373" y="119452"/>
                  <a:pt x="5299862" y="122048"/>
                  <a:pt x="5161533" y="122048"/>
                </a:cubicBezTo>
                <a:cubicBezTo>
                  <a:pt x="5157404" y="124645"/>
                  <a:pt x="5192502" y="109065"/>
                  <a:pt x="5145016" y="127242"/>
                </a:cubicBezTo>
                <a:cubicBezTo>
                  <a:pt x="5145016" y="127242"/>
                  <a:pt x="5145016" y="127242"/>
                  <a:pt x="5145016" y="132436"/>
                </a:cubicBezTo>
                <a:cubicBezTo>
                  <a:pt x="5161533" y="122048"/>
                  <a:pt x="5142951" y="119452"/>
                  <a:pt x="5178050" y="137629"/>
                </a:cubicBezTo>
                <a:cubicBezTo>
                  <a:pt x="5178050" y="137629"/>
                  <a:pt x="5178050" y="137629"/>
                  <a:pt x="5173921" y="140226"/>
                </a:cubicBezTo>
                <a:cubicBezTo>
                  <a:pt x="5173921" y="140226"/>
                  <a:pt x="5173921" y="140226"/>
                  <a:pt x="5184243" y="145419"/>
                </a:cubicBezTo>
                <a:cubicBezTo>
                  <a:pt x="5184243" y="145419"/>
                  <a:pt x="5184243" y="145419"/>
                  <a:pt x="5196632" y="137629"/>
                </a:cubicBezTo>
                <a:cubicBezTo>
                  <a:pt x="5213148" y="127242"/>
                  <a:pt x="5227600" y="161000"/>
                  <a:pt x="5233795" y="127242"/>
                </a:cubicBezTo>
                <a:cubicBezTo>
                  <a:pt x="5233795" y="127242"/>
                  <a:pt x="5233795" y="127242"/>
                  <a:pt x="5289539" y="124645"/>
                </a:cubicBezTo>
                <a:cubicBezTo>
                  <a:pt x="5289539" y="124645"/>
                  <a:pt x="5289539" y="124645"/>
                  <a:pt x="5326702" y="116855"/>
                </a:cubicBezTo>
                <a:cubicBezTo>
                  <a:pt x="5326702" y="116855"/>
                  <a:pt x="5326702" y="116855"/>
                  <a:pt x="5310185" y="137629"/>
                </a:cubicBezTo>
                <a:cubicBezTo>
                  <a:pt x="5310185" y="137629"/>
                  <a:pt x="5310185" y="137629"/>
                  <a:pt x="5268893" y="140226"/>
                </a:cubicBezTo>
                <a:cubicBezTo>
                  <a:pt x="5268893" y="140226"/>
                  <a:pt x="5268893" y="140226"/>
                  <a:pt x="5258570" y="145419"/>
                </a:cubicBezTo>
                <a:cubicBezTo>
                  <a:pt x="5258570" y="145419"/>
                  <a:pt x="5258570" y="145419"/>
                  <a:pt x="5250311" y="137629"/>
                </a:cubicBezTo>
                <a:cubicBezTo>
                  <a:pt x="5250311" y="137629"/>
                  <a:pt x="5250311" y="137629"/>
                  <a:pt x="5229665" y="161000"/>
                </a:cubicBezTo>
                <a:cubicBezTo>
                  <a:pt x="5229665" y="161000"/>
                  <a:pt x="5229665" y="161000"/>
                  <a:pt x="5140887" y="189564"/>
                </a:cubicBezTo>
                <a:cubicBezTo>
                  <a:pt x="5140887" y="189564"/>
                  <a:pt x="5140887" y="189564"/>
                  <a:pt x="5140887" y="192161"/>
                </a:cubicBezTo>
                <a:cubicBezTo>
                  <a:pt x="5161533" y="181774"/>
                  <a:pt x="5184243" y="205145"/>
                  <a:pt x="5196632" y="181774"/>
                </a:cubicBezTo>
                <a:cubicBezTo>
                  <a:pt x="5244117" y="176581"/>
                  <a:pt x="5219342" y="179177"/>
                  <a:pt x="5268893" y="186968"/>
                </a:cubicBezTo>
                <a:cubicBezTo>
                  <a:pt x="5268893" y="186968"/>
                  <a:pt x="5268893" y="186968"/>
                  <a:pt x="5275087" y="176581"/>
                </a:cubicBezTo>
                <a:cubicBezTo>
                  <a:pt x="5291603" y="179177"/>
                  <a:pt x="5316379" y="181774"/>
                  <a:pt x="5322573" y="166194"/>
                </a:cubicBezTo>
                <a:cubicBezTo>
                  <a:pt x="5334961" y="163597"/>
                  <a:pt x="5349413" y="166194"/>
                  <a:pt x="5357671" y="163597"/>
                </a:cubicBezTo>
                <a:cubicBezTo>
                  <a:pt x="5357671" y="163597"/>
                  <a:pt x="5357671" y="163597"/>
                  <a:pt x="5365929" y="179177"/>
                </a:cubicBezTo>
                <a:cubicBezTo>
                  <a:pt x="5365929" y="179177"/>
                  <a:pt x="5365929" y="179177"/>
                  <a:pt x="5409287" y="168790"/>
                </a:cubicBezTo>
                <a:cubicBezTo>
                  <a:pt x="5409287" y="168790"/>
                  <a:pt x="5409287" y="168790"/>
                  <a:pt x="5438191" y="181774"/>
                </a:cubicBezTo>
                <a:cubicBezTo>
                  <a:pt x="5438191" y="181774"/>
                  <a:pt x="5438191" y="181774"/>
                  <a:pt x="5460902" y="179177"/>
                </a:cubicBezTo>
                <a:cubicBezTo>
                  <a:pt x="5460902" y="179177"/>
                  <a:pt x="5460902" y="179177"/>
                  <a:pt x="5481548" y="155806"/>
                </a:cubicBezTo>
                <a:cubicBezTo>
                  <a:pt x="5485677" y="166194"/>
                  <a:pt x="5498065" y="153210"/>
                  <a:pt x="5506324" y="161000"/>
                </a:cubicBezTo>
                <a:cubicBezTo>
                  <a:pt x="5506324" y="161000"/>
                  <a:pt x="5506324" y="161000"/>
                  <a:pt x="5498065" y="148016"/>
                </a:cubicBezTo>
                <a:cubicBezTo>
                  <a:pt x="5498065" y="148016"/>
                  <a:pt x="5498065" y="148016"/>
                  <a:pt x="5506324" y="153210"/>
                </a:cubicBezTo>
                <a:cubicBezTo>
                  <a:pt x="5514582" y="150613"/>
                  <a:pt x="5516646" y="153210"/>
                  <a:pt x="5514582" y="153210"/>
                </a:cubicBezTo>
                <a:cubicBezTo>
                  <a:pt x="5516646" y="150613"/>
                  <a:pt x="5520776" y="148016"/>
                  <a:pt x="5526969" y="142823"/>
                </a:cubicBezTo>
                <a:cubicBezTo>
                  <a:pt x="5526969" y="142823"/>
                  <a:pt x="5526969" y="142823"/>
                  <a:pt x="5487742" y="132436"/>
                </a:cubicBezTo>
                <a:cubicBezTo>
                  <a:pt x="5487742" y="132436"/>
                  <a:pt x="5487742" y="132436"/>
                  <a:pt x="5454708" y="137629"/>
                </a:cubicBezTo>
                <a:cubicBezTo>
                  <a:pt x="5454708" y="137629"/>
                  <a:pt x="5454708" y="137629"/>
                  <a:pt x="5460902" y="124645"/>
                </a:cubicBezTo>
                <a:cubicBezTo>
                  <a:pt x="5460902" y="124645"/>
                  <a:pt x="5460902" y="124645"/>
                  <a:pt x="5454708" y="119452"/>
                </a:cubicBezTo>
                <a:cubicBezTo>
                  <a:pt x="5454708" y="119452"/>
                  <a:pt x="5454708" y="119452"/>
                  <a:pt x="5442320" y="111661"/>
                </a:cubicBezTo>
                <a:cubicBezTo>
                  <a:pt x="5431998" y="109065"/>
                  <a:pt x="5411351" y="127242"/>
                  <a:pt x="5411351" y="106468"/>
                </a:cubicBezTo>
                <a:cubicBezTo>
                  <a:pt x="5411351" y="106468"/>
                  <a:pt x="5398963" y="114258"/>
                  <a:pt x="5417545" y="101274"/>
                </a:cubicBezTo>
                <a:cubicBezTo>
                  <a:pt x="5417545" y="101274"/>
                  <a:pt x="5417545" y="101274"/>
                  <a:pt x="5460902" y="114258"/>
                </a:cubicBezTo>
                <a:cubicBezTo>
                  <a:pt x="5460902" y="114258"/>
                  <a:pt x="5460902" y="114258"/>
                  <a:pt x="5473289" y="111661"/>
                </a:cubicBezTo>
                <a:cubicBezTo>
                  <a:pt x="5473289" y="111661"/>
                  <a:pt x="5473289" y="111661"/>
                  <a:pt x="5475354" y="106468"/>
                </a:cubicBezTo>
                <a:cubicBezTo>
                  <a:pt x="5475354" y="106468"/>
                  <a:pt x="5475354" y="106468"/>
                  <a:pt x="5454708" y="93484"/>
                </a:cubicBezTo>
                <a:cubicBezTo>
                  <a:pt x="5454708" y="93484"/>
                  <a:pt x="5454708" y="93484"/>
                  <a:pt x="5409287" y="93484"/>
                </a:cubicBezTo>
                <a:cubicBezTo>
                  <a:pt x="5409287" y="93484"/>
                  <a:pt x="5409287" y="93484"/>
                  <a:pt x="5386576" y="109065"/>
                </a:cubicBezTo>
                <a:cubicBezTo>
                  <a:pt x="5386576" y="109065"/>
                  <a:pt x="5386576" y="109065"/>
                  <a:pt x="5370059" y="109065"/>
                </a:cubicBezTo>
                <a:cubicBezTo>
                  <a:pt x="5370059" y="109065"/>
                  <a:pt x="5370059" y="109065"/>
                  <a:pt x="5345284" y="114258"/>
                </a:cubicBezTo>
                <a:cubicBezTo>
                  <a:pt x="5345284" y="114258"/>
                  <a:pt x="5345284" y="114258"/>
                  <a:pt x="5322573" y="106468"/>
                </a:cubicBezTo>
                <a:cubicBezTo>
                  <a:pt x="5322573" y="106468"/>
                  <a:pt x="5322573" y="106468"/>
                  <a:pt x="5341154" y="98677"/>
                </a:cubicBezTo>
                <a:cubicBezTo>
                  <a:pt x="5339089" y="103871"/>
                  <a:pt x="5357671" y="116855"/>
                  <a:pt x="5386576" y="90887"/>
                </a:cubicBezTo>
                <a:cubicBezTo>
                  <a:pt x="5386576" y="90887"/>
                  <a:pt x="5386576" y="90887"/>
                  <a:pt x="5386576" y="88290"/>
                </a:cubicBezTo>
                <a:cubicBezTo>
                  <a:pt x="5386576" y="88290"/>
                  <a:pt x="5386576" y="88290"/>
                  <a:pt x="5357671" y="85694"/>
                </a:cubicBezTo>
                <a:cubicBezTo>
                  <a:pt x="5357671" y="85694"/>
                  <a:pt x="5357671" y="85694"/>
                  <a:pt x="5349413" y="80500"/>
                </a:cubicBezTo>
                <a:cubicBezTo>
                  <a:pt x="5349413" y="80500"/>
                  <a:pt x="5349413" y="80500"/>
                  <a:pt x="5359736" y="77903"/>
                </a:cubicBezTo>
                <a:cubicBezTo>
                  <a:pt x="5359736" y="77903"/>
                  <a:pt x="5359736" y="77903"/>
                  <a:pt x="5423739" y="80500"/>
                </a:cubicBezTo>
                <a:cubicBezTo>
                  <a:pt x="5450579" y="90887"/>
                  <a:pt x="5434062" y="70113"/>
                  <a:pt x="5462966" y="70113"/>
                </a:cubicBezTo>
                <a:cubicBezTo>
                  <a:pt x="5462966" y="70113"/>
                  <a:pt x="5462966" y="70113"/>
                  <a:pt x="5467095" y="85694"/>
                </a:cubicBezTo>
                <a:cubicBezTo>
                  <a:pt x="5467095" y="85694"/>
                  <a:pt x="5467095" y="85694"/>
                  <a:pt x="5518711" y="75306"/>
                </a:cubicBezTo>
                <a:cubicBezTo>
                  <a:pt x="5518711" y="75306"/>
                  <a:pt x="5518711" y="75306"/>
                  <a:pt x="5570327" y="75306"/>
                </a:cubicBezTo>
                <a:cubicBezTo>
                  <a:pt x="5570327" y="75306"/>
                  <a:pt x="5570327" y="75306"/>
                  <a:pt x="5578585" y="85694"/>
                </a:cubicBezTo>
                <a:cubicBezTo>
                  <a:pt x="5578585" y="85694"/>
                  <a:pt x="5578585" y="85694"/>
                  <a:pt x="5611618" y="77903"/>
                </a:cubicBezTo>
                <a:cubicBezTo>
                  <a:pt x="5611618" y="77903"/>
                  <a:pt x="5611618" y="77903"/>
                  <a:pt x="5630200" y="70113"/>
                </a:cubicBezTo>
                <a:cubicBezTo>
                  <a:pt x="5630200" y="70113"/>
                  <a:pt x="5630200" y="70113"/>
                  <a:pt x="5611618" y="88290"/>
                </a:cubicBezTo>
                <a:cubicBezTo>
                  <a:pt x="5611618" y="88290"/>
                  <a:pt x="5611618" y="88290"/>
                  <a:pt x="5599231" y="98677"/>
                </a:cubicBezTo>
                <a:cubicBezTo>
                  <a:pt x="5599231" y="98677"/>
                  <a:pt x="5599231" y="98677"/>
                  <a:pt x="5609554" y="103871"/>
                </a:cubicBezTo>
                <a:cubicBezTo>
                  <a:pt x="5609554" y="103871"/>
                  <a:pt x="5609554" y="103871"/>
                  <a:pt x="5560003" y="111661"/>
                </a:cubicBezTo>
                <a:cubicBezTo>
                  <a:pt x="5560003" y="111661"/>
                  <a:pt x="5560003" y="111661"/>
                  <a:pt x="5582714" y="116855"/>
                </a:cubicBezTo>
                <a:cubicBezTo>
                  <a:pt x="5582714" y="116855"/>
                  <a:pt x="5582714" y="116855"/>
                  <a:pt x="5580650" y="116855"/>
                </a:cubicBezTo>
                <a:cubicBezTo>
                  <a:pt x="5572391" y="116855"/>
                  <a:pt x="5555874" y="119452"/>
                  <a:pt x="5526969" y="122048"/>
                </a:cubicBezTo>
                <a:cubicBezTo>
                  <a:pt x="5526969" y="122048"/>
                  <a:pt x="5526969" y="122048"/>
                  <a:pt x="5535228" y="142823"/>
                </a:cubicBezTo>
                <a:cubicBezTo>
                  <a:pt x="5535228" y="142823"/>
                  <a:pt x="5535228" y="142823"/>
                  <a:pt x="5545551" y="148016"/>
                </a:cubicBezTo>
                <a:cubicBezTo>
                  <a:pt x="5549680" y="145419"/>
                  <a:pt x="5551745" y="150613"/>
                  <a:pt x="5557939" y="142823"/>
                </a:cubicBezTo>
                <a:cubicBezTo>
                  <a:pt x="5557939" y="142823"/>
                  <a:pt x="5557939" y="142823"/>
                  <a:pt x="5551745" y="150613"/>
                </a:cubicBezTo>
                <a:cubicBezTo>
                  <a:pt x="5520776" y="145419"/>
                  <a:pt x="5539357" y="166194"/>
                  <a:pt x="5518711" y="166194"/>
                </a:cubicBezTo>
                <a:cubicBezTo>
                  <a:pt x="5518711" y="166194"/>
                  <a:pt x="5518711" y="166194"/>
                  <a:pt x="5510452" y="166194"/>
                </a:cubicBezTo>
                <a:cubicBezTo>
                  <a:pt x="5510452" y="166194"/>
                  <a:pt x="5510452" y="166194"/>
                  <a:pt x="5498065" y="171387"/>
                </a:cubicBezTo>
                <a:cubicBezTo>
                  <a:pt x="5498065" y="171387"/>
                  <a:pt x="5498065" y="171387"/>
                  <a:pt x="5506324" y="176581"/>
                </a:cubicBezTo>
                <a:cubicBezTo>
                  <a:pt x="5506324" y="176581"/>
                  <a:pt x="5506324" y="176581"/>
                  <a:pt x="5475354" y="186968"/>
                </a:cubicBezTo>
                <a:cubicBezTo>
                  <a:pt x="5475354" y="186968"/>
                  <a:pt x="5475354" y="186968"/>
                  <a:pt x="5475354" y="192161"/>
                </a:cubicBezTo>
                <a:cubicBezTo>
                  <a:pt x="5475354" y="192161"/>
                  <a:pt x="5475354" y="192161"/>
                  <a:pt x="5442320" y="186968"/>
                </a:cubicBezTo>
                <a:cubicBezTo>
                  <a:pt x="5442320" y="186968"/>
                  <a:pt x="5442320" y="186968"/>
                  <a:pt x="5423739" y="202548"/>
                </a:cubicBezTo>
                <a:cubicBezTo>
                  <a:pt x="5423739" y="202548"/>
                  <a:pt x="5423739" y="202548"/>
                  <a:pt x="5398963" y="205145"/>
                </a:cubicBezTo>
                <a:cubicBezTo>
                  <a:pt x="5398963" y="205145"/>
                  <a:pt x="5398963" y="205145"/>
                  <a:pt x="5450579" y="210339"/>
                </a:cubicBezTo>
                <a:cubicBezTo>
                  <a:pt x="5450579" y="210339"/>
                  <a:pt x="5450579" y="210339"/>
                  <a:pt x="5446450" y="220726"/>
                </a:cubicBezTo>
                <a:cubicBezTo>
                  <a:pt x="5454708" y="220726"/>
                  <a:pt x="5458837" y="220726"/>
                  <a:pt x="5446450" y="223322"/>
                </a:cubicBezTo>
                <a:cubicBezTo>
                  <a:pt x="5446450" y="223322"/>
                  <a:pt x="5446450" y="223322"/>
                  <a:pt x="5444385" y="223322"/>
                </a:cubicBezTo>
                <a:cubicBezTo>
                  <a:pt x="5434062" y="223322"/>
                  <a:pt x="5413416" y="225919"/>
                  <a:pt x="5378317" y="231113"/>
                </a:cubicBezTo>
                <a:cubicBezTo>
                  <a:pt x="5378317" y="231113"/>
                  <a:pt x="5378317" y="231113"/>
                  <a:pt x="5409287" y="236306"/>
                </a:cubicBezTo>
                <a:cubicBezTo>
                  <a:pt x="5409287" y="236306"/>
                  <a:pt x="5409287" y="236306"/>
                  <a:pt x="5378317" y="241500"/>
                </a:cubicBezTo>
                <a:cubicBezTo>
                  <a:pt x="5376253" y="246693"/>
                  <a:pt x="5388640" y="241500"/>
                  <a:pt x="5394835" y="241500"/>
                </a:cubicBezTo>
                <a:cubicBezTo>
                  <a:pt x="5390705" y="241500"/>
                  <a:pt x="5382447" y="244097"/>
                  <a:pt x="5367994" y="251887"/>
                </a:cubicBezTo>
                <a:cubicBezTo>
                  <a:pt x="5363865" y="251887"/>
                  <a:pt x="5361800" y="249290"/>
                  <a:pt x="5355606" y="249290"/>
                </a:cubicBezTo>
                <a:cubicBezTo>
                  <a:pt x="5353542" y="251887"/>
                  <a:pt x="5349413" y="254484"/>
                  <a:pt x="5339089" y="259677"/>
                </a:cubicBezTo>
                <a:cubicBezTo>
                  <a:pt x="5339089" y="259677"/>
                  <a:pt x="5339089" y="259677"/>
                  <a:pt x="5396899" y="259677"/>
                </a:cubicBezTo>
                <a:cubicBezTo>
                  <a:pt x="5396899" y="259677"/>
                  <a:pt x="5396899" y="259677"/>
                  <a:pt x="5359736" y="275258"/>
                </a:cubicBezTo>
                <a:cubicBezTo>
                  <a:pt x="5359736" y="275258"/>
                  <a:pt x="5359736" y="275258"/>
                  <a:pt x="5359736" y="285645"/>
                </a:cubicBezTo>
                <a:cubicBezTo>
                  <a:pt x="5359736" y="285645"/>
                  <a:pt x="5359736" y="285645"/>
                  <a:pt x="5446450" y="277855"/>
                </a:cubicBezTo>
                <a:cubicBezTo>
                  <a:pt x="5446450" y="277855"/>
                  <a:pt x="5446450" y="277855"/>
                  <a:pt x="5483613" y="288242"/>
                </a:cubicBezTo>
                <a:cubicBezTo>
                  <a:pt x="5483613" y="288242"/>
                  <a:pt x="5483613" y="288242"/>
                  <a:pt x="5460902" y="293435"/>
                </a:cubicBezTo>
                <a:cubicBezTo>
                  <a:pt x="5460902" y="293435"/>
                  <a:pt x="5460902" y="296032"/>
                  <a:pt x="5460902" y="296032"/>
                </a:cubicBezTo>
                <a:cubicBezTo>
                  <a:pt x="5460902" y="296032"/>
                  <a:pt x="5460902" y="296032"/>
                  <a:pt x="5411351" y="298629"/>
                </a:cubicBezTo>
                <a:cubicBezTo>
                  <a:pt x="5411351" y="298629"/>
                  <a:pt x="5411351" y="298629"/>
                  <a:pt x="5423739" y="303823"/>
                </a:cubicBezTo>
                <a:cubicBezTo>
                  <a:pt x="5423739" y="303823"/>
                  <a:pt x="5423739" y="303823"/>
                  <a:pt x="5417545" y="306419"/>
                </a:cubicBezTo>
                <a:cubicBezTo>
                  <a:pt x="5417545" y="306419"/>
                  <a:pt x="5417545" y="306419"/>
                  <a:pt x="5398963" y="290839"/>
                </a:cubicBezTo>
                <a:cubicBezTo>
                  <a:pt x="5398963" y="290839"/>
                  <a:pt x="5398963" y="290839"/>
                  <a:pt x="5332896" y="298629"/>
                </a:cubicBezTo>
                <a:cubicBezTo>
                  <a:pt x="5332896" y="298629"/>
                  <a:pt x="5332896" y="298629"/>
                  <a:pt x="5339089" y="306419"/>
                </a:cubicBezTo>
                <a:cubicBezTo>
                  <a:pt x="5339089" y="306419"/>
                  <a:pt x="5339089" y="306419"/>
                  <a:pt x="5314314" y="306419"/>
                </a:cubicBezTo>
                <a:cubicBezTo>
                  <a:pt x="5312250" y="306419"/>
                  <a:pt x="5295733" y="306419"/>
                  <a:pt x="5314314" y="301226"/>
                </a:cubicBezTo>
                <a:cubicBezTo>
                  <a:pt x="5314314" y="301226"/>
                  <a:pt x="5314314" y="301226"/>
                  <a:pt x="5254440" y="314210"/>
                </a:cubicBezTo>
                <a:cubicBezTo>
                  <a:pt x="5254440" y="314210"/>
                  <a:pt x="5254440" y="314210"/>
                  <a:pt x="5254440" y="319403"/>
                </a:cubicBezTo>
                <a:cubicBezTo>
                  <a:pt x="5318443" y="316806"/>
                  <a:pt x="5206954" y="340177"/>
                  <a:pt x="5310185" y="324597"/>
                </a:cubicBezTo>
                <a:cubicBezTo>
                  <a:pt x="5310185" y="324597"/>
                  <a:pt x="5310185" y="324597"/>
                  <a:pt x="5250311" y="332387"/>
                </a:cubicBezTo>
                <a:cubicBezTo>
                  <a:pt x="5250311" y="332387"/>
                  <a:pt x="5250311" y="332387"/>
                  <a:pt x="5266828" y="342774"/>
                </a:cubicBezTo>
                <a:cubicBezTo>
                  <a:pt x="5268893" y="342774"/>
                  <a:pt x="5268893" y="342774"/>
                  <a:pt x="5268893" y="342774"/>
                </a:cubicBezTo>
                <a:cubicBezTo>
                  <a:pt x="5270958" y="337580"/>
                  <a:pt x="5260635" y="340177"/>
                  <a:pt x="5285410" y="342774"/>
                </a:cubicBezTo>
                <a:cubicBezTo>
                  <a:pt x="5285410" y="342774"/>
                  <a:pt x="5285410" y="342774"/>
                  <a:pt x="5258570" y="345371"/>
                </a:cubicBezTo>
                <a:cubicBezTo>
                  <a:pt x="5258570" y="345371"/>
                  <a:pt x="5258570" y="345371"/>
                  <a:pt x="5242053" y="345371"/>
                </a:cubicBezTo>
                <a:cubicBezTo>
                  <a:pt x="5237924" y="340177"/>
                  <a:pt x="5246182" y="340177"/>
                  <a:pt x="5254440" y="340177"/>
                </a:cubicBezTo>
                <a:cubicBezTo>
                  <a:pt x="5248247" y="340177"/>
                  <a:pt x="5235859" y="337580"/>
                  <a:pt x="5217277" y="332387"/>
                </a:cubicBezTo>
                <a:cubicBezTo>
                  <a:pt x="5217277" y="332387"/>
                  <a:pt x="5217277" y="332387"/>
                  <a:pt x="5217277" y="342774"/>
                </a:cubicBezTo>
                <a:cubicBezTo>
                  <a:pt x="5217277" y="342774"/>
                  <a:pt x="5217277" y="342774"/>
                  <a:pt x="5217277" y="353161"/>
                </a:cubicBezTo>
                <a:cubicBezTo>
                  <a:pt x="5217277" y="353161"/>
                  <a:pt x="5217277" y="353161"/>
                  <a:pt x="5196632" y="347968"/>
                </a:cubicBezTo>
                <a:cubicBezTo>
                  <a:pt x="5196632" y="347968"/>
                  <a:pt x="5196632" y="347968"/>
                  <a:pt x="5192502" y="342774"/>
                </a:cubicBezTo>
                <a:cubicBezTo>
                  <a:pt x="5173921" y="342774"/>
                  <a:pt x="5147080" y="342774"/>
                  <a:pt x="5105788" y="342774"/>
                </a:cubicBezTo>
                <a:cubicBezTo>
                  <a:pt x="5089271" y="347968"/>
                  <a:pt x="5118176" y="355758"/>
                  <a:pt x="5114047" y="363548"/>
                </a:cubicBezTo>
                <a:cubicBezTo>
                  <a:pt x="5126435" y="358355"/>
                  <a:pt x="5132628" y="368742"/>
                  <a:pt x="5093401" y="366145"/>
                </a:cubicBezTo>
                <a:cubicBezTo>
                  <a:pt x="5093401" y="366145"/>
                  <a:pt x="5093401" y="366145"/>
                  <a:pt x="5093401" y="371338"/>
                </a:cubicBezTo>
                <a:cubicBezTo>
                  <a:pt x="5095465" y="373935"/>
                  <a:pt x="5099595" y="376532"/>
                  <a:pt x="5103724" y="376532"/>
                </a:cubicBezTo>
                <a:cubicBezTo>
                  <a:pt x="5103724" y="376532"/>
                  <a:pt x="5103724" y="376532"/>
                  <a:pt x="5105788" y="376532"/>
                </a:cubicBezTo>
                <a:cubicBezTo>
                  <a:pt x="5105788" y="376532"/>
                  <a:pt x="5105788" y="376532"/>
                  <a:pt x="5107853" y="379129"/>
                </a:cubicBezTo>
                <a:cubicBezTo>
                  <a:pt x="5122306" y="379129"/>
                  <a:pt x="5145016" y="371338"/>
                  <a:pt x="5173921" y="353161"/>
                </a:cubicBezTo>
                <a:cubicBezTo>
                  <a:pt x="5173921" y="353161"/>
                  <a:pt x="5173921" y="353161"/>
                  <a:pt x="5184243" y="353161"/>
                </a:cubicBezTo>
                <a:cubicBezTo>
                  <a:pt x="5184243" y="353161"/>
                  <a:pt x="5184243" y="353161"/>
                  <a:pt x="5173921" y="363548"/>
                </a:cubicBezTo>
                <a:cubicBezTo>
                  <a:pt x="5173921" y="363548"/>
                  <a:pt x="5173921" y="363548"/>
                  <a:pt x="5198696" y="368742"/>
                </a:cubicBezTo>
                <a:cubicBezTo>
                  <a:pt x="5198696" y="368742"/>
                  <a:pt x="5198696" y="368742"/>
                  <a:pt x="5221407" y="366145"/>
                </a:cubicBezTo>
                <a:cubicBezTo>
                  <a:pt x="5221407" y="366145"/>
                  <a:pt x="5221407" y="366145"/>
                  <a:pt x="5237924" y="358355"/>
                </a:cubicBezTo>
                <a:cubicBezTo>
                  <a:pt x="5237924" y="358355"/>
                  <a:pt x="5237924" y="358355"/>
                  <a:pt x="5254440" y="363548"/>
                </a:cubicBezTo>
                <a:cubicBezTo>
                  <a:pt x="5254440" y="363548"/>
                  <a:pt x="5254440" y="363548"/>
                  <a:pt x="5287474" y="360951"/>
                </a:cubicBezTo>
                <a:cubicBezTo>
                  <a:pt x="5283345" y="363548"/>
                  <a:pt x="5287474" y="373935"/>
                  <a:pt x="5293668" y="353161"/>
                </a:cubicBezTo>
                <a:cubicBezTo>
                  <a:pt x="5293668" y="353161"/>
                  <a:pt x="5293668" y="353161"/>
                  <a:pt x="5339089" y="353161"/>
                </a:cubicBezTo>
                <a:cubicBezTo>
                  <a:pt x="5339089" y="353161"/>
                  <a:pt x="5339089" y="353161"/>
                  <a:pt x="5411351" y="334984"/>
                </a:cubicBezTo>
                <a:cubicBezTo>
                  <a:pt x="5413416" y="332387"/>
                  <a:pt x="5417545" y="327193"/>
                  <a:pt x="5421674" y="319403"/>
                </a:cubicBezTo>
                <a:cubicBezTo>
                  <a:pt x="5421674" y="319403"/>
                  <a:pt x="5421674" y="319403"/>
                  <a:pt x="5462966" y="327193"/>
                </a:cubicBezTo>
                <a:cubicBezTo>
                  <a:pt x="5462966" y="327193"/>
                  <a:pt x="5462966" y="327193"/>
                  <a:pt x="5498065" y="316806"/>
                </a:cubicBezTo>
                <a:cubicBezTo>
                  <a:pt x="5498065" y="316806"/>
                  <a:pt x="5498065" y="316806"/>
                  <a:pt x="5498065" y="319403"/>
                </a:cubicBezTo>
                <a:cubicBezTo>
                  <a:pt x="5498065" y="319403"/>
                  <a:pt x="5498065" y="319403"/>
                  <a:pt x="5506324" y="314210"/>
                </a:cubicBezTo>
                <a:cubicBezTo>
                  <a:pt x="5506324" y="314210"/>
                  <a:pt x="5506324" y="314210"/>
                  <a:pt x="5498065" y="298629"/>
                </a:cubicBezTo>
                <a:cubicBezTo>
                  <a:pt x="5498065" y="298629"/>
                  <a:pt x="5498065" y="298629"/>
                  <a:pt x="5514582" y="296032"/>
                </a:cubicBezTo>
                <a:cubicBezTo>
                  <a:pt x="5514582" y="296032"/>
                  <a:pt x="5514582" y="296032"/>
                  <a:pt x="5526969" y="296032"/>
                </a:cubicBezTo>
                <a:cubicBezTo>
                  <a:pt x="5526969" y="296032"/>
                  <a:pt x="5526969" y="296032"/>
                  <a:pt x="5514582" y="303823"/>
                </a:cubicBezTo>
                <a:cubicBezTo>
                  <a:pt x="5560003" y="306419"/>
                  <a:pt x="5460902" y="316806"/>
                  <a:pt x="5566197" y="314210"/>
                </a:cubicBezTo>
                <a:cubicBezTo>
                  <a:pt x="5566197" y="314210"/>
                  <a:pt x="5566197" y="314210"/>
                  <a:pt x="5572391" y="319403"/>
                </a:cubicBezTo>
                <a:cubicBezTo>
                  <a:pt x="5572391" y="319403"/>
                  <a:pt x="5572391" y="319403"/>
                  <a:pt x="5603360" y="316806"/>
                </a:cubicBezTo>
                <a:cubicBezTo>
                  <a:pt x="5603360" y="316806"/>
                  <a:pt x="5603360" y="316806"/>
                  <a:pt x="5642588" y="296032"/>
                </a:cubicBezTo>
                <a:cubicBezTo>
                  <a:pt x="5642588" y="296032"/>
                  <a:pt x="5642588" y="296032"/>
                  <a:pt x="5654976" y="298629"/>
                </a:cubicBezTo>
                <a:cubicBezTo>
                  <a:pt x="5654976" y="298629"/>
                  <a:pt x="5654976" y="298629"/>
                  <a:pt x="5671492" y="288242"/>
                </a:cubicBezTo>
                <a:cubicBezTo>
                  <a:pt x="5671492" y="288242"/>
                  <a:pt x="5671492" y="288242"/>
                  <a:pt x="5706591" y="298629"/>
                </a:cubicBezTo>
                <a:cubicBezTo>
                  <a:pt x="5706591" y="298629"/>
                  <a:pt x="5706591" y="298629"/>
                  <a:pt x="5727237" y="298629"/>
                </a:cubicBezTo>
                <a:cubicBezTo>
                  <a:pt x="5727237" y="298629"/>
                  <a:pt x="5727237" y="298629"/>
                  <a:pt x="5758206" y="280452"/>
                </a:cubicBezTo>
                <a:cubicBezTo>
                  <a:pt x="5758206" y="280452"/>
                  <a:pt x="5758206" y="280452"/>
                  <a:pt x="5758206" y="275258"/>
                </a:cubicBezTo>
                <a:cubicBezTo>
                  <a:pt x="5758206" y="275258"/>
                  <a:pt x="5758206" y="275258"/>
                  <a:pt x="5782981" y="272661"/>
                </a:cubicBezTo>
                <a:cubicBezTo>
                  <a:pt x="5782981" y="270064"/>
                  <a:pt x="5782981" y="270064"/>
                  <a:pt x="5785046" y="272661"/>
                </a:cubicBezTo>
                <a:cubicBezTo>
                  <a:pt x="5782981" y="270064"/>
                  <a:pt x="5778853" y="264871"/>
                  <a:pt x="5772658" y="259677"/>
                </a:cubicBezTo>
                <a:cubicBezTo>
                  <a:pt x="5772658" y="259677"/>
                  <a:pt x="5772658" y="259677"/>
                  <a:pt x="5799498" y="259677"/>
                </a:cubicBezTo>
                <a:cubicBezTo>
                  <a:pt x="5799498" y="259677"/>
                  <a:pt x="5799498" y="259677"/>
                  <a:pt x="5836661" y="241500"/>
                </a:cubicBezTo>
                <a:cubicBezTo>
                  <a:pt x="5836661" y="241500"/>
                  <a:pt x="5836661" y="241500"/>
                  <a:pt x="5871760" y="236306"/>
                </a:cubicBezTo>
                <a:cubicBezTo>
                  <a:pt x="5871760" y="236306"/>
                  <a:pt x="5871760" y="236306"/>
                  <a:pt x="5892406" y="218129"/>
                </a:cubicBezTo>
                <a:cubicBezTo>
                  <a:pt x="5900665" y="210339"/>
                  <a:pt x="5896535" y="223322"/>
                  <a:pt x="5908923" y="215532"/>
                </a:cubicBezTo>
                <a:cubicBezTo>
                  <a:pt x="5908923" y="215532"/>
                  <a:pt x="5908923" y="215532"/>
                  <a:pt x="5908923" y="225919"/>
                </a:cubicBezTo>
                <a:cubicBezTo>
                  <a:pt x="5906858" y="225919"/>
                  <a:pt x="5902729" y="228516"/>
                  <a:pt x="5892406" y="233710"/>
                </a:cubicBezTo>
                <a:cubicBezTo>
                  <a:pt x="5892406" y="233710"/>
                  <a:pt x="5892406" y="233710"/>
                  <a:pt x="5921310" y="244097"/>
                </a:cubicBezTo>
                <a:cubicBezTo>
                  <a:pt x="5921310" y="244097"/>
                  <a:pt x="5921310" y="244097"/>
                  <a:pt x="5956409" y="233710"/>
                </a:cubicBezTo>
                <a:cubicBezTo>
                  <a:pt x="5956409" y="233710"/>
                  <a:pt x="5956409" y="233710"/>
                  <a:pt x="5952280" y="241500"/>
                </a:cubicBezTo>
                <a:cubicBezTo>
                  <a:pt x="5952280" y="241500"/>
                  <a:pt x="5952280" y="241500"/>
                  <a:pt x="5983249" y="259677"/>
                </a:cubicBezTo>
                <a:cubicBezTo>
                  <a:pt x="5991507" y="267468"/>
                  <a:pt x="6014218" y="244097"/>
                  <a:pt x="6012153" y="272661"/>
                </a:cubicBezTo>
                <a:cubicBezTo>
                  <a:pt x="6012153" y="272661"/>
                  <a:pt x="6012153" y="272661"/>
                  <a:pt x="6020412" y="264871"/>
                </a:cubicBezTo>
                <a:cubicBezTo>
                  <a:pt x="6020412" y="264871"/>
                  <a:pt x="6020412" y="264871"/>
                  <a:pt x="6032800" y="275258"/>
                </a:cubicBezTo>
                <a:cubicBezTo>
                  <a:pt x="6032800" y="275258"/>
                  <a:pt x="6032800" y="275258"/>
                  <a:pt x="6055510" y="259677"/>
                </a:cubicBezTo>
                <a:cubicBezTo>
                  <a:pt x="6055510" y="259677"/>
                  <a:pt x="6055510" y="259677"/>
                  <a:pt x="6055510" y="244097"/>
                </a:cubicBezTo>
                <a:cubicBezTo>
                  <a:pt x="6055510" y="244097"/>
                  <a:pt x="6055510" y="244097"/>
                  <a:pt x="6028670" y="244097"/>
                </a:cubicBezTo>
                <a:cubicBezTo>
                  <a:pt x="6028670" y="244097"/>
                  <a:pt x="6028670" y="244097"/>
                  <a:pt x="6041058" y="236306"/>
                </a:cubicBezTo>
                <a:cubicBezTo>
                  <a:pt x="6041058" y="236306"/>
                  <a:pt x="6041058" y="236306"/>
                  <a:pt x="5991507" y="231113"/>
                </a:cubicBezTo>
                <a:cubicBezTo>
                  <a:pt x="5991507" y="231113"/>
                  <a:pt x="5991507" y="231113"/>
                  <a:pt x="5983249" y="225919"/>
                </a:cubicBezTo>
                <a:cubicBezTo>
                  <a:pt x="5983249" y="225919"/>
                  <a:pt x="5983249" y="225919"/>
                  <a:pt x="5983249" y="218129"/>
                </a:cubicBezTo>
                <a:cubicBezTo>
                  <a:pt x="5983249" y="218129"/>
                  <a:pt x="5983249" y="218129"/>
                  <a:pt x="6016283" y="207742"/>
                </a:cubicBezTo>
                <a:cubicBezTo>
                  <a:pt x="6016283" y="207742"/>
                  <a:pt x="6016283" y="207742"/>
                  <a:pt x="6032800" y="194758"/>
                </a:cubicBezTo>
                <a:cubicBezTo>
                  <a:pt x="6032800" y="194758"/>
                  <a:pt x="6032800" y="194758"/>
                  <a:pt x="6045187" y="192161"/>
                </a:cubicBezTo>
                <a:cubicBezTo>
                  <a:pt x="6065833" y="184371"/>
                  <a:pt x="6102996" y="168790"/>
                  <a:pt x="6164935" y="140226"/>
                </a:cubicBezTo>
                <a:cubicBezTo>
                  <a:pt x="6164935" y="140226"/>
                  <a:pt x="6164935" y="140226"/>
                  <a:pt x="6241325" y="109065"/>
                </a:cubicBezTo>
                <a:cubicBezTo>
                  <a:pt x="6241325" y="109065"/>
                  <a:pt x="6241325" y="109065"/>
                  <a:pt x="6245455" y="111661"/>
                </a:cubicBezTo>
                <a:cubicBezTo>
                  <a:pt x="6245455" y="111661"/>
                  <a:pt x="6245455" y="111661"/>
                  <a:pt x="6224809" y="127242"/>
                </a:cubicBezTo>
                <a:cubicBezTo>
                  <a:pt x="6224809" y="127242"/>
                  <a:pt x="6224809" y="127242"/>
                  <a:pt x="6214486" y="129839"/>
                </a:cubicBezTo>
                <a:cubicBezTo>
                  <a:pt x="6241325" y="122048"/>
                  <a:pt x="6185581" y="148016"/>
                  <a:pt x="6245455" y="129839"/>
                </a:cubicBezTo>
                <a:cubicBezTo>
                  <a:pt x="6251649" y="129839"/>
                  <a:pt x="6259907" y="127242"/>
                  <a:pt x="6261972" y="132436"/>
                </a:cubicBezTo>
                <a:cubicBezTo>
                  <a:pt x="6261972" y="132436"/>
                  <a:pt x="6261972" y="132436"/>
                  <a:pt x="6261972" y="122048"/>
                </a:cubicBezTo>
                <a:cubicBezTo>
                  <a:pt x="6261972" y="122048"/>
                  <a:pt x="6261972" y="122048"/>
                  <a:pt x="6305328" y="122048"/>
                </a:cubicBezTo>
                <a:cubicBezTo>
                  <a:pt x="6305328" y="122048"/>
                  <a:pt x="6305328" y="122048"/>
                  <a:pt x="6301199" y="116855"/>
                </a:cubicBezTo>
                <a:cubicBezTo>
                  <a:pt x="6301199" y="116855"/>
                  <a:pt x="6301199" y="116855"/>
                  <a:pt x="6288812" y="109065"/>
                </a:cubicBezTo>
                <a:cubicBezTo>
                  <a:pt x="6319781" y="106468"/>
                  <a:pt x="6268165" y="96081"/>
                  <a:pt x="6356944" y="88290"/>
                </a:cubicBezTo>
                <a:cubicBezTo>
                  <a:pt x="6356944" y="88290"/>
                  <a:pt x="6356944" y="88290"/>
                  <a:pt x="6356944" y="75306"/>
                </a:cubicBezTo>
                <a:cubicBezTo>
                  <a:pt x="6356944" y="75306"/>
                  <a:pt x="6356944" y="75306"/>
                  <a:pt x="6398236" y="64919"/>
                </a:cubicBezTo>
                <a:cubicBezTo>
                  <a:pt x="6398236" y="64919"/>
                  <a:pt x="6398236" y="64919"/>
                  <a:pt x="6402365" y="57129"/>
                </a:cubicBezTo>
                <a:cubicBezTo>
                  <a:pt x="6402365" y="57129"/>
                  <a:pt x="6402365" y="57129"/>
                  <a:pt x="6513854" y="20774"/>
                </a:cubicBezTo>
                <a:cubicBezTo>
                  <a:pt x="6513854" y="20774"/>
                  <a:pt x="6513854" y="20774"/>
                  <a:pt x="6517984" y="23371"/>
                </a:cubicBezTo>
                <a:cubicBezTo>
                  <a:pt x="6517984" y="23371"/>
                  <a:pt x="6517984" y="23371"/>
                  <a:pt x="659024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1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467099" cy="68580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33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/>
          </p:cNvSpPr>
          <p:nvPr userDrawn="1"/>
        </p:nvSpPr>
        <p:spPr bwMode="auto">
          <a:xfrm rot="2700000">
            <a:off x="654440" y="1021721"/>
            <a:ext cx="4396100" cy="439103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7965" y="1022078"/>
            <a:ext cx="4389051" cy="4390325"/>
          </a:xfrm>
          <a:prstGeom prst="ellipse">
            <a:avLst/>
          </a:pr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680" y="6323963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000" b="0" i="0" kern="1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© 2019 </a:t>
            </a:r>
            <a:r>
              <a:rPr lang="en-ID" sz="1000" b="1" i="0" kern="1200" dirty="0" err="1">
                <a:solidFill>
                  <a:schemeClr val="accent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InspiraSign</a:t>
            </a:r>
            <a:r>
              <a:rPr lang="en-ID" sz="1000" b="1" i="0" kern="1200" dirty="0">
                <a:solidFill>
                  <a:schemeClr val="accent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 -</a:t>
            </a:r>
            <a:r>
              <a:rPr lang="en-ID" sz="1000" b="1" i="0" kern="1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 Template</a:t>
            </a:r>
            <a:r>
              <a:rPr lang="en-ID" sz="1000" b="1" i="0" kern="1200" baseline="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 </a:t>
            </a:r>
            <a:r>
              <a:rPr lang="en-ID" sz="1000" b="0" i="0" kern="1200" dirty="0">
                <a:solidFill>
                  <a:schemeClr val="bg1"/>
                </a:solidFill>
                <a:effectLst/>
                <a:latin typeface="字魂59号-创粗黑" panose="00000500000000000000" pitchFamily="2" charset="-122"/>
                <a:ea typeface="+mn-ea"/>
                <a:cs typeface="+mn-cs"/>
              </a:rPr>
              <a:t>All rights reserved</a:t>
            </a:r>
            <a:endParaRPr lang="en-ID" sz="100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9"/>
          <p:cNvSpPr>
            <a:spLocks/>
          </p:cNvSpPr>
          <p:nvPr userDrawn="1"/>
        </p:nvSpPr>
        <p:spPr bwMode="auto">
          <a:xfrm rot="2700000">
            <a:off x="7046031" y="1708256"/>
            <a:ext cx="2920298" cy="2916936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25" name="Freeform 9"/>
          <p:cNvSpPr>
            <a:spLocks/>
          </p:cNvSpPr>
          <p:nvPr userDrawn="1"/>
        </p:nvSpPr>
        <p:spPr bwMode="auto">
          <a:xfrm rot="2700000">
            <a:off x="2406655" y="1708256"/>
            <a:ext cx="2920298" cy="2916936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2513719" y="1813412"/>
            <a:ext cx="2706170" cy="2706624"/>
          </a:xfrm>
          <a:prstGeom prst="ellipse">
            <a:avLst/>
          </a:pr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153095" y="1813412"/>
            <a:ext cx="2706170" cy="2706624"/>
          </a:xfrm>
          <a:prstGeom prst="ellipse">
            <a:avLst/>
          </a:pr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5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19033" y="2296848"/>
            <a:ext cx="3956051" cy="2125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922863" y="1425367"/>
            <a:ext cx="2305049" cy="40703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1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5271" y="1798592"/>
            <a:ext cx="4969744" cy="375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386986" y="1798592"/>
            <a:ext cx="4969744" cy="3753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1467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9"/>
          <p:cNvSpPr>
            <a:spLocks/>
          </p:cNvSpPr>
          <p:nvPr userDrawn="1"/>
        </p:nvSpPr>
        <p:spPr bwMode="auto">
          <a:xfrm rot="1800000">
            <a:off x="4635851" y="1462459"/>
            <a:ext cx="2920298" cy="3313932"/>
          </a:xfrm>
          <a:custGeom>
            <a:avLst/>
            <a:gdLst>
              <a:gd name="T0" fmla="*/ 441 w 460"/>
              <a:gd name="T1" fmla="*/ 407 h 524"/>
              <a:gd name="T2" fmla="*/ 460 w 460"/>
              <a:gd name="T3" fmla="*/ 373 h 524"/>
              <a:gd name="T4" fmla="*/ 460 w 460"/>
              <a:gd name="T5" fmla="*/ 151 h 524"/>
              <a:gd name="T6" fmla="*/ 441 w 460"/>
              <a:gd name="T7" fmla="*/ 118 h 524"/>
              <a:gd name="T8" fmla="*/ 249 w 460"/>
              <a:gd name="T9" fmla="*/ 6 h 524"/>
              <a:gd name="T10" fmla="*/ 211 w 460"/>
              <a:gd name="T11" fmla="*/ 6 h 524"/>
              <a:gd name="T12" fmla="*/ 19 w 460"/>
              <a:gd name="T13" fmla="*/ 118 h 524"/>
              <a:gd name="T14" fmla="*/ 0 w 460"/>
              <a:gd name="T15" fmla="*/ 151 h 524"/>
              <a:gd name="T16" fmla="*/ 0 w 460"/>
              <a:gd name="T17" fmla="*/ 373 h 524"/>
              <a:gd name="T18" fmla="*/ 19 w 460"/>
              <a:gd name="T19" fmla="*/ 407 h 524"/>
              <a:gd name="T20" fmla="*/ 211 w 460"/>
              <a:gd name="T21" fmla="*/ 518 h 524"/>
              <a:gd name="T22" fmla="*/ 249 w 460"/>
              <a:gd name="T23" fmla="*/ 518 h 524"/>
              <a:gd name="T24" fmla="*/ 441 w 460"/>
              <a:gd name="T25" fmla="*/ 40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524">
                <a:moveTo>
                  <a:pt x="441" y="407"/>
                </a:moveTo>
                <a:cubicBezTo>
                  <a:pt x="453" y="400"/>
                  <a:pt x="460" y="387"/>
                  <a:pt x="460" y="373"/>
                </a:cubicBezTo>
                <a:cubicBezTo>
                  <a:pt x="460" y="373"/>
                  <a:pt x="460" y="373"/>
                  <a:pt x="460" y="151"/>
                </a:cubicBezTo>
                <a:cubicBezTo>
                  <a:pt x="460" y="137"/>
                  <a:pt x="453" y="125"/>
                  <a:pt x="441" y="118"/>
                </a:cubicBezTo>
                <a:cubicBezTo>
                  <a:pt x="441" y="118"/>
                  <a:pt x="441" y="118"/>
                  <a:pt x="249" y="6"/>
                </a:cubicBezTo>
                <a:cubicBezTo>
                  <a:pt x="237" y="0"/>
                  <a:pt x="223" y="0"/>
                  <a:pt x="211" y="6"/>
                </a:cubicBezTo>
                <a:cubicBezTo>
                  <a:pt x="211" y="6"/>
                  <a:pt x="211" y="6"/>
                  <a:pt x="19" y="118"/>
                </a:cubicBezTo>
                <a:cubicBezTo>
                  <a:pt x="7" y="125"/>
                  <a:pt x="0" y="137"/>
                  <a:pt x="0" y="151"/>
                </a:cubicBezTo>
                <a:cubicBezTo>
                  <a:pt x="0" y="151"/>
                  <a:pt x="0" y="151"/>
                  <a:pt x="0" y="373"/>
                </a:cubicBezTo>
                <a:cubicBezTo>
                  <a:pt x="0" y="387"/>
                  <a:pt x="7" y="400"/>
                  <a:pt x="19" y="407"/>
                </a:cubicBezTo>
                <a:cubicBezTo>
                  <a:pt x="19" y="407"/>
                  <a:pt x="19" y="407"/>
                  <a:pt x="211" y="518"/>
                </a:cubicBezTo>
                <a:cubicBezTo>
                  <a:pt x="223" y="524"/>
                  <a:pt x="237" y="524"/>
                  <a:pt x="249" y="518"/>
                </a:cubicBezTo>
                <a:cubicBezTo>
                  <a:pt x="249" y="518"/>
                  <a:pt x="249" y="518"/>
                  <a:pt x="441" y="407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383" name="Freeform 9"/>
          <p:cNvSpPr>
            <a:spLocks/>
          </p:cNvSpPr>
          <p:nvPr userDrawn="1"/>
        </p:nvSpPr>
        <p:spPr bwMode="auto">
          <a:xfrm rot="1800000">
            <a:off x="1027251" y="1462459"/>
            <a:ext cx="2920298" cy="3313932"/>
          </a:xfrm>
          <a:custGeom>
            <a:avLst/>
            <a:gdLst>
              <a:gd name="T0" fmla="*/ 441 w 460"/>
              <a:gd name="T1" fmla="*/ 407 h 524"/>
              <a:gd name="T2" fmla="*/ 460 w 460"/>
              <a:gd name="T3" fmla="*/ 373 h 524"/>
              <a:gd name="T4" fmla="*/ 460 w 460"/>
              <a:gd name="T5" fmla="*/ 151 h 524"/>
              <a:gd name="T6" fmla="*/ 441 w 460"/>
              <a:gd name="T7" fmla="*/ 118 h 524"/>
              <a:gd name="T8" fmla="*/ 249 w 460"/>
              <a:gd name="T9" fmla="*/ 6 h 524"/>
              <a:gd name="T10" fmla="*/ 211 w 460"/>
              <a:gd name="T11" fmla="*/ 6 h 524"/>
              <a:gd name="T12" fmla="*/ 19 w 460"/>
              <a:gd name="T13" fmla="*/ 118 h 524"/>
              <a:gd name="T14" fmla="*/ 0 w 460"/>
              <a:gd name="T15" fmla="*/ 151 h 524"/>
              <a:gd name="T16" fmla="*/ 0 w 460"/>
              <a:gd name="T17" fmla="*/ 373 h 524"/>
              <a:gd name="T18" fmla="*/ 19 w 460"/>
              <a:gd name="T19" fmla="*/ 407 h 524"/>
              <a:gd name="T20" fmla="*/ 211 w 460"/>
              <a:gd name="T21" fmla="*/ 518 h 524"/>
              <a:gd name="T22" fmla="*/ 249 w 460"/>
              <a:gd name="T23" fmla="*/ 518 h 524"/>
              <a:gd name="T24" fmla="*/ 441 w 460"/>
              <a:gd name="T25" fmla="*/ 40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524">
                <a:moveTo>
                  <a:pt x="441" y="407"/>
                </a:moveTo>
                <a:cubicBezTo>
                  <a:pt x="453" y="400"/>
                  <a:pt x="460" y="387"/>
                  <a:pt x="460" y="373"/>
                </a:cubicBezTo>
                <a:cubicBezTo>
                  <a:pt x="460" y="373"/>
                  <a:pt x="460" y="373"/>
                  <a:pt x="460" y="151"/>
                </a:cubicBezTo>
                <a:cubicBezTo>
                  <a:pt x="460" y="137"/>
                  <a:pt x="453" y="125"/>
                  <a:pt x="441" y="118"/>
                </a:cubicBezTo>
                <a:cubicBezTo>
                  <a:pt x="441" y="118"/>
                  <a:pt x="441" y="118"/>
                  <a:pt x="249" y="6"/>
                </a:cubicBezTo>
                <a:cubicBezTo>
                  <a:pt x="237" y="0"/>
                  <a:pt x="223" y="0"/>
                  <a:pt x="211" y="6"/>
                </a:cubicBezTo>
                <a:cubicBezTo>
                  <a:pt x="211" y="6"/>
                  <a:pt x="211" y="6"/>
                  <a:pt x="19" y="118"/>
                </a:cubicBezTo>
                <a:cubicBezTo>
                  <a:pt x="7" y="125"/>
                  <a:pt x="0" y="137"/>
                  <a:pt x="0" y="151"/>
                </a:cubicBezTo>
                <a:cubicBezTo>
                  <a:pt x="0" y="151"/>
                  <a:pt x="0" y="151"/>
                  <a:pt x="0" y="373"/>
                </a:cubicBezTo>
                <a:cubicBezTo>
                  <a:pt x="0" y="387"/>
                  <a:pt x="7" y="400"/>
                  <a:pt x="19" y="407"/>
                </a:cubicBezTo>
                <a:cubicBezTo>
                  <a:pt x="19" y="407"/>
                  <a:pt x="19" y="407"/>
                  <a:pt x="211" y="518"/>
                </a:cubicBezTo>
                <a:cubicBezTo>
                  <a:pt x="223" y="524"/>
                  <a:pt x="237" y="524"/>
                  <a:pt x="249" y="518"/>
                </a:cubicBezTo>
                <a:cubicBezTo>
                  <a:pt x="249" y="518"/>
                  <a:pt x="249" y="518"/>
                  <a:pt x="441" y="407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384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1134315" y="1592312"/>
            <a:ext cx="2706170" cy="3054226"/>
          </a:xfrm>
          <a:custGeom>
            <a:avLst/>
            <a:gdLst>
              <a:gd name="connsiteX0" fmla="*/ 1069182 w 2138363"/>
              <a:gd name="connsiteY0" fmla="*/ 0 h 2413390"/>
              <a:gd name="connsiteX1" fmla="*/ 1157505 w 2138363"/>
              <a:gd name="connsiteY1" fmla="*/ 20845 h 2413390"/>
              <a:gd name="connsiteX2" fmla="*/ 2050039 w 2138363"/>
              <a:gd name="connsiteY2" fmla="*/ 539654 h 2413390"/>
              <a:gd name="connsiteX3" fmla="*/ 2138363 w 2138363"/>
              <a:gd name="connsiteY3" fmla="*/ 692518 h 2413390"/>
              <a:gd name="connsiteX4" fmla="*/ 2138363 w 2138363"/>
              <a:gd name="connsiteY4" fmla="*/ 1720873 h 2413390"/>
              <a:gd name="connsiteX5" fmla="*/ 2050039 w 2138363"/>
              <a:gd name="connsiteY5" fmla="*/ 1878368 h 2413390"/>
              <a:gd name="connsiteX6" fmla="*/ 1157505 w 2138363"/>
              <a:gd name="connsiteY6" fmla="*/ 2392546 h 2413390"/>
              <a:gd name="connsiteX7" fmla="*/ 980858 w 2138363"/>
              <a:gd name="connsiteY7" fmla="*/ 2392546 h 2413390"/>
              <a:gd name="connsiteX8" fmla="*/ 88324 w 2138363"/>
              <a:gd name="connsiteY8" fmla="*/ 1878368 h 2413390"/>
              <a:gd name="connsiteX9" fmla="*/ 0 w 2138363"/>
              <a:gd name="connsiteY9" fmla="*/ 1720873 h 2413390"/>
              <a:gd name="connsiteX10" fmla="*/ 0 w 2138363"/>
              <a:gd name="connsiteY10" fmla="*/ 692518 h 2413390"/>
              <a:gd name="connsiteX11" fmla="*/ 88324 w 2138363"/>
              <a:gd name="connsiteY11" fmla="*/ 539654 h 2413390"/>
              <a:gd name="connsiteX12" fmla="*/ 980858 w 2138363"/>
              <a:gd name="connsiteY12" fmla="*/ 20845 h 2413390"/>
              <a:gd name="connsiteX13" fmla="*/ 1069182 w 2138363"/>
              <a:gd name="connsiteY13" fmla="*/ 0 h 24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363" h="2413390">
                <a:moveTo>
                  <a:pt x="1069182" y="0"/>
                </a:moveTo>
                <a:cubicBezTo>
                  <a:pt x="1099398" y="0"/>
                  <a:pt x="1129614" y="6948"/>
                  <a:pt x="1157505" y="20845"/>
                </a:cubicBezTo>
                <a:cubicBezTo>
                  <a:pt x="2050039" y="539654"/>
                  <a:pt x="2050039" y="539654"/>
                  <a:pt x="2050039" y="539654"/>
                </a:cubicBezTo>
                <a:cubicBezTo>
                  <a:pt x="2105823" y="572080"/>
                  <a:pt x="2138363" y="627667"/>
                  <a:pt x="2138363" y="692518"/>
                </a:cubicBezTo>
                <a:cubicBezTo>
                  <a:pt x="2138363" y="1720873"/>
                  <a:pt x="2138363" y="1720873"/>
                  <a:pt x="2138363" y="1720873"/>
                </a:cubicBezTo>
                <a:cubicBezTo>
                  <a:pt x="2138363" y="1785724"/>
                  <a:pt x="2105823" y="1845943"/>
                  <a:pt x="2050039" y="1878368"/>
                </a:cubicBezTo>
                <a:cubicBezTo>
                  <a:pt x="1157505" y="2392546"/>
                  <a:pt x="1157505" y="2392546"/>
                  <a:pt x="1157505" y="2392546"/>
                </a:cubicBezTo>
                <a:cubicBezTo>
                  <a:pt x="1101722" y="2420339"/>
                  <a:pt x="1036641" y="2420339"/>
                  <a:pt x="980858" y="2392546"/>
                </a:cubicBezTo>
                <a:cubicBezTo>
                  <a:pt x="88324" y="1878368"/>
                  <a:pt x="88324" y="1878368"/>
                  <a:pt x="88324" y="1878368"/>
                </a:cubicBezTo>
                <a:cubicBezTo>
                  <a:pt x="32540" y="1845943"/>
                  <a:pt x="0" y="1785724"/>
                  <a:pt x="0" y="1720873"/>
                </a:cubicBezTo>
                <a:cubicBezTo>
                  <a:pt x="0" y="692518"/>
                  <a:pt x="0" y="692518"/>
                  <a:pt x="0" y="692518"/>
                </a:cubicBezTo>
                <a:cubicBezTo>
                  <a:pt x="0" y="627667"/>
                  <a:pt x="32540" y="572080"/>
                  <a:pt x="88324" y="539654"/>
                </a:cubicBezTo>
                <a:cubicBezTo>
                  <a:pt x="980858" y="20845"/>
                  <a:pt x="980858" y="20845"/>
                  <a:pt x="980858" y="20845"/>
                </a:cubicBezTo>
                <a:cubicBezTo>
                  <a:pt x="1008750" y="6948"/>
                  <a:pt x="1038966" y="0"/>
                  <a:pt x="1069182" y="0"/>
                </a:cubicBezTo>
                <a:close/>
              </a:path>
            </a:pathLst>
          </a:cu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742915" y="1568915"/>
            <a:ext cx="2706170" cy="3054226"/>
          </a:xfrm>
          <a:custGeom>
            <a:avLst/>
            <a:gdLst>
              <a:gd name="connsiteX0" fmla="*/ 1069182 w 2138363"/>
              <a:gd name="connsiteY0" fmla="*/ 0 h 2413390"/>
              <a:gd name="connsiteX1" fmla="*/ 1157505 w 2138363"/>
              <a:gd name="connsiteY1" fmla="*/ 20845 h 2413390"/>
              <a:gd name="connsiteX2" fmla="*/ 2050039 w 2138363"/>
              <a:gd name="connsiteY2" fmla="*/ 539654 h 2413390"/>
              <a:gd name="connsiteX3" fmla="*/ 2138363 w 2138363"/>
              <a:gd name="connsiteY3" fmla="*/ 692518 h 2413390"/>
              <a:gd name="connsiteX4" fmla="*/ 2138363 w 2138363"/>
              <a:gd name="connsiteY4" fmla="*/ 1720873 h 2413390"/>
              <a:gd name="connsiteX5" fmla="*/ 2050039 w 2138363"/>
              <a:gd name="connsiteY5" fmla="*/ 1878368 h 2413390"/>
              <a:gd name="connsiteX6" fmla="*/ 1157505 w 2138363"/>
              <a:gd name="connsiteY6" fmla="*/ 2392546 h 2413390"/>
              <a:gd name="connsiteX7" fmla="*/ 980858 w 2138363"/>
              <a:gd name="connsiteY7" fmla="*/ 2392546 h 2413390"/>
              <a:gd name="connsiteX8" fmla="*/ 88324 w 2138363"/>
              <a:gd name="connsiteY8" fmla="*/ 1878368 h 2413390"/>
              <a:gd name="connsiteX9" fmla="*/ 0 w 2138363"/>
              <a:gd name="connsiteY9" fmla="*/ 1720873 h 2413390"/>
              <a:gd name="connsiteX10" fmla="*/ 0 w 2138363"/>
              <a:gd name="connsiteY10" fmla="*/ 692518 h 2413390"/>
              <a:gd name="connsiteX11" fmla="*/ 88324 w 2138363"/>
              <a:gd name="connsiteY11" fmla="*/ 539654 h 2413390"/>
              <a:gd name="connsiteX12" fmla="*/ 980858 w 2138363"/>
              <a:gd name="connsiteY12" fmla="*/ 20845 h 2413390"/>
              <a:gd name="connsiteX13" fmla="*/ 1069182 w 2138363"/>
              <a:gd name="connsiteY13" fmla="*/ 0 h 24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363" h="2413390">
                <a:moveTo>
                  <a:pt x="1069182" y="0"/>
                </a:moveTo>
                <a:cubicBezTo>
                  <a:pt x="1099398" y="0"/>
                  <a:pt x="1129614" y="6948"/>
                  <a:pt x="1157505" y="20845"/>
                </a:cubicBezTo>
                <a:cubicBezTo>
                  <a:pt x="2050039" y="539654"/>
                  <a:pt x="2050039" y="539654"/>
                  <a:pt x="2050039" y="539654"/>
                </a:cubicBezTo>
                <a:cubicBezTo>
                  <a:pt x="2105823" y="572080"/>
                  <a:pt x="2138363" y="627667"/>
                  <a:pt x="2138363" y="692518"/>
                </a:cubicBezTo>
                <a:cubicBezTo>
                  <a:pt x="2138363" y="1720873"/>
                  <a:pt x="2138363" y="1720873"/>
                  <a:pt x="2138363" y="1720873"/>
                </a:cubicBezTo>
                <a:cubicBezTo>
                  <a:pt x="2138363" y="1785724"/>
                  <a:pt x="2105823" y="1845943"/>
                  <a:pt x="2050039" y="1878368"/>
                </a:cubicBezTo>
                <a:cubicBezTo>
                  <a:pt x="1157505" y="2392546"/>
                  <a:pt x="1157505" y="2392546"/>
                  <a:pt x="1157505" y="2392546"/>
                </a:cubicBezTo>
                <a:cubicBezTo>
                  <a:pt x="1101722" y="2420339"/>
                  <a:pt x="1036641" y="2420339"/>
                  <a:pt x="980858" y="2392546"/>
                </a:cubicBezTo>
                <a:cubicBezTo>
                  <a:pt x="88324" y="1878368"/>
                  <a:pt x="88324" y="1878368"/>
                  <a:pt x="88324" y="1878368"/>
                </a:cubicBezTo>
                <a:cubicBezTo>
                  <a:pt x="32540" y="1845943"/>
                  <a:pt x="0" y="1785724"/>
                  <a:pt x="0" y="1720873"/>
                </a:cubicBezTo>
                <a:cubicBezTo>
                  <a:pt x="0" y="692518"/>
                  <a:pt x="0" y="692518"/>
                  <a:pt x="0" y="692518"/>
                </a:cubicBezTo>
                <a:cubicBezTo>
                  <a:pt x="0" y="627667"/>
                  <a:pt x="32540" y="572080"/>
                  <a:pt x="88324" y="539654"/>
                </a:cubicBezTo>
                <a:cubicBezTo>
                  <a:pt x="980858" y="20845"/>
                  <a:pt x="980858" y="20845"/>
                  <a:pt x="980858" y="20845"/>
                </a:cubicBezTo>
                <a:cubicBezTo>
                  <a:pt x="1008750" y="6948"/>
                  <a:pt x="1038966" y="0"/>
                  <a:pt x="1069182" y="0"/>
                </a:cubicBezTo>
                <a:close/>
              </a:path>
            </a:pathLst>
          </a:cu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8" name="Freeform 9"/>
          <p:cNvSpPr>
            <a:spLocks/>
          </p:cNvSpPr>
          <p:nvPr userDrawn="1"/>
        </p:nvSpPr>
        <p:spPr bwMode="auto">
          <a:xfrm rot="1800000">
            <a:off x="8244450" y="1462459"/>
            <a:ext cx="2920298" cy="3313932"/>
          </a:xfrm>
          <a:custGeom>
            <a:avLst/>
            <a:gdLst>
              <a:gd name="T0" fmla="*/ 441 w 460"/>
              <a:gd name="T1" fmla="*/ 407 h 524"/>
              <a:gd name="T2" fmla="*/ 460 w 460"/>
              <a:gd name="T3" fmla="*/ 373 h 524"/>
              <a:gd name="T4" fmla="*/ 460 w 460"/>
              <a:gd name="T5" fmla="*/ 151 h 524"/>
              <a:gd name="T6" fmla="*/ 441 w 460"/>
              <a:gd name="T7" fmla="*/ 118 h 524"/>
              <a:gd name="T8" fmla="*/ 249 w 460"/>
              <a:gd name="T9" fmla="*/ 6 h 524"/>
              <a:gd name="T10" fmla="*/ 211 w 460"/>
              <a:gd name="T11" fmla="*/ 6 h 524"/>
              <a:gd name="T12" fmla="*/ 19 w 460"/>
              <a:gd name="T13" fmla="*/ 118 h 524"/>
              <a:gd name="T14" fmla="*/ 0 w 460"/>
              <a:gd name="T15" fmla="*/ 151 h 524"/>
              <a:gd name="T16" fmla="*/ 0 w 460"/>
              <a:gd name="T17" fmla="*/ 373 h 524"/>
              <a:gd name="T18" fmla="*/ 19 w 460"/>
              <a:gd name="T19" fmla="*/ 407 h 524"/>
              <a:gd name="T20" fmla="*/ 211 w 460"/>
              <a:gd name="T21" fmla="*/ 518 h 524"/>
              <a:gd name="T22" fmla="*/ 249 w 460"/>
              <a:gd name="T23" fmla="*/ 518 h 524"/>
              <a:gd name="T24" fmla="*/ 441 w 460"/>
              <a:gd name="T25" fmla="*/ 40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0" h="524">
                <a:moveTo>
                  <a:pt x="441" y="407"/>
                </a:moveTo>
                <a:cubicBezTo>
                  <a:pt x="453" y="400"/>
                  <a:pt x="460" y="387"/>
                  <a:pt x="460" y="373"/>
                </a:cubicBezTo>
                <a:cubicBezTo>
                  <a:pt x="460" y="373"/>
                  <a:pt x="460" y="373"/>
                  <a:pt x="460" y="151"/>
                </a:cubicBezTo>
                <a:cubicBezTo>
                  <a:pt x="460" y="137"/>
                  <a:pt x="453" y="125"/>
                  <a:pt x="441" y="118"/>
                </a:cubicBezTo>
                <a:cubicBezTo>
                  <a:pt x="441" y="118"/>
                  <a:pt x="441" y="118"/>
                  <a:pt x="249" y="6"/>
                </a:cubicBezTo>
                <a:cubicBezTo>
                  <a:pt x="237" y="0"/>
                  <a:pt x="223" y="0"/>
                  <a:pt x="211" y="6"/>
                </a:cubicBezTo>
                <a:cubicBezTo>
                  <a:pt x="211" y="6"/>
                  <a:pt x="211" y="6"/>
                  <a:pt x="19" y="118"/>
                </a:cubicBezTo>
                <a:cubicBezTo>
                  <a:pt x="7" y="125"/>
                  <a:pt x="0" y="137"/>
                  <a:pt x="0" y="151"/>
                </a:cubicBezTo>
                <a:cubicBezTo>
                  <a:pt x="0" y="151"/>
                  <a:pt x="0" y="151"/>
                  <a:pt x="0" y="373"/>
                </a:cubicBezTo>
                <a:cubicBezTo>
                  <a:pt x="0" y="387"/>
                  <a:pt x="7" y="400"/>
                  <a:pt x="19" y="407"/>
                </a:cubicBezTo>
                <a:cubicBezTo>
                  <a:pt x="19" y="407"/>
                  <a:pt x="19" y="407"/>
                  <a:pt x="211" y="518"/>
                </a:cubicBezTo>
                <a:cubicBezTo>
                  <a:pt x="223" y="524"/>
                  <a:pt x="237" y="524"/>
                  <a:pt x="249" y="518"/>
                </a:cubicBezTo>
                <a:cubicBezTo>
                  <a:pt x="249" y="518"/>
                  <a:pt x="249" y="518"/>
                  <a:pt x="441" y="407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字魂59号-创粗黑" panose="00000500000000000000" pitchFamily="2" charset="-122"/>
            </a:endParaRPr>
          </a:p>
        </p:txBody>
      </p:sp>
      <p:sp>
        <p:nvSpPr>
          <p:cNvPr id="39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351514" y="1568915"/>
            <a:ext cx="2706170" cy="3054226"/>
          </a:xfrm>
          <a:custGeom>
            <a:avLst/>
            <a:gdLst>
              <a:gd name="connsiteX0" fmla="*/ 1069182 w 2138363"/>
              <a:gd name="connsiteY0" fmla="*/ 0 h 2413390"/>
              <a:gd name="connsiteX1" fmla="*/ 1157505 w 2138363"/>
              <a:gd name="connsiteY1" fmla="*/ 20845 h 2413390"/>
              <a:gd name="connsiteX2" fmla="*/ 2050039 w 2138363"/>
              <a:gd name="connsiteY2" fmla="*/ 539654 h 2413390"/>
              <a:gd name="connsiteX3" fmla="*/ 2138363 w 2138363"/>
              <a:gd name="connsiteY3" fmla="*/ 692518 h 2413390"/>
              <a:gd name="connsiteX4" fmla="*/ 2138363 w 2138363"/>
              <a:gd name="connsiteY4" fmla="*/ 1720873 h 2413390"/>
              <a:gd name="connsiteX5" fmla="*/ 2050039 w 2138363"/>
              <a:gd name="connsiteY5" fmla="*/ 1878368 h 2413390"/>
              <a:gd name="connsiteX6" fmla="*/ 1157505 w 2138363"/>
              <a:gd name="connsiteY6" fmla="*/ 2392546 h 2413390"/>
              <a:gd name="connsiteX7" fmla="*/ 980858 w 2138363"/>
              <a:gd name="connsiteY7" fmla="*/ 2392546 h 2413390"/>
              <a:gd name="connsiteX8" fmla="*/ 88324 w 2138363"/>
              <a:gd name="connsiteY8" fmla="*/ 1878368 h 2413390"/>
              <a:gd name="connsiteX9" fmla="*/ 0 w 2138363"/>
              <a:gd name="connsiteY9" fmla="*/ 1720873 h 2413390"/>
              <a:gd name="connsiteX10" fmla="*/ 0 w 2138363"/>
              <a:gd name="connsiteY10" fmla="*/ 692518 h 2413390"/>
              <a:gd name="connsiteX11" fmla="*/ 88324 w 2138363"/>
              <a:gd name="connsiteY11" fmla="*/ 539654 h 2413390"/>
              <a:gd name="connsiteX12" fmla="*/ 980858 w 2138363"/>
              <a:gd name="connsiteY12" fmla="*/ 20845 h 2413390"/>
              <a:gd name="connsiteX13" fmla="*/ 1069182 w 2138363"/>
              <a:gd name="connsiteY13" fmla="*/ 0 h 24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363" h="2413390">
                <a:moveTo>
                  <a:pt x="1069182" y="0"/>
                </a:moveTo>
                <a:cubicBezTo>
                  <a:pt x="1099398" y="0"/>
                  <a:pt x="1129614" y="6948"/>
                  <a:pt x="1157505" y="20845"/>
                </a:cubicBezTo>
                <a:cubicBezTo>
                  <a:pt x="2050039" y="539654"/>
                  <a:pt x="2050039" y="539654"/>
                  <a:pt x="2050039" y="539654"/>
                </a:cubicBezTo>
                <a:cubicBezTo>
                  <a:pt x="2105823" y="572080"/>
                  <a:pt x="2138363" y="627667"/>
                  <a:pt x="2138363" y="692518"/>
                </a:cubicBezTo>
                <a:cubicBezTo>
                  <a:pt x="2138363" y="1720873"/>
                  <a:pt x="2138363" y="1720873"/>
                  <a:pt x="2138363" y="1720873"/>
                </a:cubicBezTo>
                <a:cubicBezTo>
                  <a:pt x="2138363" y="1785724"/>
                  <a:pt x="2105823" y="1845943"/>
                  <a:pt x="2050039" y="1878368"/>
                </a:cubicBezTo>
                <a:cubicBezTo>
                  <a:pt x="1157505" y="2392546"/>
                  <a:pt x="1157505" y="2392546"/>
                  <a:pt x="1157505" y="2392546"/>
                </a:cubicBezTo>
                <a:cubicBezTo>
                  <a:pt x="1101722" y="2420339"/>
                  <a:pt x="1036641" y="2420339"/>
                  <a:pt x="980858" y="2392546"/>
                </a:cubicBezTo>
                <a:cubicBezTo>
                  <a:pt x="88324" y="1878368"/>
                  <a:pt x="88324" y="1878368"/>
                  <a:pt x="88324" y="1878368"/>
                </a:cubicBezTo>
                <a:cubicBezTo>
                  <a:pt x="32540" y="1845943"/>
                  <a:pt x="0" y="1785724"/>
                  <a:pt x="0" y="1720873"/>
                </a:cubicBezTo>
                <a:cubicBezTo>
                  <a:pt x="0" y="692518"/>
                  <a:pt x="0" y="692518"/>
                  <a:pt x="0" y="692518"/>
                </a:cubicBezTo>
                <a:cubicBezTo>
                  <a:pt x="0" y="627667"/>
                  <a:pt x="32540" y="572080"/>
                  <a:pt x="88324" y="539654"/>
                </a:cubicBezTo>
                <a:cubicBezTo>
                  <a:pt x="980858" y="20845"/>
                  <a:pt x="980858" y="20845"/>
                  <a:pt x="980858" y="20845"/>
                </a:cubicBezTo>
                <a:cubicBezTo>
                  <a:pt x="1008750" y="6948"/>
                  <a:pt x="1038966" y="0"/>
                  <a:pt x="1069182" y="0"/>
                </a:cubicBezTo>
                <a:close/>
              </a:path>
            </a:pathLst>
          </a:custGeom>
          <a:solidFill>
            <a:srgbClr val="858B9B"/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993873" y="6346649"/>
            <a:ext cx="8611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900" b="0" spc="30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PAGE</a:t>
            </a:r>
            <a:r>
              <a:rPr lang="en-ID" sz="900" b="0" dirty="0">
                <a:solidFill>
                  <a:schemeClr val="bg1"/>
                </a:solidFill>
                <a:latin typeface="字魂59号-创粗黑" panose="00000500000000000000" pitchFamily="2" charset="-122"/>
              </a:rPr>
              <a:t> </a:t>
            </a:r>
            <a:fld id="{66DBA9ED-0BD1-4583-826F-4EF9BAC8450E}" type="slidenum">
              <a:rPr lang="en-ID" sz="900" b="0" smtClean="0">
                <a:solidFill>
                  <a:schemeClr val="bg1"/>
                </a:solidFill>
                <a:latin typeface="字魂59号-创粗黑" panose="00000500000000000000" pitchFamily="2" charset="-122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D" sz="1100" b="0" dirty="0">
              <a:solidFill>
                <a:schemeClr val="bg1"/>
              </a:solidFill>
              <a:latin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</a:defRPr>
            </a:lvl1pPr>
          </a:lstStyle>
          <a:p>
            <a:fld id="{1DD327CD-D643-4F46-BCF5-FDC52A9BC815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</a:defRPr>
            </a:lvl1pPr>
          </a:lstStyle>
          <a:p>
            <a:fld id="{4F79C1E0-AAA7-4C11-AF43-DCBA92B1F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66" r:id="rId6"/>
    <p:sldLayoutId id="2147483665" r:id="rId7"/>
    <p:sldLayoutId id="2147483653" r:id="rId8"/>
    <p:sldLayoutId id="2147483664" r:id="rId9"/>
    <p:sldLayoutId id="2147483654" r:id="rId10"/>
    <p:sldLayoutId id="2147483655" r:id="rId11"/>
    <p:sldLayoutId id="2147483663" r:id="rId12"/>
    <p:sldLayoutId id="2147483662" r:id="rId13"/>
    <p:sldLayoutId id="2147483667" r:id="rId14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59号-创粗黑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59号-创粗黑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xmlns="" id="{F368665F-6CC2-44B0-93EF-C168612F3C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2560" y="817757"/>
            <a:ext cx="12232640" cy="4702175"/>
          </a:xfrm>
        </p:spPr>
      </p:pic>
      <p:sp>
        <p:nvSpPr>
          <p:cNvPr id="12" name="Rectangle 27">
            <a:extLst>
              <a:ext uri="{FF2B5EF4-FFF2-40B4-BE49-F238E27FC236}">
                <a16:creationId xmlns:a16="http://schemas.microsoft.com/office/drawing/2014/main" xmlns="" id="{6B07D723-1609-4615-A2D3-FFF6FAC56EDE}"/>
              </a:ext>
            </a:extLst>
          </p:cNvPr>
          <p:cNvSpPr/>
          <p:nvPr/>
        </p:nvSpPr>
        <p:spPr>
          <a:xfrm>
            <a:off x="5617055" y="4972861"/>
            <a:ext cx="720374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FF620F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Дементьев Егор, Макарова Даша</a:t>
            </a:r>
            <a:r>
              <a:rPr kumimoji="0" lang="id-ID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119E5F7-BA9B-48E3-9F30-B1D513D71A94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rgbClr val="1F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+mn-ea"/>
              <a:cs typeface="+mn-cs"/>
            </a:endParaRP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xmlns="" id="{B29155E4-5DAC-4626-92E3-D8D9464F03F2}"/>
              </a:ext>
            </a:extLst>
          </p:cNvPr>
          <p:cNvSpPr txBox="1"/>
          <p:nvPr/>
        </p:nvSpPr>
        <p:spPr>
          <a:xfrm>
            <a:off x="1645756" y="2587971"/>
            <a:ext cx="9225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altLang="zh-CN" sz="4400" b="1" u="sng" spc="300" dirty="0" smtClean="0">
                <a:gradFill flip="none" rotWithShape="1">
                  <a:gsLst>
                    <a:gs pos="0">
                      <a:srgbClr val="FF620F"/>
                    </a:gs>
                    <a:gs pos="100000">
                      <a:srgbClr val="FF2A41"/>
                    </a:gs>
                  </a:gsLst>
                  <a:lin ang="10800000" scaled="1"/>
                  <a:tileRect/>
                </a:gra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ДОМАШНЯЯ НАЧАЛЬНАЯ ШКОЛА</a:t>
            </a:r>
            <a:endParaRPr lang="en-US" altLang="zh-CN" sz="4400" b="1" u="sng" spc="300" dirty="0">
              <a:gradFill flip="none" rotWithShape="1">
                <a:gsLst>
                  <a:gs pos="0">
                    <a:srgbClr val="FF620F"/>
                  </a:gs>
                  <a:gs pos="100000">
                    <a:srgbClr val="FF2A41"/>
                  </a:gs>
                </a:gsLst>
                <a:lin ang="10800000" scaled="1"/>
                <a:tileRect/>
              </a:gradFill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5"/>
          <p:cNvSpPr>
            <a:spLocks noEditPoints="1"/>
          </p:cNvSpPr>
          <p:nvPr/>
        </p:nvSpPr>
        <p:spPr bwMode="auto">
          <a:xfrm>
            <a:off x="3636175" y="3374889"/>
            <a:ext cx="2190152" cy="2190152"/>
          </a:xfrm>
          <a:custGeom>
            <a:avLst/>
            <a:gdLst>
              <a:gd name="T0" fmla="*/ 1041 w 1041"/>
              <a:gd name="T1" fmla="*/ 521 h 1040"/>
              <a:gd name="T2" fmla="*/ 981 w 1041"/>
              <a:gd name="T3" fmla="*/ 446 h 1040"/>
              <a:gd name="T4" fmla="*/ 1019 w 1041"/>
              <a:gd name="T5" fmla="*/ 369 h 1040"/>
              <a:gd name="T6" fmla="*/ 939 w 1041"/>
              <a:gd name="T7" fmla="*/ 314 h 1040"/>
              <a:gd name="T8" fmla="*/ 951 w 1041"/>
              <a:gd name="T9" fmla="*/ 228 h 1040"/>
              <a:gd name="T10" fmla="*/ 859 w 1041"/>
              <a:gd name="T11" fmla="*/ 199 h 1040"/>
              <a:gd name="T12" fmla="*/ 845 w 1041"/>
              <a:gd name="T13" fmla="*/ 114 h 1040"/>
              <a:gd name="T14" fmla="*/ 748 w 1041"/>
              <a:gd name="T15" fmla="*/ 114 h 1040"/>
              <a:gd name="T16" fmla="*/ 709 w 1041"/>
              <a:gd name="T17" fmla="*/ 36 h 1040"/>
              <a:gd name="T18" fmla="*/ 617 w 1041"/>
              <a:gd name="T19" fmla="*/ 64 h 1040"/>
              <a:gd name="T20" fmla="*/ 557 w 1041"/>
              <a:gd name="T21" fmla="*/ 2 h 1040"/>
              <a:gd name="T22" fmla="*/ 485 w 1041"/>
              <a:gd name="T23" fmla="*/ 2 h 1040"/>
              <a:gd name="T24" fmla="*/ 425 w 1041"/>
              <a:gd name="T25" fmla="*/ 64 h 1040"/>
              <a:gd name="T26" fmla="*/ 332 w 1041"/>
              <a:gd name="T27" fmla="*/ 36 h 1040"/>
              <a:gd name="T28" fmla="*/ 293 w 1041"/>
              <a:gd name="T29" fmla="*/ 114 h 1040"/>
              <a:gd name="T30" fmla="*/ 197 w 1041"/>
              <a:gd name="T31" fmla="*/ 114 h 1040"/>
              <a:gd name="T32" fmla="*/ 183 w 1041"/>
              <a:gd name="T33" fmla="*/ 199 h 1040"/>
              <a:gd name="T34" fmla="*/ 91 w 1041"/>
              <a:gd name="T35" fmla="*/ 228 h 1040"/>
              <a:gd name="T36" fmla="*/ 103 w 1041"/>
              <a:gd name="T37" fmla="*/ 314 h 1040"/>
              <a:gd name="T38" fmla="*/ 23 w 1041"/>
              <a:gd name="T39" fmla="*/ 369 h 1040"/>
              <a:gd name="T40" fmla="*/ 60 w 1041"/>
              <a:gd name="T41" fmla="*/ 446 h 1040"/>
              <a:gd name="T42" fmla="*/ 0 w 1041"/>
              <a:gd name="T43" fmla="*/ 521 h 1040"/>
              <a:gd name="T44" fmla="*/ 55 w 1041"/>
              <a:gd name="T45" fmla="*/ 535 h 1040"/>
              <a:gd name="T46" fmla="*/ 7 w 1041"/>
              <a:gd name="T47" fmla="*/ 605 h 1040"/>
              <a:gd name="T48" fmla="*/ 79 w 1041"/>
              <a:gd name="T49" fmla="*/ 672 h 1040"/>
              <a:gd name="T50" fmla="*/ 54 w 1041"/>
              <a:gd name="T51" fmla="*/ 752 h 1040"/>
              <a:gd name="T52" fmla="*/ 143 w 1041"/>
              <a:gd name="T53" fmla="*/ 795 h 1040"/>
              <a:gd name="T54" fmla="*/ 143 w 1041"/>
              <a:gd name="T55" fmla="*/ 878 h 1040"/>
              <a:gd name="T56" fmla="*/ 240 w 1041"/>
              <a:gd name="T57" fmla="*/ 893 h 1040"/>
              <a:gd name="T58" fmla="*/ 264 w 1041"/>
              <a:gd name="T59" fmla="*/ 974 h 1040"/>
              <a:gd name="T60" fmla="*/ 362 w 1041"/>
              <a:gd name="T61" fmla="*/ 959 h 1040"/>
              <a:gd name="T62" fmla="*/ 407 w 1041"/>
              <a:gd name="T63" fmla="*/ 1029 h 1040"/>
              <a:gd name="T64" fmla="*/ 497 w 1041"/>
              <a:gd name="T65" fmla="*/ 987 h 1040"/>
              <a:gd name="T66" fmla="*/ 545 w 1041"/>
              <a:gd name="T67" fmla="*/ 987 h 1040"/>
              <a:gd name="T68" fmla="*/ 634 w 1041"/>
              <a:gd name="T69" fmla="*/ 1029 h 1040"/>
              <a:gd name="T70" fmla="*/ 680 w 1041"/>
              <a:gd name="T71" fmla="*/ 959 h 1040"/>
              <a:gd name="T72" fmla="*/ 778 w 1041"/>
              <a:gd name="T73" fmla="*/ 974 h 1040"/>
              <a:gd name="T74" fmla="*/ 801 w 1041"/>
              <a:gd name="T75" fmla="*/ 893 h 1040"/>
              <a:gd name="T76" fmla="*/ 899 w 1041"/>
              <a:gd name="T77" fmla="*/ 878 h 1040"/>
              <a:gd name="T78" fmla="*/ 898 w 1041"/>
              <a:gd name="T79" fmla="*/ 795 h 1040"/>
              <a:gd name="T80" fmla="*/ 987 w 1041"/>
              <a:gd name="T81" fmla="*/ 752 h 1040"/>
              <a:gd name="T82" fmla="*/ 962 w 1041"/>
              <a:gd name="T83" fmla="*/ 672 h 1040"/>
              <a:gd name="T84" fmla="*/ 1034 w 1041"/>
              <a:gd name="T85" fmla="*/ 605 h 1040"/>
              <a:gd name="T86" fmla="*/ 987 w 1041"/>
              <a:gd name="T87" fmla="*/ 535 h 1040"/>
              <a:gd name="T88" fmla="*/ 521 w 1041"/>
              <a:gd name="T89" fmla="*/ 906 h 1040"/>
              <a:gd name="T90" fmla="*/ 521 w 1041"/>
              <a:gd name="T91" fmla="*/ 134 h 1040"/>
              <a:gd name="T92" fmla="*/ 521 w 1041"/>
              <a:gd name="T93" fmla="*/ 90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1" h="1040">
                <a:moveTo>
                  <a:pt x="1041" y="523"/>
                </a:moveTo>
                <a:cubicBezTo>
                  <a:pt x="1041" y="522"/>
                  <a:pt x="1041" y="521"/>
                  <a:pt x="1041" y="521"/>
                </a:cubicBezTo>
                <a:cubicBezTo>
                  <a:pt x="1041" y="497"/>
                  <a:pt x="1040" y="473"/>
                  <a:pt x="1036" y="450"/>
                </a:cubicBezTo>
                <a:cubicBezTo>
                  <a:pt x="981" y="446"/>
                  <a:pt x="981" y="446"/>
                  <a:pt x="981" y="446"/>
                </a:cubicBezTo>
                <a:cubicBezTo>
                  <a:pt x="978" y="429"/>
                  <a:pt x="975" y="413"/>
                  <a:pt x="970" y="396"/>
                </a:cubicBezTo>
                <a:cubicBezTo>
                  <a:pt x="1019" y="369"/>
                  <a:pt x="1019" y="369"/>
                  <a:pt x="1019" y="369"/>
                </a:cubicBezTo>
                <a:cubicBezTo>
                  <a:pt x="1011" y="345"/>
                  <a:pt x="1003" y="323"/>
                  <a:pt x="993" y="301"/>
                </a:cubicBezTo>
                <a:cubicBezTo>
                  <a:pt x="939" y="314"/>
                  <a:pt x="939" y="314"/>
                  <a:pt x="939" y="314"/>
                </a:cubicBezTo>
                <a:cubicBezTo>
                  <a:pt x="931" y="298"/>
                  <a:pt x="922" y="283"/>
                  <a:pt x="913" y="269"/>
                </a:cubicBezTo>
                <a:cubicBezTo>
                  <a:pt x="951" y="228"/>
                  <a:pt x="951" y="228"/>
                  <a:pt x="951" y="228"/>
                </a:cubicBezTo>
                <a:cubicBezTo>
                  <a:pt x="938" y="208"/>
                  <a:pt x="923" y="189"/>
                  <a:pt x="907" y="172"/>
                </a:cubicBezTo>
                <a:cubicBezTo>
                  <a:pt x="859" y="199"/>
                  <a:pt x="859" y="199"/>
                  <a:pt x="859" y="199"/>
                </a:cubicBezTo>
                <a:cubicBezTo>
                  <a:pt x="847" y="187"/>
                  <a:pt x="834" y="175"/>
                  <a:pt x="821" y="164"/>
                </a:cubicBezTo>
                <a:cubicBezTo>
                  <a:pt x="845" y="114"/>
                  <a:pt x="845" y="114"/>
                  <a:pt x="845" y="114"/>
                </a:cubicBezTo>
                <a:cubicBezTo>
                  <a:pt x="826" y="99"/>
                  <a:pt x="806" y="85"/>
                  <a:pt x="786" y="73"/>
                </a:cubicBezTo>
                <a:cubicBezTo>
                  <a:pt x="748" y="114"/>
                  <a:pt x="748" y="114"/>
                  <a:pt x="748" y="114"/>
                </a:cubicBezTo>
                <a:cubicBezTo>
                  <a:pt x="733" y="105"/>
                  <a:pt x="717" y="97"/>
                  <a:pt x="701" y="91"/>
                </a:cubicBezTo>
                <a:cubicBezTo>
                  <a:pt x="709" y="36"/>
                  <a:pt x="709" y="36"/>
                  <a:pt x="709" y="36"/>
                </a:cubicBezTo>
                <a:cubicBezTo>
                  <a:pt x="687" y="27"/>
                  <a:pt x="664" y="20"/>
                  <a:pt x="641" y="14"/>
                </a:cubicBezTo>
                <a:cubicBezTo>
                  <a:pt x="617" y="64"/>
                  <a:pt x="617" y="64"/>
                  <a:pt x="617" y="64"/>
                </a:cubicBezTo>
                <a:cubicBezTo>
                  <a:pt x="600" y="61"/>
                  <a:pt x="582" y="58"/>
                  <a:pt x="565" y="57"/>
                </a:cubicBezTo>
                <a:cubicBezTo>
                  <a:pt x="557" y="2"/>
                  <a:pt x="557" y="2"/>
                  <a:pt x="557" y="2"/>
                </a:cubicBezTo>
                <a:cubicBezTo>
                  <a:pt x="545" y="1"/>
                  <a:pt x="533" y="0"/>
                  <a:pt x="521" y="0"/>
                </a:cubicBezTo>
                <a:cubicBezTo>
                  <a:pt x="509" y="0"/>
                  <a:pt x="497" y="1"/>
                  <a:pt x="485" y="2"/>
                </a:cubicBezTo>
                <a:cubicBezTo>
                  <a:pt x="477" y="57"/>
                  <a:pt x="477" y="57"/>
                  <a:pt x="477" y="57"/>
                </a:cubicBezTo>
                <a:cubicBezTo>
                  <a:pt x="459" y="58"/>
                  <a:pt x="442" y="61"/>
                  <a:pt x="425" y="64"/>
                </a:cubicBezTo>
                <a:cubicBezTo>
                  <a:pt x="401" y="14"/>
                  <a:pt x="401" y="14"/>
                  <a:pt x="401" y="14"/>
                </a:cubicBezTo>
                <a:cubicBezTo>
                  <a:pt x="377" y="20"/>
                  <a:pt x="354" y="27"/>
                  <a:pt x="332" y="36"/>
                </a:cubicBezTo>
                <a:cubicBezTo>
                  <a:pt x="341" y="91"/>
                  <a:pt x="341" y="91"/>
                  <a:pt x="341" y="91"/>
                </a:cubicBezTo>
                <a:cubicBezTo>
                  <a:pt x="325" y="97"/>
                  <a:pt x="309" y="105"/>
                  <a:pt x="293" y="114"/>
                </a:cubicBezTo>
                <a:cubicBezTo>
                  <a:pt x="256" y="73"/>
                  <a:pt x="256" y="73"/>
                  <a:pt x="256" y="73"/>
                </a:cubicBezTo>
                <a:cubicBezTo>
                  <a:pt x="235" y="85"/>
                  <a:pt x="215" y="99"/>
                  <a:pt x="197" y="114"/>
                </a:cubicBezTo>
                <a:cubicBezTo>
                  <a:pt x="221" y="164"/>
                  <a:pt x="221" y="164"/>
                  <a:pt x="221" y="164"/>
                </a:cubicBezTo>
                <a:cubicBezTo>
                  <a:pt x="208" y="175"/>
                  <a:pt x="195" y="187"/>
                  <a:pt x="183" y="199"/>
                </a:cubicBezTo>
                <a:cubicBezTo>
                  <a:pt x="135" y="172"/>
                  <a:pt x="135" y="172"/>
                  <a:pt x="135" y="172"/>
                </a:cubicBezTo>
                <a:cubicBezTo>
                  <a:pt x="119" y="189"/>
                  <a:pt x="104" y="208"/>
                  <a:pt x="91" y="228"/>
                </a:cubicBezTo>
                <a:cubicBezTo>
                  <a:pt x="128" y="269"/>
                  <a:pt x="128" y="269"/>
                  <a:pt x="128" y="269"/>
                </a:cubicBezTo>
                <a:cubicBezTo>
                  <a:pt x="119" y="283"/>
                  <a:pt x="111" y="298"/>
                  <a:pt x="103" y="314"/>
                </a:cubicBezTo>
                <a:cubicBezTo>
                  <a:pt x="49" y="301"/>
                  <a:pt x="49" y="301"/>
                  <a:pt x="49" y="301"/>
                </a:cubicBezTo>
                <a:cubicBezTo>
                  <a:pt x="39" y="323"/>
                  <a:pt x="30" y="345"/>
                  <a:pt x="23" y="369"/>
                </a:cubicBezTo>
                <a:cubicBezTo>
                  <a:pt x="71" y="396"/>
                  <a:pt x="71" y="396"/>
                  <a:pt x="71" y="396"/>
                </a:cubicBezTo>
                <a:cubicBezTo>
                  <a:pt x="67" y="413"/>
                  <a:pt x="63" y="429"/>
                  <a:pt x="60" y="446"/>
                </a:cubicBezTo>
                <a:cubicBezTo>
                  <a:pt x="5" y="450"/>
                  <a:pt x="5" y="450"/>
                  <a:pt x="5" y="450"/>
                </a:cubicBezTo>
                <a:cubicBezTo>
                  <a:pt x="2" y="473"/>
                  <a:pt x="0" y="497"/>
                  <a:pt x="0" y="521"/>
                </a:cubicBezTo>
                <a:cubicBezTo>
                  <a:pt x="0" y="521"/>
                  <a:pt x="0" y="522"/>
                  <a:pt x="0" y="523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52"/>
                  <a:pt x="57" y="568"/>
                  <a:pt x="59" y="585"/>
                </a:cubicBezTo>
                <a:cubicBezTo>
                  <a:pt x="7" y="605"/>
                  <a:pt x="7" y="605"/>
                  <a:pt x="7" y="605"/>
                </a:cubicBezTo>
                <a:cubicBezTo>
                  <a:pt x="11" y="629"/>
                  <a:pt x="17" y="653"/>
                  <a:pt x="24" y="676"/>
                </a:cubicBezTo>
                <a:cubicBezTo>
                  <a:pt x="79" y="672"/>
                  <a:pt x="79" y="672"/>
                  <a:pt x="79" y="672"/>
                </a:cubicBezTo>
                <a:cubicBezTo>
                  <a:pt x="85" y="687"/>
                  <a:pt x="91" y="703"/>
                  <a:pt x="98" y="718"/>
                </a:cubicBezTo>
                <a:cubicBezTo>
                  <a:pt x="54" y="752"/>
                  <a:pt x="54" y="752"/>
                  <a:pt x="54" y="752"/>
                </a:cubicBezTo>
                <a:cubicBezTo>
                  <a:pt x="65" y="774"/>
                  <a:pt x="78" y="795"/>
                  <a:pt x="92" y="815"/>
                </a:cubicBezTo>
                <a:cubicBezTo>
                  <a:pt x="143" y="795"/>
                  <a:pt x="143" y="795"/>
                  <a:pt x="143" y="795"/>
                </a:cubicBezTo>
                <a:cubicBezTo>
                  <a:pt x="153" y="808"/>
                  <a:pt x="163" y="821"/>
                  <a:pt x="174" y="833"/>
                </a:cubicBezTo>
                <a:cubicBezTo>
                  <a:pt x="143" y="878"/>
                  <a:pt x="143" y="878"/>
                  <a:pt x="143" y="878"/>
                </a:cubicBezTo>
                <a:cubicBezTo>
                  <a:pt x="160" y="896"/>
                  <a:pt x="178" y="913"/>
                  <a:pt x="197" y="928"/>
                </a:cubicBezTo>
                <a:cubicBezTo>
                  <a:pt x="240" y="893"/>
                  <a:pt x="240" y="893"/>
                  <a:pt x="240" y="893"/>
                </a:cubicBezTo>
                <a:cubicBezTo>
                  <a:pt x="253" y="903"/>
                  <a:pt x="267" y="912"/>
                  <a:pt x="280" y="921"/>
                </a:cubicBezTo>
                <a:cubicBezTo>
                  <a:pt x="264" y="974"/>
                  <a:pt x="264" y="974"/>
                  <a:pt x="264" y="974"/>
                </a:cubicBezTo>
                <a:cubicBezTo>
                  <a:pt x="285" y="986"/>
                  <a:pt x="307" y="996"/>
                  <a:pt x="331" y="1005"/>
                </a:cubicBezTo>
                <a:cubicBezTo>
                  <a:pt x="362" y="959"/>
                  <a:pt x="362" y="959"/>
                  <a:pt x="362" y="959"/>
                </a:cubicBezTo>
                <a:cubicBezTo>
                  <a:pt x="377" y="965"/>
                  <a:pt x="392" y="969"/>
                  <a:pt x="408" y="973"/>
                </a:cubicBezTo>
                <a:cubicBezTo>
                  <a:pt x="407" y="1029"/>
                  <a:pt x="407" y="1029"/>
                  <a:pt x="407" y="1029"/>
                </a:cubicBezTo>
                <a:cubicBezTo>
                  <a:pt x="431" y="1034"/>
                  <a:pt x="456" y="1038"/>
                  <a:pt x="481" y="1040"/>
                </a:cubicBezTo>
                <a:cubicBezTo>
                  <a:pt x="497" y="987"/>
                  <a:pt x="497" y="987"/>
                  <a:pt x="497" y="987"/>
                </a:cubicBezTo>
                <a:cubicBezTo>
                  <a:pt x="505" y="987"/>
                  <a:pt x="513" y="987"/>
                  <a:pt x="521" y="987"/>
                </a:cubicBezTo>
                <a:cubicBezTo>
                  <a:pt x="529" y="987"/>
                  <a:pt x="537" y="987"/>
                  <a:pt x="545" y="987"/>
                </a:cubicBezTo>
                <a:cubicBezTo>
                  <a:pt x="561" y="1040"/>
                  <a:pt x="561" y="1040"/>
                  <a:pt x="561" y="1040"/>
                </a:cubicBezTo>
                <a:cubicBezTo>
                  <a:pt x="586" y="1038"/>
                  <a:pt x="610" y="1034"/>
                  <a:pt x="634" y="1029"/>
                </a:cubicBezTo>
                <a:cubicBezTo>
                  <a:pt x="634" y="973"/>
                  <a:pt x="634" y="973"/>
                  <a:pt x="634" y="973"/>
                </a:cubicBezTo>
                <a:cubicBezTo>
                  <a:pt x="650" y="969"/>
                  <a:pt x="665" y="965"/>
                  <a:pt x="680" y="959"/>
                </a:cubicBezTo>
                <a:cubicBezTo>
                  <a:pt x="711" y="1005"/>
                  <a:pt x="711" y="1005"/>
                  <a:pt x="711" y="1005"/>
                </a:cubicBezTo>
                <a:cubicBezTo>
                  <a:pt x="734" y="996"/>
                  <a:pt x="756" y="986"/>
                  <a:pt x="778" y="974"/>
                </a:cubicBezTo>
                <a:cubicBezTo>
                  <a:pt x="761" y="921"/>
                  <a:pt x="761" y="921"/>
                  <a:pt x="761" y="921"/>
                </a:cubicBezTo>
                <a:cubicBezTo>
                  <a:pt x="775" y="912"/>
                  <a:pt x="788" y="903"/>
                  <a:pt x="801" y="893"/>
                </a:cubicBezTo>
                <a:cubicBezTo>
                  <a:pt x="845" y="928"/>
                  <a:pt x="845" y="928"/>
                  <a:pt x="845" y="928"/>
                </a:cubicBezTo>
                <a:cubicBezTo>
                  <a:pt x="864" y="913"/>
                  <a:pt x="882" y="896"/>
                  <a:pt x="899" y="878"/>
                </a:cubicBezTo>
                <a:cubicBezTo>
                  <a:pt x="867" y="833"/>
                  <a:pt x="867" y="833"/>
                  <a:pt x="867" y="833"/>
                </a:cubicBezTo>
                <a:cubicBezTo>
                  <a:pt x="878" y="821"/>
                  <a:pt x="889" y="808"/>
                  <a:pt x="898" y="795"/>
                </a:cubicBezTo>
                <a:cubicBezTo>
                  <a:pt x="950" y="815"/>
                  <a:pt x="950" y="815"/>
                  <a:pt x="950" y="815"/>
                </a:cubicBezTo>
                <a:cubicBezTo>
                  <a:pt x="964" y="795"/>
                  <a:pt x="976" y="774"/>
                  <a:pt x="987" y="752"/>
                </a:cubicBezTo>
                <a:cubicBezTo>
                  <a:pt x="944" y="718"/>
                  <a:pt x="944" y="718"/>
                  <a:pt x="944" y="718"/>
                </a:cubicBezTo>
                <a:cubicBezTo>
                  <a:pt x="951" y="703"/>
                  <a:pt x="957" y="687"/>
                  <a:pt x="962" y="672"/>
                </a:cubicBezTo>
                <a:cubicBezTo>
                  <a:pt x="1018" y="676"/>
                  <a:pt x="1018" y="676"/>
                  <a:pt x="1018" y="676"/>
                </a:cubicBezTo>
                <a:cubicBezTo>
                  <a:pt x="1025" y="653"/>
                  <a:pt x="1030" y="629"/>
                  <a:pt x="1034" y="605"/>
                </a:cubicBezTo>
                <a:cubicBezTo>
                  <a:pt x="983" y="585"/>
                  <a:pt x="983" y="585"/>
                  <a:pt x="983" y="585"/>
                </a:cubicBezTo>
                <a:cubicBezTo>
                  <a:pt x="985" y="568"/>
                  <a:pt x="986" y="552"/>
                  <a:pt x="987" y="535"/>
                </a:cubicBezTo>
                <a:lnTo>
                  <a:pt x="1041" y="523"/>
                </a:lnTo>
                <a:close/>
                <a:moveTo>
                  <a:pt x="521" y="906"/>
                </a:moveTo>
                <a:cubicBezTo>
                  <a:pt x="308" y="906"/>
                  <a:pt x="135" y="733"/>
                  <a:pt x="135" y="520"/>
                </a:cubicBezTo>
                <a:cubicBezTo>
                  <a:pt x="135" y="307"/>
                  <a:pt x="308" y="134"/>
                  <a:pt x="521" y="134"/>
                </a:cubicBezTo>
                <a:cubicBezTo>
                  <a:pt x="734" y="134"/>
                  <a:pt x="907" y="307"/>
                  <a:pt x="907" y="520"/>
                </a:cubicBezTo>
                <a:cubicBezTo>
                  <a:pt x="907" y="733"/>
                  <a:pt x="734" y="906"/>
                  <a:pt x="521" y="9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2" name="Freeform 7"/>
          <p:cNvSpPr>
            <a:spLocks noEditPoints="1"/>
          </p:cNvSpPr>
          <p:nvPr/>
        </p:nvSpPr>
        <p:spPr bwMode="auto">
          <a:xfrm>
            <a:off x="1411469" y="3582792"/>
            <a:ext cx="1025177" cy="1041309"/>
          </a:xfrm>
          <a:custGeom>
            <a:avLst/>
            <a:gdLst>
              <a:gd name="T0" fmla="*/ 487 w 487"/>
              <a:gd name="T1" fmla="*/ 277 h 494"/>
              <a:gd name="T2" fmla="*/ 487 w 487"/>
              <a:gd name="T3" fmla="*/ 213 h 494"/>
              <a:gd name="T4" fmla="*/ 439 w 487"/>
              <a:gd name="T5" fmla="*/ 206 h 494"/>
              <a:gd name="T6" fmla="*/ 418 w 487"/>
              <a:gd name="T7" fmla="*/ 149 h 494"/>
              <a:gd name="T8" fmla="*/ 449 w 487"/>
              <a:gd name="T9" fmla="*/ 113 h 494"/>
              <a:gd name="T10" fmla="*/ 408 w 487"/>
              <a:gd name="T11" fmla="*/ 63 h 494"/>
              <a:gd name="T12" fmla="*/ 366 w 487"/>
              <a:gd name="T13" fmla="*/ 89 h 494"/>
              <a:gd name="T14" fmla="*/ 313 w 487"/>
              <a:gd name="T15" fmla="*/ 59 h 494"/>
              <a:gd name="T16" fmla="*/ 314 w 487"/>
              <a:gd name="T17" fmla="*/ 11 h 494"/>
              <a:gd name="T18" fmla="*/ 251 w 487"/>
              <a:gd name="T19" fmla="*/ 0 h 494"/>
              <a:gd name="T20" fmla="*/ 235 w 487"/>
              <a:gd name="T21" fmla="*/ 47 h 494"/>
              <a:gd name="T22" fmla="*/ 176 w 487"/>
              <a:gd name="T23" fmla="*/ 59 h 494"/>
              <a:gd name="T24" fmla="*/ 145 w 487"/>
              <a:gd name="T25" fmla="*/ 20 h 494"/>
              <a:gd name="T26" fmla="*/ 90 w 487"/>
              <a:gd name="T27" fmla="*/ 52 h 494"/>
              <a:gd name="T28" fmla="*/ 108 w 487"/>
              <a:gd name="T29" fmla="*/ 100 h 494"/>
              <a:gd name="T30" fmla="*/ 71 w 487"/>
              <a:gd name="T31" fmla="*/ 145 h 494"/>
              <a:gd name="T32" fmla="*/ 22 w 487"/>
              <a:gd name="T33" fmla="*/ 135 h 494"/>
              <a:gd name="T34" fmla="*/ 0 w 487"/>
              <a:gd name="T35" fmla="*/ 196 h 494"/>
              <a:gd name="T36" fmla="*/ 45 w 487"/>
              <a:gd name="T37" fmla="*/ 220 h 494"/>
              <a:gd name="T38" fmla="*/ 43 w 487"/>
              <a:gd name="T39" fmla="*/ 247 h 494"/>
              <a:gd name="T40" fmla="*/ 46 w 487"/>
              <a:gd name="T41" fmla="*/ 279 h 494"/>
              <a:gd name="T42" fmla="*/ 1 w 487"/>
              <a:gd name="T43" fmla="*/ 303 h 494"/>
              <a:gd name="T44" fmla="*/ 23 w 487"/>
              <a:gd name="T45" fmla="*/ 363 h 494"/>
              <a:gd name="T46" fmla="*/ 74 w 487"/>
              <a:gd name="T47" fmla="*/ 353 h 494"/>
              <a:gd name="T48" fmla="*/ 112 w 487"/>
              <a:gd name="T49" fmla="*/ 398 h 494"/>
              <a:gd name="T50" fmla="*/ 93 w 487"/>
              <a:gd name="T51" fmla="*/ 445 h 494"/>
              <a:gd name="T52" fmla="*/ 149 w 487"/>
              <a:gd name="T53" fmla="*/ 477 h 494"/>
              <a:gd name="T54" fmla="*/ 181 w 487"/>
              <a:gd name="T55" fmla="*/ 437 h 494"/>
              <a:gd name="T56" fmla="*/ 239 w 487"/>
              <a:gd name="T57" fmla="*/ 447 h 494"/>
              <a:gd name="T58" fmla="*/ 255 w 487"/>
              <a:gd name="T59" fmla="*/ 494 h 494"/>
              <a:gd name="T60" fmla="*/ 318 w 487"/>
              <a:gd name="T61" fmla="*/ 483 h 494"/>
              <a:gd name="T62" fmla="*/ 317 w 487"/>
              <a:gd name="T63" fmla="*/ 433 h 494"/>
              <a:gd name="T64" fmla="*/ 369 w 487"/>
              <a:gd name="T65" fmla="*/ 403 h 494"/>
              <a:gd name="T66" fmla="*/ 411 w 487"/>
              <a:gd name="T67" fmla="*/ 428 h 494"/>
              <a:gd name="T68" fmla="*/ 452 w 487"/>
              <a:gd name="T69" fmla="*/ 379 h 494"/>
              <a:gd name="T70" fmla="*/ 419 w 487"/>
              <a:gd name="T71" fmla="*/ 342 h 494"/>
              <a:gd name="T72" fmla="*/ 440 w 487"/>
              <a:gd name="T73" fmla="*/ 285 h 494"/>
              <a:gd name="T74" fmla="*/ 487 w 487"/>
              <a:gd name="T75" fmla="*/ 277 h 494"/>
              <a:gd name="T76" fmla="*/ 243 w 487"/>
              <a:gd name="T77" fmla="*/ 393 h 494"/>
              <a:gd name="T78" fmla="*/ 97 w 487"/>
              <a:gd name="T79" fmla="*/ 247 h 494"/>
              <a:gd name="T80" fmla="*/ 243 w 487"/>
              <a:gd name="T81" fmla="*/ 101 h 494"/>
              <a:gd name="T82" fmla="*/ 390 w 487"/>
              <a:gd name="T83" fmla="*/ 247 h 494"/>
              <a:gd name="T84" fmla="*/ 243 w 487"/>
              <a:gd name="T85" fmla="*/ 3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7" h="494">
                <a:moveTo>
                  <a:pt x="487" y="277"/>
                </a:moveTo>
                <a:cubicBezTo>
                  <a:pt x="487" y="213"/>
                  <a:pt x="487" y="213"/>
                  <a:pt x="487" y="213"/>
                </a:cubicBezTo>
                <a:cubicBezTo>
                  <a:pt x="439" y="206"/>
                  <a:pt x="439" y="206"/>
                  <a:pt x="439" y="206"/>
                </a:cubicBezTo>
                <a:cubicBezTo>
                  <a:pt x="435" y="186"/>
                  <a:pt x="428" y="166"/>
                  <a:pt x="418" y="149"/>
                </a:cubicBezTo>
                <a:cubicBezTo>
                  <a:pt x="449" y="113"/>
                  <a:pt x="449" y="113"/>
                  <a:pt x="449" y="113"/>
                </a:cubicBezTo>
                <a:cubicBezTo>
                  <a:pt x="408" y="63"/>
                  <a:pt x="408" y="63"/>
                  <a:pt x="408" y="63"/>
                </a:cubicBezTo>
                <a:cubicBezTo>
                  <a:pt x="366" y="89"/>
                  <a:pt x="366" y="89"/>
                  <a:pt x="366" y="89"/>
                </a:cubicBezTo>
                <a:cubicBezTo>
                  <a:pt x="350" y="77"/>
                  <a:pt x="332" y="67"/>
                  <a:pt x="313" y="59"/>
                </a:cubicBezTo>
                <a:cubicBezTo>
                  <a:pt x="314" y="11"/>
                  <a:pt x="314" y="11"/>
                  <a:pt x="314" y="11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14" y="48"/>
                  <a:pt x="195" y="52"/>
                  <a:pt x="176" y="59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90" y="52"/>
                  <a:pt x="90" y="52"/>
                  <a:pt x="90" y="52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4" y="113"/>
                  <a:pt x="81" y="128"/>
                  <a:pt x="71" y="145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0" y="196"/>
                  <a:pt x="0" y="196"/>
                  <a:pt x="0" y="196"/>
                </a:cubicBezTo>
                <a:cubicBezTo>
                  <a:pt x="45" y="220"/>
                  <a:pt x="45" y="220"/>
                  <a:pt x="45" y="220"/>
                </a:cubicBezTo>
                <a:cubicBezTo>
                  <a:pt x="44" y="229"/>
                  <a:pt x="43" y="238"/>
                  <a:pt x="43" y="247"/>
                </a:cubicBezTo>
                <a:cubicBezTo>
                  <a:pt x="43" y="258"/>
                  <a:pt x="44" y="268"/>
                  <a:pt x="46" y="279"/>
                </a:cubicBezTo>
                <a:cubicBezTo>
                  <a:pt x="1" y="303"/>
                  <a:pt x="1" y="303"/>
                  <a:pt x="1" y="303"/>
                </a:cubicBezTo>
                <a:cubicBezTo>
                  <a:pt x="23" y="363"/>
                  <a:pt x="23" y="363"/>
                  <a:pt x="23" y="363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84" y="370"/>
                  <a:pt x="97" y="385"/>
                  <a:pt x="112" y="398"/>
                </a:cubicBezTo>
                <a:cubicBezTo>
                  <a:pt x="93" y="445"/>
                  <a:pt x="93" y="445"/>
                  <a:pt x="93" y="445"/>
                </a:cubicBezTo>
                <a:cubicBezTo>
                  <a:pt x="149" y="477"/>
                  <a:pt x="149" y="477"/>
                  <a:pt x="149" y="477"/>
                </a:cubicBezTo>
                <a:cubicBezTo>
                  <a:pt x="181" y="437"/>
                  <a:pt x="181" y="437"/>
                  <a:pt x="181" y="437"/>
                </a:cubicBezTo>
                <a:cubicBezTo>
                  <a:pt x="199" y="443"/>
                  <a:pt x="219" y="446"/>
                  <a:pt x="239" y="447"/>
                </a:cubicBezTo>
                <a:cubicBezTo>
                  <a:pt x="255" y="494"/>
                  <a:pt x="255" y="494"/>
                  <a:pt x="255" y="494"/>
                </a:cubicBezTo>
                <a:cubicBezTo>
                  <a:pt x="318" y="483"/>
                  <a:pt x="318" y="483"/>
                  <a:pt x="318" y="483"/>
                </a:cubicBezTo>
                <a:cubicBezTo>
                  <a:pt x="317" y="433"/>
                  <a:pt x="317" y="433"/>
                  <a:pt x="317" y="433"/>
                </a:cubicBezTo>
                <a:cubicBezTo>
                  <a:pt x="336" y="426"/>
                  <a:pt x="353" y="415"/>
                  <a:pt x="369" y="403"/>
                </a:cubicBezTo>
                <a:cubicBezTo>
                  <a:pt x="411" y="428"/>
                  <a:pt x="411" y="428"/>
                  <a:pt x="411" y="428"/>
                </a:cubicBezTo>
                <a:cubicBezTo>
                  <a:pt x="452" y="379"/>
                  <a:pt x="452" y="379"/>
                  <a:pt x="452" y="379"/>
                </a:cubicBezTo>
                <a:cubicBezTo>
                  <a:pt x="419" y="342"/>
                  <a:pt x="419" y="342"/>
                  <a:pt x="419" y="342"/>
                </a:cubicBezTo>
                <a:cubicBezTo>
                  <a:pt x="429" y="324"/>
                  <a:pt x="436" y="305"/>
                  <a:pt x="440" y="285"/>
                </a:cubicBezTo>
                <a:lnTo>
                  <a:pt x="487" y="277"/>
                </a:lnTo>
                <a:close/>
                <a:moveTo>
                  <a:pt x="243" y="393"/>
                </a:moveTo>
                <a:cubicBezTo>
                  <a:pt x="163" y="393"/>
                  <a:pt x="97" y="328"/>
                  <a:pt x="97" y="247"/>
                </a:cubicBezTo>
                <a:cubicBezTo>
                  <a:pt x="97" y="166"/>
                  <a:pt x="163" y="101"/>
                  <a:pt x="243" y="101"/>
                </a:cubicBezTo>
                <a:cubicBezTo>
                  <a:pt x="324" y="101"/>
                  <a:pt x="390" y="166"/>
                  <a:pt x="390" y="247"/>
                </a:cubicBezTo>
                <a:cubicBezTo>
                  <a:pt x="390" y="328"/>
                  <a:pt x="324" y="393"/>
                  <a:pt x="243" y="3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3" name="Freeform 9"/>
          <p:cNvSpPr>
            <a:spLocks noEditPoints="1"/>
          </p:cNvSpPr>
          <p:nvPr/>
        </p:nvSpPr>
        <p:spPr bwMode="auto">
          <a:xfrm>
            <a:off x="5371594" y="2761933"/>
            <a:ext cx="1034140" cy="1037724"/>
          </a:xfrm>
          <a:custGeom>
            <a:avLst/>
            <a:gdLst>
              <a:gd name="T0" fmla="*/ 491 w 491"/>
              <a:gd name="T1" fmla="*/ 209 h 493"/>
              <a:gd name="T2" fmla="*/ 473 w 491"/>
              <a:gd name="T3" fmla="*/ 147 h 493"/>
              <a:gd name="T4" fmla="*/ 425 w 491"/>
              <a:gd name="T5" fmla="*/ 153 h 493"/>
              <a:gd name="T6" fmla="*/ 389 w 491"/>
              <a:gd name="T7" fmla="*/ 104 h 493"/>
              <a:gd name="T8" fmla="*/ 409 w 491"/>
              <a:gd name="T9" fmla="*/ 61 h 493"/>
              <a:gd name="T10" fmla="*/ 356 w 491"/>
              <a:gd name="T11" fmla="*/ 25 h 493"/>
              <a:gd name="T12" fmla="*/ 323 w 491"/>
              <a:gd name="T13" fmla="*/ 61 h 493"/>
              <a:gd name="T14" fmla="*/ 264 w 491"/>
              <a:gd name="T15" fmla="*/ 47 h 493"/>
              <a:gd name="T16" fmla="*/ 252 w 491"/>
              <a:gd name="T17" fmla="*/ 0 h 493"/>
              <a:gd name="T18" fmla="*/ 188 w 491"/>
              <a:gd name="T19" fmla="*/ 6 h 493"/>
              <a:gd name="T20" fmla="*/ 185 w 491"/>
              <a:gd name="T21" fmla="*/ 56 h 493"/>
              <a:gd name="T22" fmla="*/ 132 w 491"/>
              <a:gd name="T23" fmla="*/ 83 h 493"/>
              <a:gd name="T24" fmla="*/ 92 w 491"/>
              <a:gd name="T25" fmla="*/ 54 h 493"/>
              <a:gd name="T26" fmla="*/ 47 w 491"/>
              <a:gd name="T27" fmla="*/ 101 h 493"/>
              <a:gd name="T28" fmla="*/ 78 w 491"/>
              <a:gd name="T29" fmla="*/ 141 h 493"/>
              <a:gd name="T30" fmla="*/ 55 w 491"/>
              <a:gd name="T31" fmla="*/ 195 h 493"/>
              <a:gd name="T32" fmla="*/ 4 w 491"/>
              <a:gd name="T33" fmla="*/ 199 h 493"/>
              <a:gd name="T34" fmla="*/ 0 w 491"/>
              <a:gd name="T35" fmla="*/ 263 h 493"/>
              <a:gd name="T36" fmla="*/ 50 w 491"/>
              <a:gd name="T37" fmla="*/ 275 h 493"/>
              <a:gd name="T38" fmla="*/ 56 w 491"/>
              <a:gd name="T39" fmla="*/ 301 h 493"/>
              <a:gd name="T40" fmla="*/ 67 w 491"/>
              <a:gd name="T41" fmla="*/ 330 h 493"/>
              <a:gd name="T42" fmla="*/ 30 w 491"/>
              <a:gd name="T43" fmla="*/ 366 h 493"/>
              <a:gd name="T44" fmla="*/ 68 w 491"/>
              <a:gd name="T45" fmla="*/ 418 h 493"/>
              <a:gd name="T46" fmla="*/ 114 w 491"/>
              <a:gd name="T47" fmla="*/ 394 h 493"/>
              <a:gd name="T48" fmla="*/ 162 w 491"/>
              <a:gd name="T49" fmla="*/ 427 h 493"/>
              <a:gd name="T50" fmla="*/ 157 w 491"/>
              <a:gd name="T51" fmla="*/ 477 h 493"/>
              <a:gd name="T52" fmla="*/ 220 w 491"/>
              <a:gd name="T53" fmla="*/ 493 h 493"/>
              <a:gd name="T54" fmla="*/ 240 w 491"/>
              <a:gd name="T55" fmla="*/ 446 h 493"/>
              <a:gd name="T56" fmla="*/ 298 w 491"/>
              <a:gd name="T57" fmla="*/ 440 h 493"/>
              <a:gd name="T58" fmla="*/ 327 w 491"/>
              <a:gd name="T59" fmla="*/ 481 h 493"/>
              <a:gd name="T60" fmla="*/ 384 w 491"/>
              <a:gd name="T61" fmla="*/ 453 h 493"/>
              <a:gd name="T62" fmla="*/ 370 w 491"/>
              <a:gd name="T63" fmla="*/ 405 h 493"/>
              <a:gd name="T64" fmla="*/ 411 w 491"/>
              <a:gd name="T65" fmla="*/ 362 h 493"/>
              <a:gd name="T66" fmla="*/ 458 w 491"/>
              <a:gd name="T67" fmla="*/ 375 h 493"/>
              <a:gd name="T68" fmla="*/ 485 w 491"/>
              <a:gd name="T69" fmla="*/ 316 h 493"/>
              <a:gd name="T70" fmla="*/ 443 w 491"/>
              <a:gd name="T71" fmla="*/ 290 h 493"/>
              <a:gd name="T72" fmla="*/ 447 w 491"/>
              <a:gd name="T73" fmla="*/ 229 h 493"/>
              <a:gd name="T74" fmla="*/ 491 w 491"/>
              <a:gd name="T75" fmla="*/ 209 h 493"/>
              <a:gd name="T76" fmla="*/ 288 w 491"/>
              <a:gd name="T77" fmla="*/ 387 h 493"/>
              <a:gd name="T78" fmla="*/ 107 w 491"/>
              <a:gd name="T79" fmla="*/ 286 h 493"/>
              <a:gd name="T80" fmla="*/ 208 w 491"/>
              <a:gd name="T81" fmla="*/ 105 h 493"/>
              <a:gd name="T82" fmla="*/ 389 w 491"/>
              <a:gd name="T83" fmla="*/ 206 h 493"/>
              <a:gd name="T84" fmla="*/ 288 w 491"/>
              <a:gd name="T85" fmla="*/ 3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93">
                <a:moveTo>
                  <a:pt x="491" y="209"/>
                </a:moveTo>
                <a:cubicBezTo>
                  <a:pt x="473" y="147"/>
                  <a:pt x="473" y="147"/>
                  <a:pt x="473" y="147"/>
                </a:cubicBezTo>
                <a:cubicBezTo>
                  <a:pt x="425" y="153"/>
                  <a:pt x="425" y="153"/>
                  <a:pt x="425" y="153"/>
                </a:cubicBezTo>
                <a:cubicBezTo>
                  <a:pt x="416" y="135"/>
                  <a:pt x="403" y="118"/>
                  <a:pt x="389" y="104"/>
                </a:cubicBezTo>
                <a:cubicBezTo>
                  <a:pt x="409" y="61"/>
                  <a:pt x="409" y="61"/>
                  <a:pt x="409" y="61"/>
                </a:cubicBezTo>
                <a:cubicBezTo>
                  <a:pt x="356" y="25"/>
                  <a:pt x="356" y="25"/>
                  <a:pt x="356" y="25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04" y="53"/>
                  <a:pt x="284" y="48"/>
                  <a:pt x="264" y="47"/>
                </a:cubicBezTo>
                <a:cubicBezTo>
                  <a:pt x="252" y="0"/>
                  <a:pt x="252" y="0"/>
                  <a:pt x="252" y="0"/>
                </a:cubicBezTo>
                <a:cubicBezTo>
                  <a:pt x="188" y="6"/>
                  <a:pt x="188" y="6"/>
                  <a:pt x="188" y="6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66" y="63"/>
                  <a:pt x="148" y="72"/>
                  <a:pt x="132" y="83"/>
                </a:cubicBezTo>
                <a:cubicBezTo>
                  <a:pt x="92" y="54"/>
                  <a:pt x="92" y="54"/>
                  <a:pt x="92" y="5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68" y="158"/>
                  <a:pt x="60" y="176"/>
                  <a:pt x="55" y="195"/>
                </a:cubicBezTo>
                <a:cubicBezTo>
                  <a:pt x="4" y="199"/>
                  <a:pt x="4" y="199"/>
                  <a:pt x="4" y="199"/>
                </a:cubicBezTo>
                <a:cubicBezTo>
                  <a:pt x="0" y="263"/>
                  <a:pt x="0" y="263"/>
                  <a:pt x="0" y="263"/>
                </a:cubicBezTo>
                <a:cubicBezTo>
                  <a:pt x="50" y="275"/>
                  <a:pt x="50" y="275"/>
                  <a:pt x="50" y="275"/>
                </a:cubicBezTo>
                <a:cubicBezTo>
                  <a:pt x="51" y="283"/>
                  <a:pt x="53" y="292"/>
                  <a:pt x="56" y="301"/>
                </a:cubicBezTo>
                <a:cubicBezTo>
                  <a:pt x="59" y="311"/>
                  <a:pt x="62" y="321"/>
                  <a:pt x="67" y="330"/>
                </a:cubicBezTo>
                <a:cubicBezTo>
                  <a:pt x="30" y="366"/>
                  <a:pt x="30" y="366"/>
                  <a:pt x="30" y="366"/>
                </a:cubicBezTo>
                <a:cubicBezTo>
                  <a:pt x="68" y="418"/>
                  <a:pt x="68" y="418"/>
                  <a:pt x="68" y="418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28" y="408"/>
                  <a:pt x="145" y="418"/>
                  <a:pt x="162" y="427"/>
                </a:cubicBezTo>
                <a:cubicBezTo>
                  <a:pt x="157" y="477"/>
                  <a:pt x="157" y="477"/>
                  <a:pt x="157" y="477"/>
                </a:cubicBezTo>
                <a:cubicBezTo>
                  <a:pt x="220" y="493"/>
                  <a:pt x="220" y="493"/>
                  <a:pt x="220" y="493"/>
                </a:cubicBezTo>
                <a:cubicBezTo>
                  <a:pt x="240" y="446"/>
                  <a:pt x="240" y="446"/>
                  <a:pt x="240" y="446"/>
                </a:cubicBezTo>
                <a:cubicBezTo>
                  <a:pt x="259" y="447"/>
                  <a:pt x="279" y="445"/>
                  <a:pt x="298" y="440"/>
                </a:cubicBezTo>
                <a:cubicBezTo>
                  <a:pt x="327" y="481"/>
                  <a:pt x="327" y="481"/>
                  <a:pt x="327" y="481"/>
                </a:cubicBezTo>
                <a:cubicBezTo>
                  <a:pt x="384" y="453"/>
                  <a:pt x="384" y="453"/>
                  <a:pt x="384" y="453"/>
                </a:cubicBezTo>
                <a:cubicBezTo>
                  <a:pt x="370" y="405"/>
                  <a:pt x="370" y="405"/>
                  <a:pt x="370" y="405"/>
                </a:cubicBezTo>
                <a:cubicBezTo>
                  <a:pt x="386" y="393"/>
                  <a:pt x="400" y="378"/>
                  <a:pt x="411" y="362"/>
                </a:cubicBezTo>
                <a:cubicBezTo>
                  <a:pt x="458" y="375"/>
                  <a:pt x="458" y="375"/>
                  <a:pt x="458" y="375"/>
                </a:cubicBezTo>
                <a:cubicBezTo>
                  <a:pt x="485" y="316"/>
                  <a:pt x="485" y="316"/>
                  <a:pt x="485" y="316"/>
                </a:cubicBezTo>
                <a:cubicBezTo>
                  <a:pt x="443" y="290"/>
                  <a:pt x="443" y="290"/>
                  <a:pt x="443" y="290"/>
                </a:cubicBezTo>
                <a:cubicBezTo>
                  <a:pt x="448" y="270"/>
                  <a:pt x="449" y="249"/>
                  <a:pt x="447" y="229"/>
                </a:cubicBezTo>
                <a:lnTo>
                  <a:pt x="491" y="209"/>
                </a:lnTo>
                <a:close/>
                <a:moveTo>
                  <a:pt x="288" y="387"/>
                </a:moveTo>
                <a:cubicBezTo>
                  <a:pt x="210" y="409"/>
                  <a:pt x="129" y="364"/>
                  <a:pt x="107" y="286"/>
                </a:cubicBezTo>
                <a:cubicBezTo>
                  <a:pt x="85" y="208"/>
                  <a:pt x="130" y="127"/>
                  <a:pt x="208" y="105"/>
                </a:cubicBezTo>
                <a:cubicBezTo>
                  <a:pt x="286" y="83"/>
                  <a:pt x="367" y="128"/>
                  <a:pt x="389" y="206"/>
                </a:cubicBezTo>
                <a:cubicBezTo>
                  <a:pt x="411" y="284"/>
                  <a:pt x="366" y="365"/>
                  <a:pt x="288" y="38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4" name="Freeform 11"/>
          <p:cNvSpPr>
            <a:spLocks noEditPoints="1"/>
          </p:cNvSpPr>
          <p:nvPr/>
        </p:nvSpPr>
        <p:spPr bwMode="auto">
          <a:xfrm>
            <a:off x="7856366" y="2463521"/>
            <a:ext cx="1749255" cy="1743879"/>
          </a:xfrm>
          <a:custGeom>
            <a:avLst/>
            <a:gdLst>
              <a:gd name="T0" fmla="*/ 831 w 831"/>
              <a:gd name="T1" fmla="*/ 435 h 828"/>
              <a:gd name="T2" fmla="*/ 756 w 831"/>
              <a:gd name="T3" fmla="*/ 359 h 828"/>
              <a:gd name="T4" fmla="*/ 803 w 831"/>
              <a:gd name="T5" fmla="*/ 264 h 828"/>
              <a:gd name="T6" fmla="*/ 702 w 831"/>
              <a:gd name="T7" fmla="*/ 224 h 828"/>
              <a:gd name="T8" fmla="*/ 707 w 831"/>
              <a:gd name="T9" fmla="*/ 119 h 828"/>
              <a:gd name="T10" fmla="*/ 597 w 831"/>
              <a:gd name="T11" fmla="*/ 122 h 828"/>
              <a:gd name="T12" fmla="*/ 560 w 831"/>
              <a:gd name="T13" fmla="*/ 26 h 828"/>
              <a:gd name="T14" fmla="*/ 460 w 831"/>
              <a:gd name="T15" fmla="*/ 73 h 828"/>
              <a:gd name="T16" fmla="*/ 416 w 831"/>
              <a:gd name="T17" fmla="*/ 0 h 828"/>
              <a:gd name="T18" fmla="*/ 371 w 831"/>
              <a:gd name="T19" fmla="*/ 73 h 828"/>
              <a:gd name="T20" fmla="*/ 271 w 831"/>
              <a:gd name="T21" fmla="*/ 26 h 828"/>
              <a:gd name="T22" fmla="*/ 234 w 831"/>
              <a:gd name="T23" fmla="*/ 122 h 828"/>
              <a:gd name="T24" fmla="*/ 124 w 831"/>
              <a:gd name="T25" fmla="*/ 119 h 828"/>
              <a:gd name="T26" fmla="*/ 129 w 831"/>
              <a:gd name="T27" fmla="*/ 224 h 828"/>
              <a:gd name="T28" fmla="*/ 28 w 831"/>
              <a:gd name="T29" fmla="*/ 264 h 828"/>
              <a:gd name="T30" fmla="*/ 75 w 831"/>
              <a:gd name="T31" fmla="*/ 359 h 828"/>
              <a:gd name="T32" fmla="*/ 0 w 831"/>
              <a:gd name="T33" fmla="*/ 435 h 828"/>
              <a:gd name="T34" fmla="*/ 82 w 831"/>
              <a:gd name="T35" fmla="*/ 503 h 828"/>
              <a:gd name="T36" fmla="*/ 43 w 831"/>
              <a:gd name="T37" fmla="*/ 601 h 828"/>
              <a:gd name="T38" fmla="*/ 146 w 831"/>
              <a:gd name="T39" fmla="*/ 631 h 828"/>
              <a:gd name="T40" fmla="*/ 149 w 831"/>
              <a:gd name="T41" fmla="*/ 735 h 828"/>
              <a:gd name="T42" fmla="*/ 255 w 831"/>
              <a:gd name="T43" fmla="*/ 721 h 828"/>
              <a:gd name="T44" fmla="*/ 299 w 831"/>
              <a:gd name="T45" fmla="*/ 815 h 828"/>
              <a:gd name="T46" fmla="*/ 391 w 831"/>
              <a:gd name="T47" fmla="*/ 760 h 828"/>
              <a:gd name="T48" fmla="*/ 440 w 831"/>
              <a:gd name="T49" fmla="*/ 760 h 828"/>
              <a:gd name="T50" fmla="*/ 532 w 831"/>
              <a:gd name="T51" fmla="*/ 815 h 828"/>
              <a:gd name="T52" fmla="*/ 576 w 831"/>
              <a:gd name="T53" fmla="*/ 721 h 828"/>
              <a:gd name="T54" fmla="*/ 682 w 831"/>
              <a:gd name="T55" fmla="*/ 735 h 828"/>
              <a:gd name="T56" fmla="*/ 685 w 831"/>
              <a:gd name="T57" fmla="*/ 631 h 828"/>
              <a:gd name="T58" fmla="*/ 788 w 831"/>
              <a:gd name="T59" fmla="*/ 601 h 828"/>
              <a:gd name="T60" fmla="*/ 749 w 831"/>
              <a:gd name="T61" fmla="*/ 503 h 828"/>
              <a:gd name="T62" fmla="*/ 416 w 831"/>
              <a:gd name="T63" fmla="*/ 692 h 828"/>
              <a:gd name="T64" fmla="*/ 416 w 831"/>
              <a:gd name="T65" fmla="*/ 136 h 828"/>
              <a:gd name="T66" fmla="*/ 416 w 831"/>
              <a:gd name="T67" fmla="*/ 69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1" h="828">
                <a:moveTo>
                  <a:pt x="824" y="496"/>
                </a:moveTo>
                <a:cubicBezTo>
                  <a:pt x="828" y="476"/>
                  <a:pt x="830" y="456"/>
                  <a:pt x="831" y="435"/>
                </a:cubicBezTo>
                <a:cubicBezTo>
                  <a:pt x="761" y="413"/>
                  <a:pt x="761" y="413"/>
                  <a:pt x="761" y="413"/>
                </a:cubicBezTo>
                <a:cubicBezTo>
                  <a:pt x="760" y="394"/>
                  <a:pt x="759" y="376"/>
                  <a:pt x="756" y="359"/>
                </a:cubicBezTo>
                <a:cubicBezTo>
                  <a:pt x="821" y="322"/>
                  <a:pt x="821" y="322"/>
                  <a:pt x="821" y="322"/>
                </a:cubicBezTo>
                <a:cubicBezTo>
                  <a:pt x="816" y="302"/>
                  <a:pt x="810" y="283"/>
                  <a:pt x="803" y="264"/>
                </a:cubicBezTo>
                <a:cubicBezTo>
                  <a:pt x="730" y="273"/>
                  <a:pt x="730" y="273"/>
                  <a:pt x="730" y="273"/>
                </a:cubicBezTo>
                <a:cubicBezTo>
                  <a:pt x="722" y="256"/>
                  <a:pt x="713" y="239"/>
                  <a:pt x="702" y="224"/>
                </a:cubicBezTo>
                <a:cubicBezTo>
                  <a:pt x="747" y="164"/>
                  <a:pt x="747" y="164"/>
                  <a:pt x="747" y="164"/>
                </a:cubicBezTo>
                <a:cubicBezTo>
                  <a:pt x="735" y="148"/>
                  <a:pt x="721" y="133"/>
                  <a:pt x="707" y="119"/>
                </a:cubicBezTo>
                <a:cubicBezTo>
                  <a:pt x="644" y="157"/>
                  <a:pt x="644" y="157"/>
                  <a:pt x="644" y="157"/>
                </a:cubicBezTo>
                <a:cubicBezTo>
                  <a:pt x="629" y="144"/>
                  <a:pt x="614" y="133"/>
                  <a:pt x="597" y="122"/>
                </a:cubicBezTo>
                <a:cubicBezTo>
                  <a:pt x="613" y="50"/>
                  <a:pt x="613" y="50"/>
                  <a:pt x="613" y="50"/>
                </a:cubicBezTo>
                <a:cubicBezTo>
                  <a:pt x="596" y="40"/>
                  <a:pt x="578" y="32"/>
                  <a:pt x="560" y="26"/>
                </a:cubicBezTo>
                <a:cubicBezTo>
                  <a:pt x="517" y="86"/>
                  <a:pt x="517" y="86"/>
                  <a:pt x="517" y="86"/>
                </a:cubicBezTo>
                <a:cubicBezTo>
                  <a:pt x="498" y="80"/>
                  <a:pt x="479" y="76"/>
                  <a:pt x="460" y="73"/>
                </a:cubicBezTo>
                <a:cubicBezTo>
                  <a:pt x="445" y="1"/>
                  <a:pt x="445" y="1"/>
                  <a:pt x="445" y="1"/>
                </a:cubicBezTo>
                <a:cubicBezTo>
                  <a:pt x="435" y="0"/>
                  <a:pt x="425" y="0"/>
                  <a:pt x="416" y="0"/>
                </a:cubicBezTo>
                <a:cubicBezTo>
                  <a:pt x="406" y="0"/>
                  <a:pt x="396" y="0"/>
                  <a:pt x="386" y="1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52" y="76"/>
                  <a:pt x="333" y="80"/>
                  <a:pt x="314" y="86"/>
                </a:cubicBezTo>
                <a:cubicBezTo>
                  <a:pt x="271" y="26"/>
                  <a:pt x="271" y="26"/>
                  <a:pt x="271" y="26"/>
                </a:cubicBezTo>
                <a:cubicBezTo>
                  <a:pt x="253" y="32"/>
                  <a:pt x="235" y="40"/>
                  <a:pt x="218" y="50"/>
                </a:cubicBezTo>
                <a:cubicBezTo>
                  <a:pt x="234" y="122"/>
                  <a:pt x="234" y="122"/>
                  <a:pt x="234" y="122"/>
                </a:cubicBezTo>
                <a:cubicBezTo>
                  <a:pt x="217" y="133"/>
                  <a:pt x="202" y="144"/>
                  <a:pt x="187" y="157"/>
                </a:cubicBezTo>
                <a:cubicBezTo>
                  <a:pt x="124" y="119"/>
                  <a:pt x="124" y="119"/>
                  <a:pt x="124" y="119"/>
                </a:cubicBezTo>
                <a:cubicBezTo>
                  <a:pt x="110" y="133"/>
                  <a:pt x="97" y="148"/>
                  <a:pt x="84" y="164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18" y="239"/>
                  <a:pt x="109" y="256"/>
                  <a:pt x="101" y="273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21" y="283"/>
                  <a:pt x="15" y="302"/>
                  <a:pt x="10" y="322"/>
                </a:cubicBezTo>
                <a:cubicBezTo>
                  <a:pt x="75" y="359"/>
                  <a:pt x="75" y="359"/>
                  <a:pt x="75" y="359"/>
                </a:cubicBezTo>
                <a:cubicBezTo>
                  <a:pt x="72" y="376"/>
                  <a:pt x="71" y="394"/>
                  <a:pt x="70" y="413"/>
                </a:cubicBezTo>
                <a:cubicBezTo>
                  <a:pt x="0" y="435"/>
                  <a:pt x="0" y="435"/>
                  <a:pt x="0" y="435"/>
                </a:cubicBezTo>
                <a:cubicBezTo>
                  <a:pt x="1" y="456"/>
                  <a:pt x="3" y="476"/>
                  <a:pt x="7" y="496"/>
                </a:cubicBezTo>
                <a:cubicBezTo>
                  <a:pt x="82" y="503"/>
                  <a:pt x="82" y="503"/>
                  <a:pt x="82" y="503"/>
                </a:cubicBezTo>
                <a:cubicBezTo>
                  <a:pt x="86" y="520"/>
                  <a:pt x="92" y="536"/>
                  <a:pt x="98" y="552"/>
                </a:cubicBezTo>
                <a:cubicBezTo>
                  <a:pt x="43" y="601"/>
                  <a:pt x="43" y="601"/>
                  <a:pt x="43" y="601"/>
                </a:cubicBezTo>
                <a:cubicBezTo>
                  <a:pt x="52" y="620"/>
                  <a:pt x="63" y="638"/>
                  <a:pt x="75" y="655"/>
                </a:cubicBezTo>
                <a:cubicBezTo>
                  <a:pt x="146" y="631"/>
                  <a:pt x="146" y="631"/>
                  <a:pt x="146" y="631"/>
                </a:cubicBezTo>
                <a:cubicBezTo>
                  <a:pt x="156" y="644"/>
                  <a:pt x="168" y="656"/>
                  <a:pt x="180" y="668"/>
                </a:cubicBezTo>
                <a:cubicBezTo>
                  <a:pt x="149" y="735"/>
                  <a:pt x="149" y="735"/>
                  <a:pt x="149" y="735"/>
                </a:cubicBezTo>
                <a:cubicBezTo>
                  <a:pt x="165" y="749"/>
                  <a:pt x="182" y="761"/>
                  <a:pt x="200" y="772"/>
                </a:cubicBezTo>
                <a:cubicBezTo>
                  <a:pt x="255" y="721"/>
                  <a:pt x="255" y="721"/>
                  <a:pt x="255" y="721"/>
                </a:cubicBezTo>
                <a:cubicBezTo>
                  <a:pt x="270" y="729"/>
                  <a:pt x="285" y="736"/>
                  <a:pt x="300" y="741"/>
                </a:cubicBezTo>
                <a:cubicBezTo>
                  <a:pt x="299" y="815"/>
                  <a:pt x="299" y="815"/>
                  <a:pt x="299" y="815"/>
                </a:cubicBezTo>
                <a:cubicBezTo>
                  <a:pt x="320" y="821"/>
                  <a:pt x="340" y="825"/>
                  <a:pt x="362" y="828"/>
                </a:cubicBezTo>
                <a:cubicBezTo>
                  <a:pt x="391" y="760"/>
                  <a:pt x="391" y="760"/>
                  <a:pt x="391" y="760"/>
                </a:cubicBezTo>
                <a:cubicBezTo>
                  <a:pt x="399" y="761"/>
                  <a:pt x="407" y="761"/>
                  <a:pt x="416" y="761"/>
                </a:cubicBezTo>
                <a:cubicBezTo>
                  <a:pt x="424" y="761"/>
                  <a:pt x="432" y="761"/>
                  <a:pt x="440" y="760"/>
                </a:cubicBezTo>
                <a:cubicBezTo>
                  <a:pt x="469" y="828"/>
                  <a:pt x="469" y="828"/>
                  <a:pt x="469" y="828"/>
                </a:cubicBezTo>
                <a:cubicBezTo>
                  <a:pt x="491" y="825"/>
                  <a:pt x="511" y="821"/>
                  <a:pt x="532" y="815"/>
                </a:cubicBezTo>
                <a:cubicBezTo>
                  <a:pt x="531" y="741"/>
                  <a:pt x="531" y="741"/>
                  <a:pt x="531" y="741"/>
                </a:cubicBezTo>
                <a:cubicBezTo>
                  <a:pt x="546" y="736"/>
                  <a:pt x="561" y="729"/>
                  <a:pt x="576" y="721"/>
                </a:cubicBezTo>
                <a:cubicBezTo>
                  <a:pt x="631" y="772"/>
                  <a:pt x="631" y="772"/>
                  <a:pt x="631" y="772"/>
                </a:cubicBezTo>
                <a:cubicBezTo>
                  <a:pt x="649" y="761"/>
                  <a:pt x="666" y="749"/>
                  <a:pt x="682" y="735"/>
                </a:cubicBezTo>
                <a:cubicBezTo>
                  <a:pt x="651" y="668"/>
                  <a:pt x="651" y="668"/>
                  <a:pt x="651" y="668"/>
                </a:cubicBezTo>
                <a:cubicBezTo>
                  <a:pt x="663" y="656"/>
                  <a:pt x="675" y="644"/>
                  <a:pt x="685" y="631"/>
                </a:cubicBezTo>
                <a:cubicBezTo>
                  <a:pt x="756" y="655"/>
                  <a:pt x="756" y="655"/>
                  <a:pt x="756" y="655"/>
                </a:cubicBezTo>
                <a:cubicBezTo>
                  <a:pt x="768" y="638"/>
                  <a:pt x="779" y="620"/>
                  <a:pt x="788" y="601"/>
                </a:cubicBezTo>
                <a:cubicBezTo>
                  <a:pt x="733" y="552"/>
                  <a:pt x="733" y="552"/>
                  <a:pt x="733" y="552"/>
                </a:cubicBezTo>
                <a:cubicBezTo>
                  <a:pt x="739" y="536"/>
                  <a:pt x="745" y="520"/>
                  <a:pt x="749" y="503"/>
                </a:cubicBezTo>
                <a:lnTo>
                  <a:pt x="824" y="496"/>
                </a:lnTo>
                <a:close/>
                <a:moveTo>
                  <a:pt x="416" y="692"/>
                </a:moveTo>
                <a:cubicBezTo>
                  <a:pt x="262" y="692"/>
                  <a:pt x="138" y="567"/>
                  <a:pt x="138" y="414"/>
                </a:cubicBezTo>
                <a:cubicBezTo>
                  <a:pt x="138" y="261"/>
                  <a:pt x="262" y="136"/>
                  <a:pt x="416" y="136"/>
                </a:cubicBezTo>
                <a:cubicBezTo>
                  <a:pt x="569" y="136"/>
                  <a:pt x="693" y="261"/>
                  <a:pt x="693" y="414"/>
                </a:cubicBezTo>
                <a:cubicBezTo>
                  <a:pt x="693" y="567"/>
                  <a:pt x="569" y="692"/>
                  <a:pt x="416" y="6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5" name="Freeform 13"/>
          <p:cNvSpPr>
            <a:spLocks noEditPoints="1"/>
          </p:cNvSpPr>
          <p:nvPr/>
        </p:nvSpPr>
        <p:spPr bwMode="auto">
          <a:xfrm>
            <a:off x="6246925" y="3193667"/>
            <a:ext cx="1724163" cy="1720579"/>
          </a:xfrm>
          <a:custGeom>
            <a:avLst/>
            <a:gdLst>
              <a:gd name="T0" fmla="*/ 819 w 819"/>
              <a:gd name="T1" fmla="*/ 409 h 817"/>
              <a:gd name="T2" fmla="*/ 754 w 819"/>
              <a:gd name="T3" fmla="*/ 340 h 817"/>
              <a:gd name="T4" fmla="*/ 791 w 819"/>
              <a:gd name="T5" fmla="*/ 260 h 817"/>
              <a:gd name="T6" fmla="*/ 706 w 819"/>
              <a:gd name="T7" fmla="*/ 220 h 817"/>
              <a:gd name="T8" fmla="*/ 710 w 819"/>
              <a:gd name="T9" fmla="*/ 132 h 817"/>
              <a:gd name="T10" fmla="*/ 617 w 819"/>
              <a:gd name="T11" fmla="*/ 126 h 817"/>
              <a:gd name="T12" fmla="*/ 588 w 819"/>
              <a:gd name="T13" fmla="*/ 41 h 817"/>
              <a:gd name="T14" fmla="*/ 499 w 819"/>
              <a:gd name="T15" fmla="*/ 70 h 817"/>
              <a:gd name="T16" fmla="*/ 441 w 819"/>
              <a:gd name="T17" fmla="*/ 2 h 817"/>
              <a:gd name="T18" fmla="*/ 379 w 819"/>
              <a:gd name="T19" fmla="*/ 2 h 817"/>
              <a:gd name="T20" fmla="*/ 321 w 819"/>
              <a:gd name="T21" fmla="*/ 70 h 817"/>
              <a:gd name="T22" fmla="*/ 231 w 819"/>
              <a:gd name="T23" fmla="*/ 41 h 817"/>
              <a:gd name="T24" fmla="*/ 203 w 819"/>
              <a:gd name="T25" fmla="*/ 126 h 817"/>
              <a:gd name="T26" fmla="*/ 109 w 819"/>
              <a:gd name="T27" fmla="*/ 132 h 817"/>
              <a:gd name="T28" fmla="*/ 114 w 819"/>
              <a:gd name="T29" fmla="*/ 220 h 817"/>
              <a:gd name="T30" fmla="*/ 28 w 819"/>
              <a:gd name="T31" fmla="*/ 260 h 817"/>
              <a:gd name="T32" fmla="*/ 65 w 819"/>
              <a:gd name="T33" fmla="*/ 340 h 817"/>
              <a:gd name="T34" fmla="*/ 0 w 819"/>
              <a:gd name="T35" fmla="*/ 409 h 817"/>
              <a:gd name="T36" fmla="*/ 63 w 819"/>
              <a:gd name="T37" fmla="*/ 469 h 817"/>
              <a:gd name="T38" fmla="*/ 27 w 819"/>
              <a:gd name="T39" fmla="*/ 557 h 817"/>
              <a:gd name="T40" fmla="*/ 107 w 819"/>
              <a:gd name="T41" fmla="*/ 589 h 817"/>
              <a:gd name="T42" fmla="*/ 106 w 819"/>
              <a:gd name="T43" fmla="*/ 685 h 817"/>
              <a:gd name="T44" fmla="*/ 191 w 819"/>
              <a:gd name="T45" fmla="*/ 685 h 817"/>
              <a:gd name="T46" fmla="*/ 225 w 819"/>
              <a:gd name="T47" fmla="*/ 776 h 817"/>
              <a:gd name="T48" fmla="*/ 304 w 819"/>
              <a:gd name="T49" fmla="*/ 745 h 817"/>
              <a:gd name="T50" fmla="*/ 368 w 819"/>
              <a:gd name="T51" fmla="*/ 817 h 817"/>
              <a:gd name="T52" fmla="*/ 410 w 819"/>
              <a:gd name="T53" fmla="*/ 762 h 817"/>
              <a:gd name="T54" fmla="*/ 451 w 819"/>
              <a:gd name="T55" fmla="*/ 817 h 817"/>
              <a:gd name="T56" fmla="*/ 516 w 819"/>
              <a:gd name="T57" fmla="*/ 745 h 817"/>
              <a:gd name="T58" fmla="*/ 594 w 819"/>
              <a:gd name="T59" fmla="*/ 776 h 817"/>
              <a:gd name="T60" fmla="*/ 628 w 819"/>
              <a:gd name="T61" fmla="*/ 685 h 817"/>
              <a:gd name="T62" fmla="*/ 713 w 819"/>
              <a:gd name="T63" fmla="*/ 685 h 817"/>
              <a:gd name="T64" fmla="*/ 712 w 819"/>
              <a:gd name="T65" fmla="*/ 589 h 817"/>
              <a:gd name="T66" fmla="*/ 792 w 819"/>
              <a:gd name="T67" fmla="*/ 557 h 817"/>
              <a:gd name="T68" fmla="*/ 756 w 819"/>
              <a:gd name="T69" fmla="*/ 469 h 817"/>
              <a:gd name="T70" fmla="*/ 410 w 819"/>
              <a:gd name="T71" fmla="*/ 704 h 817"/>
              <a:gd name="T72" fmla="*/ 410 w 819"/>
              <a:gd name="T73" fmla="*/ 114 h 817"/>
              <a:gd name="T74" fmla="*/ 410 w 819"/>
              <a:gd name="T75" fmla="*/ 70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9" h="817">
                <a:moveTo>
                  <a:pt x="761" y="425"/>
                </a:moveTo>
                <a:cubicBezTo>
                  <a:pt x="819" y="409"/>
                  <a:pt x="819" y="409"/>
                  <a:pt x="819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4" y="340"/>
                  <a:pt x="754" y="340"/>
                  <a:pt x="754" y="340"/>
                </a:cubicBezTo>
                <a:cubicBezTo>
                  <a:pt x="751" y="325"/>
                  <a:pt x="748" y="311"/>
                  <a:pt x="743" y="297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3" y="241"/>
                  <a:pt x="774" y="222"/>
                  <a:pt x="764" y="204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5"/>
                  <a:pt x="678" y="183"/>
                </a:cubicBezTo>
                <a:cubicBezTo>
                  <a:pt x="710" y="132"/>
                  <a:pt x="710" y="132"/>
                  <a:pt x="710" y="132"/>
                </a:cubicBezTo>
                <a:cubicBezTo>
                  <a:pt x="696" y="116"/>
                  <a:pt x="681" y="102"/>
                  <a:pt x="664" y="89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04" y="116"/>
                  <a:pt x="591" y="108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69" y="32"/>
                  <a:pt x="550" y="24"/>
                  <a:pt x="530" y="18"/>
                </a:cubicBezTo>
                <a:cubicBezTo>
                  <a:pt x="499" y="70"/>
                  <a:pt x="499" y="70"/>
                  <a:pt x="499" y="70"/>
                </a:cubicBezTo>
                <a:cubicBezTo>
                  <a:pt x="483" y="66"/>
                  <a:pt x="468" y="63"/>
                  <a:pt x="452" y="61"/>
                </a:cubicBezTo>
                <a:cubicBezTo>
                  <a:pt x="441" y="2"/>
                  <a:pt x="441" y="2"/>
                  <a:pt x="441" y="2"/>
                </a:cubicBezTo>
                <a:cubicBezTo>
                  <a:pt x="431" y="1"/>
                  <a:pt x="420" y="0"/>
                  <a:pt x="410" y="0"/>
                </a:cubicBezTo>
                <a:cubicBezTo>
                  <a:pt x="399" y="0"/>
                  <a:pt x="389" y="1"/>
                  <a:pt x="379" y="2"/>
                </a:cubicBezTo>
                <a:cubicBezTo>
                  <a:pt x="368" y="61"/>
                  <a:pt x="368" y="61"/>
                  <a:pt x="368" y="61"/>
                </a:cubicBezTo>
                <a:cubicBezTo>
                  <a:pt x="352" y="63"/>
                  <a:pt x="336" y="66"/>
                  <a:pt x="321" y="70"/>
                </a:cubicBezTo>
                <a:cubicBezTo>
                  <a:pt x="289" y="18"/>
                  <a:pt x="289" y="18"/>
                  <a:pt x="289" y="18"/>
                </a:cubicBezTo>
                <a:cubicBezTo>
                  <a:pt x="269" y="24"/>
                  <a:pt x="250" y="32"/>
                  <a:pt x="231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8"/>
                  <a:pt x="216" y="116"/>
                  <a:pt x="203" y="126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2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31" y="195"/>
                  <a:pt x="122" y="207"/>
                  <a:pt x="114" y="220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45" y="222"/>
                  <a:pt x="36" y="241"/>
                  <a:pt x="28" y="260"/>
                </a:cubicBezTo>
                <a:cubicBezTo>
                  <a:pt x="77" y="297"/>
                  <a:pt x="77" y="297"/>
                  <a:pt x="77" y="297"/>
                </a:cubicBezTo>
                <a:cubicBezTo>
                  <a:pt x="72" y="311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8" y="425"/>
                  <a:pt x="58" y="425"/>
                  <a:pt x="58" y="425"/>
                </a:cubicBezTo>
                <a:cubicBezTo>
                  <a:pt x="59" y="440"/>
                  <a:pt x="61" y="455"/>
                  <a:pt x="63" y="469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7"/>
                  <a:pt x="20" y="537"/>
                  <a:pt x="27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3" y="564"/>
                  <a:pt x="100" y="577"/>
                  <a:pt x="107" y="589"/>
                </a:cubicBezTo>
                <a:cubicBezTo>
                  <a:pt x="66" y="633"/>
                  <a:pt x="66" y="633"/>
                  <a:pt x="66" y="633"/>
                </a:cubicBezTo>
                <a:cubicBezTo>
                  <a:pt x="78" y="652"/>
                  <a:pt x="92" y="669"/>
                  <a:pt x="106" y="685"/>
                </a:cubicBezTo>
                <a:cubicBezTo>
                  <a:pt x="160" y="658"/>
                  <a:pt x="160" y="658"/>
                  <a:pt x="160" y="658"/>
                </a:cubicBezTo>
                <a:cubicBezTo>
                  <a:pt x="170" y="668"/>
                  <a:pt x="180" y="677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5" y="766"/>
                  <a:pt x="225" y="776"/>
                </a:cubicBezTo>
                <a:cubicBezTo>
                  <a:pt x="265" y="731"/>
                  <a:pt x="265" y="731"/>
                  <a:pt x="265" y="731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6"/>
                  <a:pt x="303" y="806"/>
                  <a:pt x="303" y="806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89" y="761"/>
                  <a:pt x="389" y="761"/>
                  <a:pt x="389" y="761"/>
                </a:cubicBezTo>
                <a:cubicBezTo>
                  <a:pt x="396" y="761"/>
                  <a:pt x="403" y="762"/>
                  <a:pt x="410" y="762"/>
                </a:cubicBezTo>
                <a:cubicBezTo>
                  <a:pt x="417" y="762"/>
                  <a:pt x="423" y="761"/>
                  <a:pt x="430" y="761"/>
                </a:cubicBezTo>
                <a:cubicBezTo>
                  <a:pt x="451" y="817"/>
                  <a:pt x="451" y="817"/>
                  <a:pt x="451" y="817"/>
                </a:cubicBezTo>
                <a:cubicBezTo>
                  <a:pt x="474" y="815"/>
                  <a:pt x="495" y="811"/>
                  <a:pt x="516" y="806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1"/>
                </a:cubicBezTo>
                <a:cubicBezTo>
                  <a:pt x="594" y="776"/>
                  <a:pt x="594" y="776"/>
                  <a:pt x="594" y="776"/>
                </a:cubicBezTo>
                <a:cubicBezTo>
                  <a:pt x="614" y="766"/>
                  <a:pt x="633" y="754"/>
                  <a:pt x="650" y="741"/>
                </a:cubicBezTo>
                <a:cubicBezTo>
                  <a:pt x="628" y="685"/>
                  <a:pt x="628" y="685"/>
                  <a:pt x="628" y="685"/>
                </a:cubicBezTo>
                <a:cubicBezTo>
                  <a:pt x="639" y="677"/>
                  <a:pt x="649" y="668"/>
                  <a:pt x="659" y="658"/>
                </a:cubicBezTo>
                <a:cubicBezTo>
                  <a:pt x="713" y="685"/>
                  <a:pt x="713" y="685"/>
                  <a:pt x="713" y="685"/>
                </a:cubicBezTo>
                <a:cubicBezTo>
                  <a:pt x="728" y="669"/>
                  <a:pt x="741" y="652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19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7"/>
                  <a:pt x="810" y="495"/>
                </a:cubicBezTo>
                <a:cubicBezTo>
                  <a:pt x="756" y="469"/>
                  <a:pt x="756" y="469"/>
                  <a:pt x="756" y="469"/>
                </a:cubicBezTo>
                <a:cubicBezTo>
                  <a:pt x="759" y="455"/>
                  <a:pt x="760" y="440"/>
                  <a:pt x="761" y="425"/>
                </a:cubicBezTo>
                <a:close/>
                <a:moveTo>
                  <a:pt x="410" y="704"/>
                </a:moveTo>
                <a:cubicBezTo>
                  <a:pt x="247" y="704"/>
                  <a:pt x="114" y="572"/>
                  <a:pt x="114" y="409"/>
                </a:cubicBezTo>
                <a:cubicBezTo>
                  <a:pt x="114" y="246"/>
                  <a:pt x="247" y="114"/>
                  <a:pt x="410" y="114"/>
                </a:cubicBezTo>
                <a:cubicBezTo>
                  <a:pt x="573" y="114"/>
                  <a:pt x="705" y="246"/>
                  <a:pt x="705" y="409"/>
                </a:cubicBezTo>
                <a:cubicBezTo>
                  <a:pt x="705" y="572"/>
                  <a:pt x="573" y="704"/>
                  <a:pt x="410" y="70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6" name="Freeform 15"/>
          <p:cNvSpPr>
            <a:spLocks noEditPoints="1"/>
          </p:cNvSpPr>
          <p:nvPr/>
        </p:nvSpPr>
        <p:spPr bwMode="auto">
          <a:xfrm>
            <a:off x="2223867" y="2514599"/>
            <a:ext cx="1725956" cy="1718787"/>
          </a:xfrm>
          <a:custGeom>
            <a:avLst/>
            <a:gdLst>
              <a:gd name="T0" fmla="*/ 820 w 820"/>
              <a:gd name="T1" fmla="*/ 409 h 817"/>
              <a:gd name="T2" fmla="*/ 755 w 820"/>
              <a:gd name="T3" fmla="*/ 340 h 817"/>
              <a:gd name="T4" fmla="*/ 791 w 820"/>
              <a:gd name="T5" fmla="*/ 260 h 817"/>
              <a:gd name="T6" fmla="*/ 706 w 820"/>
              <a:gd name="T7" fmla="*/ 220 h 817"/>
              <a:gd name="T8" fmla="*/ 711 w 820"/>
              <a:gd name="T9" fmla="*/ 131 h 817"/>
              <a:gd name="T10" fmla="*/ 617 w 820"/>
              <a:gd name="T11" fmla="*/ 125 h 817"/>
              <a:gd name="T12" fmla="*/ 588 w 820"/>
              <a:gd name="T13" fmla="*/ 41 h 817"/>
              <a:gd name="T14" fmla="*/ 499 w 820"/>
              <a:gd name="T15" fmla="*/ 69 h 817"/>
              <a:gd name="T16" fmla="*/ 441 w 820"/>
              <a:gd name="T17" fmla="*/ 1 h 817"/>
              <a:gd name="T18" fmla="*/ 379 w 820"/>
              <a:gd name="T19" fmla="*/ 1 h 817"/>
              <a:gd name="T20" fmla="*/ 321 w 820"/>
              <a:gd name="T21" fmla="*/ 69 h 817"/>
              <a:gd name="T22" fmla="*/ 232 w 820"/>
              <a:gd name="T23" fmla="*/ 41 h 817"/>
              <a:gd name="T24" fmla="*/ 203 w 820"/>
              <a:gd name="T25" fmla="*/ 125 h 817"/>
              <a:gd name="T26" fmla="*/ 109 w 820"/>
              <a:gd name="T27" fmla="*/ 131 h 817"/>
              <a:gd name="T28" fmla="*/ 114 w 820"/>
              <a:gd name="T29" fmla="*/ 220 h 817"/>
              <a:gd name="T30" fmla="*/ 28 w 820"/>
              <a:gd name="T31" fmla="*/ 260 h 817"/>
              <a:gd name="T32" fmla="*/ 65 w 820"/>
              <a:gd name="T33" fmla="*/ 340 h 817"/>
              <a:gd name="T34" fmla="*/ 0 w 820"/>
              <a:gd name="T35" fmla="*/ 409 h 817"/>
              <a:gd name="T36" fmla="*/ 63 w 820"/>
              <a:gd name="T37" fmla="*/ 468 h 817"/>
              <a:gd name="T38" fmla="*/ 28 w 820"/>
              <a:gd name="T39" fmla="*/ 557 h 817"/>
              <a:gd name="T40" fmla="*/ 107 w 820"/>
              <a:gd name="T41" fmla="*/ 589 h 817"/>
              <a:gd name="T42" fmla="*/ 106 w 820"/>
              <a:gd name="T43" fmla="*/ 684 h 817"/>
              <a:gd name="T44" fmla="*/ 191 w 820"/>
              <a:gd name="T45" fmla="*/ 685 h 817"/>
              <a:gd name="T46" fmla="*/ 225 w 820"/>
              <a:gd name="T47" fmla="*/ 775 h 817"/>
              <a:gd name="T48" fmla="*/ 304 w 820"/>
              <a:gd name="T49" fmla="*/ 745 h 817"/>
              <a:gd name="T50" fmla="*/ 368 w 820"/>
              <a:gd name="T51" fmla="*/ 817 h 817"/>
              <a:gd name="T52" fmla="*/ 410 w 820"/>
              <a:gd name="T53" fmla="*/ 761 h 817"/>
              <a:gd name="T54" fmla="*/ 452 w 820"/>
              <a:gd name="T55" fmla="*/ 817 h 817"/>
              <a:gd name="T56" fmla="*/ 516 w 820"/>
              <a:gd name="T57" fmla="*/ 745 h 817"/>
              <a:gd name="T58" fmla="*/ 595 w 820"/>
              <a:gd name="T59" fmla="*/ 775 h 817"/>
              <a:gd name="T60" fmla="*/ 629 w 820"/>
              <a:gd name="T61" fmla="*/ 685 h 817"/>
              <a:gd name="T62" fmla="*/ 713 w 820"/>
              <a:gd name="T63" fmla="*/ 684 h 817"/>
              <a:gd name="T64" fmla="*/ 712 w 820"/>
              <a:gd name="T65" fmla="*/ 589 h 817"/>
              <a:gd name="T66" fmla="*/ 792 w 820"/>
              <a:gd name="T67" fmla="*/ 557 h 817"/>
              <a:gd name="T68" fmla="*/ 757 w 820"/>
              <a:gd name="T69" fmla="*/ 468 h 817"/>
              <a:gd name="T70" fmla="*/ 410 w 820"/>
              <a:gd name="T71" fmla="*/ 694 h 817"/>
              <a:gd name="T72" fmla="*/ 410 w 820"/>
              <a:gd name="T73" fmla="*/ 122 h 817"/>
              <a:gd name="T74" fmla="*/ 410 w 820"/>
              <a:gd name="T75" fmla="*/ 694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0" h="817">
                <a:moveTo>
                  <a:pt x="761" y="425"/>
                </a:moveTo>
                <a:cubicBezTo>
                  <a:pt x="820" y="409"/>
                  <a:pt x="820" y="409"/>
                  <a:pt x="820" y="409"/>
                </a:cubicBezTo>
                <a:cubicBezTo>
                  <a:pt x="819" y="387"/>
                  <a:pt x="818" y="366"/>
                  <a:pt x="814" y="345"/>
                </a:cubicBezTo>
                <a:cubicBezTo>
                  <a:pt x="755" y="340"/>
                  <a:pt x="755" y="340"/>
                  <a:pt x="755" y="340"/>
                </a:cubicBezTo>
                <a:cubicBezTo>
                  <a:pt x="752" y="325"/>
                  <a:pt x="748" y="310"/>
                  <a:pt x="743" y="296"/>
                </a:cubicBezTo>
                <a:cubicBezTo>
                  <a:pt x="791" y="260"/>
                  <a:pt x="791" y="260"/>
                  <a:pt x="791" y="260"/>
                </a:cubicBezTo>
                <a:cubicBezTo>
                  <a:pt x="784" y="240"/>
                  <a:pt x="774" y="221"/>
                  <a:pt x="764" y="203"/>
                </a:cubicBezTo>
                <a:cubicBezTo>
                  <a:pt x="706" y="220"/>
                  <a:pt x="706" y="220"/>
                  <a:pt x="706" y="220"/>
                </a:cubicBezTo>
                <a:cubicBezTo>
                  <a:pt x="698" y="207"/>
                  <a:pt x="688" y="194"/>
                  <a:pt x="678" y="182"/>
                </a:cubicBezTo>
                <a:cubicBezTo>
                  <a:pt x="711" y="131"/>
                  <a:pt x="711" y="131"/>
                  <a:pt x="711" y="131"/>
                </a:cubicBezTo>
                <a:cubicBezTo>
                  <a:pt x="696" y="116"/>
                  <a:pt x="681" y="102"/>
                  <a:pt x="665" y="89"/>
                </a:cubicBezTo>
                <a:cubicBezTo>
                  <a:pt x="617" y="125"/>
                  <a:pt x="617" y="125"/>
                  <a:pt x="617" y="125"/>
                </a:cubicBezTo>
                <a:cubicBezTo>
                  <a:pt x="604" y="116"/>
                  <a:pt x="591" y="107"/>
                  <a:pt x="577" y="100"/>
                </a:cubicBezTo>
                <a:cubicBezTo>
                  <a:pt x="588" y="41"/>
                  <a:pt x="588" y="41"/>
                  <a:pt x="588" y="41"/>
                </a:cubicBezTo>
                <a:cubicBezTo>
                  <a:pt x="570" y="31"/>
                  <a:pt x="550" y="24"/>
                  <a:pt x="530" y="18"/>
                </a:cubicBezTo>
                <a:cubicBezTo>
                  <a:pt x="499" y="69"/>
                  <a:pt x="499" y="69"/>
                  <a:pt x="499" y="69"/>
                </a:cubicBezTo>
                <a:cubicBezTo>
                  <a:pt x="484" y="65"/>
                  <a:pt x="468" y="62"/>
                  <a:pt x="452" y="60"/>
                </a:cubicBezTo>
                <a:cubicBezTo>
                  <a:pt x="441" y="1"/>
                  <a:pt x="441" y="1"/>
                  <a:pt x="441" y="1"/>
                </a:cubicBezTo>
                <a:cubicBezTo>
                  <a:pt x="431" y="0"/>
                  <a:pt x="420" y="0"/>
                  <a:pt x="410" y="0"/>
                </a:cubicBezTo>
                <a:cubicBezTo>
                  <a:pt x="399" y="0"/>
                  <a:pt x="389" y="0"/>
                  <a:pt x="379" y="1"/>
                </a:cubicBezTo>
                <a:cubicBezTo>
                  <a:pt x="368" y="60"/>
                  <a:pt x="368" y="60"/>
                  <a:pt x="368" y="60"/>
                </a:cubicBezTo>
                <a:cubicBezTo>
                  <a:pt x="352" y="62"/>
                  <a:pt x="336" y="65"/>
                  <a:pt x="321" y="69"/>
                </a:cubicBezTo>
                <a:cubicBezTo>
                  <a:pt x="290" y="18"/>
                  <a:pt x="290" y="18"/>
                  <a:pt x="290" y="18"/>
                </a:cubicBezTo>
                <a:cubicBezTo>
                  <a:pt x="270" y="24"/>
                  <a:pt x="250" y="31"/>
                  <a:pt x="232" y="41"/>
                </a:cubicBezTo>
                <a:cubicBezTo>
                  <a:pt x="243" y="100"/>
                  <a:pt x="243" y="100"/>
                  <a:pt x="243" y="100"/>
                </a:cubicBezTo>
                <a:cubicBezTo>
                  <a:pt x="229" y="107"/>
                  <a:pt x="216" y="116"/>
                  <a:pt x="203" y="125"/>
                </a:cubicBezTo>
                <a:cubicBezTo>
                  <a:pt x="155" y="89"/>
                  <a:pt x="155" y="89"/>
                  <a:pt x="155" y="89"/>
                </a:cubicBezTo>
                <a:cubicBezTo>
                  <a:pt x="139" y="102"/>
                  <a:pt x="123" y="116"/>
                  <a:pt x="109" y="131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31" y="194"/>
                  <a:pt x="122" y="207"/>
                  <a:pt x="114" y="220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46" y="221"/>
                  <a:pt x="36" y="240"/>
                  <a:pt x="28" y="260"/>
                </a:cubicBezTo>
                <a:cubicBezTo>
                  <a:pt x="77" y="296"/>
                  <a:pt x="77" y="296"/>
                  <a:pt x="77" y="296"/>
                </a:cubicBezTo>
                <a:cubicBezTo>
                  <a:pt x="72" y="310"/>
                  <a:pt x="68" y="325"/>
                  <a:pt x="65" y="340"/>
                </a:cubicBezTo>
                <a:cubicBezTo>
                  <a:pt x="5" y="345"/>
                  <a:pt x="5" y="345"/>
                  <a:pt x="5" y="345"/>
                </a:cubicBezTo>
                <a:cubicBezTo>
                  <a:pt x="2" y="366"/>
                  <a:pt x="0" y="387"/>
                  <a:pt x="0" y="409"/>
                </a:cubicBezTo>
                <a:cubicBezTo>
                  <a:pt x="59" y="425"/>
                  <a:pt x="59" y="425"/>
                  <a:pt x="59" y="425"/>
                </a:cubicBezTo>
                <a:cubicBezTo>
                  <a:pt x="59" y="440"/>
                  <a:pt x="61" y="454"/>
                  <a:pt x="63" y="468"/>
                </a:cubicBezTo>
                <a:cubicBezTo>
                  <a:pt x="9" y="495"/>
                  <a:pt x="9" y="495"/>
                  <a:pt x="9" y="495"/>
                </a:cubicBezTo>
                <a:cubicBezTo>
                  <a:pt x="14" y="516"/>
                  <a:pt x="20" y="537"/>
                  <a:pt x="28" y="557"/>
                </a:cubicBezTo>
                <a:cubicBezTo>
                  <a:pt x="88" y="551"/>
                  <a:pt x="88" y="551"/>
                  <a:pt x="88" y="551"/>
                </a:cubicBezTo>
                <a:cubicBezTo>
                  <a:pt x="94" y="564"/>
                  <a:pt x="100" y="577"/>
                  <a:pt x="107" y="589"/>
                </a:cubicBezTo>
                <a:cubicBezTo>
                  <a:pt x="67" y="633"/>
                  <a:pt x="67" y="633"/>
                  <a:pt x="67" y="633"/>
                </a:cubicBezTo>
                <a:cubicBezTo>
                  <a:pt x="79" y="651"/>
                  <a:pt x="92" y="668"/>
                  <a:pt x="106" y="684"/>
                </a:cubicBezTo>
                <a:cubicBezTo>
                  <a:pt x="160" y="657"/>
                  <a:pt x="160" y="657"/>
                  <a:pt x="160" y="657"/>
                </a:cubicBezTo>
                <a:cubicBezTo>
                  <a:pt x="170" y="667"/>
                  <a:pt x="180" y="676"/>
                  <a:pt x="191" y="685"/>
                </a:cubicBezTo>
                <a:cubicBezTo>
                  <a:pt x="169" y="741"/>
                  <a:pt x="169" y="741"/>
                  <a:pt x="169" y="741"/>
                </a:cubicBezTo>
                <a:cubicBezTo>
                  <a:pt x="187" y="754"/>
                  <a:pt x="206" y="765"/>
                  <a:pt x="225" y="775"/>
                </a:cubicBezTo>
                <a:cubicBezTo>
                  <a:pt x="266" y="730"/>
                  <a:pt x="266" y="730"/>
                  <a:pt x="266" y="730"/>
                </a:cubicBezTo>
                <a:cubicBezTo>
                  <a:pt x="278" y="736"/>
                  <a:pt x="291" y="741"/>
                  <a:pt x="304" y="745"/>
                </a:cubicBezTo>
                <a:cubicBezTo>
                  <a:pt x="303" y="805"/>
                  <a:pt x="303" y="805"/>
                  <a:pt x="303" y="805"/>
                </a:cubicBezTo>
                <a:cubicBezTo>
                  <a:pt x="324" y="811"/>
                  <a:pt x="346" y="815"/>
                  <a:pt x="368" y="817"/>
                </a:cubicBezTo>
                <a:cubicBezTo>
                  <a:pt x="390" y="760"/>
                  <a:pt x="390" y="760"/>
                  <a:pt x="390" y="760"/>
                </a:cubicBezTo>
                <a:cubicBezTo>
                  <a:pt x="396" y="761"/>
                  <a:pt x="403" y="761"/>
                  <a:pt x="410" y="761"/>
                </a:cubicBezTo>
                <a:cubicBezTo>
                  <a:pt x="417" y="761"/>
                  <a:pt x="423" y="761"/>
                  <a:pt x="430" y="760"/>
                </a:cubicBezTo>
                <a:cubicBezTo>
                  <a:pt x="452" y="817"/>
                  <a:pt x="452" y="817"/>
                  <a:pt x="452" y="817"/>
                </a:cubicBezTo>
                <a:cubicBezTo>
                  <a:pt x="474" y="815"/>
                  <a:pt x="495" y="811"/>
                  <a:pt x="516" y="805"/>
                </a:cubicBezTo>
                <a:cubicBezTo>
                  <a:pt x="516" y="745"/>
                  <a:pt x="516" y="745"/>
                  <a:pt x="516" y="745"/>
                </a:cubicBezTo>
                <a:cubicBezTo>
                  <a:pt x="529" y="741"/>
                  <a:pt x="542" y="736"/>
                  <a:pt x="554" y="730"/>
                </a:cubicBezTo>
                <a:cubicBezTo>
                  <a:pt x="595" y="775"/>
                  <a:pt x="595" y="775"/>
                  <a:pt x="595" y="775"/>
                </a:cubicBezTo>
                <a:cubicBezTo>
                  <a:pt x="614" y="765"/>
                  <a:pt x="633" y="754"/>
                  <a:pt x="651" y="741"/>
                </a:cubicBezTo>
                <a:cubicBezTo>
                  <a:pt x="629" y="685"/>
                  <a:pt x="629" y="685"/>
                  <a:pt x="629" y="685"/>
                </a:cubicBezTo>
                <a:cubicBezTo>
                  <a:pt x="639" y="676"/>
                  <a:pt x="650" y="667"/>
                  <a:pt x="659" y="657"/>
                </a:cubicBezTo>
                <a:cubicBezTo>
                  <a:pt x="713" y="684"/>
                  <a:pt x="713" y="684"/>
                  <a:pt x="713" y="684"/>
                </a:cubicBezTo>
                <a:cubicBezTo>
                  <a:pt x="728" y="668"/>
                  <a:pt x="741" y="651"/>
                  <a:pt x="753" y="633"/>
                </a:cubicBezTo>
                <a:cubicBezTo>
                  <a:pt x="712" y="589"/>
                  <a:pt x="712" y="589"/>
                  <a:pt x="712" y="589"/>
                </a:cubicBezTo>
                <a:cubicBezTo>
                  <a:pt x="720" y="577"/>
                  <a:pt x="726" y="564"/>
                  <a:pt x="732" y="551"/>
                </a:cubicBezTo>
                <a:cubicBezTo>
                  <a:pt x="792" y="557"/>
                  <a:pt x="792" y="557"/>
                  <a:pt x="792" y="557"/>
                </a:cubicBezTo>
                <a:cubicBezTo>
                  <a:pt x="800" y="537"/>
                  <a:pt x="806" y="516"/>
                  <a:pt x="811" y="495"/>
                </a:cubicBezTo>
                <a:cubicBezTo>
                  <a:pt x="757" y="468"/>
                  <a:pt x="757" y="468"/>
                  <a:pt x="757" y="468"/>
                </a:cubicBezTo>
                <a:cubicBezTo>
                  <a:pt x="759" y="454"/>
                  <a:pt x="761" y="440"/>
                  <a:pt x="761" y="425"/>
                </a:cubicBezTo>
                <a:close/>
                <a:moveTo>
                  <a:pt x="410" y="694"/>
                </a:moveTo>
                <a:cubicBezTo>
                  <a:pt x="252" y="694"/>
                  <a:pt x="124" y="566"/>
                  <a:pt x="124" y="408"/>
                </a:cubicBezTo>
                <a:cubicBezTo>
                  <a:pt x="124" y="250"/>
                  <a:pt x="252" y="122"/>
                  <a:pt x="410" y="122"/>
                </a:cubicBezTo>
                <a:cubicBezTo>
                  <a:pt x="568" y="122"/>
                  <a:pt x="696" y="250"/>
                  <a:pt x="696" y="408"/>
                </a:cubicBezTo>
                <a:cubicBezTo>
                  <a:pt x="696" y="566"/>
                  <a:pt x="568" y="694"/>
                  <a:pt x="410" y="69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7" name="Freeform 9"/>
          <p:cNvSpPr>
            <a:spLocks noEditPoints="1"/>
          </p:cNvSpPr>
          <p:nvPr/>
        </p:nvSpPr>
        <p:spPr bwMode="auto">
          <a:xfrm>
            <a:off x="7874617" y="4207398"/>
            <a:ext cx="1034140" cy="1037724"/>
          </a:xfrm>
          <a:custGeom>
            <a:avLst/>
            <a:gdLst>
              <a:gd name="T0" fmla="*/ 491 w 491"/>
              <a:gd name="T1" fmla="*/ 209 h 493"/>
              <a:gd name="T2" fmla="*/ 473 w 491"/>
              <a:gd name="T3" fmla="*/ 147 h 493"/>
              <a:gd name="T4" fmla="*/ 425 w 491"/>
              <a:gd name="T5" fmla="*/ 153 h 493"/>
              <a:gd name="T6" fmla="*/ 389 w 491"/>
              <a:gd name="T7" fmla="*/ 104 h 493"/>
              <a:gd name="T8" fmla="*/ 409 w 491"/>
              <a:gd name="T9" fmla="*/ 61 h 493"/>
              <a:gd name="T10" fmla="*/ 356 w 491"/>
              <a:gd name="T11" fmla="*/ 25 h 493"/>
              <a:gd name="T12" fmla="*/ 323 w 491"/>
              <a:gd name="T13" fmla="*/ 61 h 493"/>
              <a:gd name="T14" fmla="*/ 264 w 491"/>
              <a:gd name="T15" fmla="*/ 47 h 493"/>
              <a:gd name="T16" fmla="*/ 252 w 491"/>
              <a:gd name="T17" fmla="*/ 0 h 493"/>
              <a:gd name="T18" fmla="*/ 188 w 491"/>
              <a:gd name="T19" fmla="*/ 6 h 493"/>
              <a:gd name="T20" fmla="*/ 185 w 491"/>
              <a:gd name="T21" fmla="*/ 56 h 493"/>
              <a:gd name="T22" fmla="*/ 132 w 491"/>
              <a:gd name="T23" fmla="*/ 83 h 493"/>
              <a:gd name="T24" fmla="*/ 92 w 491"/>
              <a:gd name="T25" fmla="*/ 54 h 493"/>
              <a:gd name="T26" fmla="*/ 47 w 491"/>
              <a:gd name="T27" fmla="*/ 101 h 493"/>
              <a:gd name="T28" fmla="*/ 78 w 491"/>
              <a:gd name="T29" fmla="*/ 141 h 493"/>
              <a:gd name="T30" fmla="*/ 55 w 491"/>
              <a:gd name="T31" fmla="*/ 195 h 493"/>
              <a:gd name="T32" fmla="*/ 4 w 491"/>
              <a:gd name="T33" fmla="*/ 199 h 493"/>
              <a:gd name="T34" fmla="*/ 0 w 491"/>
              <a:gd name="T35" fmla="*/ 263 h 493"/>
              <a:gd name="T36" fmla="*/ 50 w 491"/>
              <a:gd name="T37" fmla="*/ 275 h 493"/>
              <a:gd name="T38" fmla="*/ 56 w 491"/>
              <a:gd name="T39" fmla="*/ 301 h 493"/>
              <a:gd name="T40" fmla="*/ 67 w 491"/>
              <a:gd name="T41" fmla="*/ 330 h 493"/>
              <a:gd name="T42" fmla="*/ 30 w 491"/>
              <a:gd name="T43" fmla="*/ 366 h 493"/>
              <a:gd name="T44" fmla="*/ 68 w 491"/>
              <a:gd name="T45" fmla="*/ 418 h 493"/>
              <a:gd name="T46" fmla="*/ 114 w 491"/>
              <a:gd name="T47" fmla="*/ 394 h 493"/>
              <a:gd name="T48" fmla="*/ 162 w 491"/>
              <a:gd name="T49" fmla="*/ 427 h 493"/>
              <a:gd name="T50" fmla="*/ 157 w 491"/>
              <a:gd name="T51" fmla="*/ 477 h 493"/>
              <a:gd name="T52" fmla="*/ 220 w 491"/>
              <a:gd name="T53" fmla="*/ 493 h 493"/>
              <a:gd name="T54" fmla="*/ 240 w 491"/>
              <a:gd name="T55" fmla="*/ 446 h 493"/>
              <a:gd name="T56" fmla="*/ 298 w 491"/>
              <a:gd name="T57" fmla="*/ 440 h 493"/>
              <a:gd name="T58" fmla="*/ 327 w 491"/>
              <a:gd name="T59" fmla="*/ 481 h 493"/>
              <a:gd name="T60" fmla="*/ 384 w 491"/>
              <a:gd name="T61" fmla="*/ 453 h 493"/>
              <a:gd name="T62" fmla="*/ 370 w 491"/>
              <a:gd name="T63" fmla="*/ 405 h 493"/>
              <a:gd name="T64" fmla="*/ 411 w 491"/>
              <a:gd name="T65" fmla="*/ 362 h 493"/>
              <a:gd name="T66" fmla="*/ 458 w 491"/>
              <a:gd name="T67" fmla="*/ 375 h 493"/>
              <a:gd name="T68" fmla="*/ 485 w 491"/>
              <a:gd name="T69" fmla="*/ 316 h 493"/>
              <a:gd name="T70" fmla="*/ 443 w 491"/>
              <a:gd name="T71" fmla="*/ 290 h 493"/>
              <a:gd name="T72" fmla="*/ 447 w 491"/>
              <a:gd name="T73" fmla="*/ 229 h 493"/>
              <a:gd name="T74" fmla="*/ 491 w 491"/>
              <a:gd name="T75" fmla="*/ 209 h 493"/>
              <a:gd name="T76" fmla="*/ 288 w 491"/>
              <a:gd name="T77" fmla="*/ 387 h 493"/>
              <a:gd name="T78" fmla="*/ 107 w 491"/>
              <a:gd name="T79" fmla="*/ 286 h 493"/>
              <a:gd name="T80" fmla="*/ 208 w 491"/>
              <a:gd name="T81" fmla="*/ 105 h 493"/>
              <a:gd name="T82" fmla="*/ 389 w 491"/>
              <a:gd name="T83" fmla="*/ 206 h 493"/>
              <a:gd name="T84" fmla="*/ 288 w 491"/>
              <a:gd name="T85" fmla="*/ 3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93">
                <a:moveTo>
                  <a:pt x="491" y="209"/>
                </a:moveTo>
                <a:cubicBezTo>
                  <a:pt x="473" y="147"/>
                  <a:pt x="473" y="147"/>
                  <a:pt x="473" y="147"/>
                </a:cubicBezTo>
                <a:cubicBezTo>
                  <a:pt x="425" y="153"/>
                  <a:pt x="425" y="153"/>
                  <a:pt x="425" y="153"/>
                </a:cubicBezTo>
                <a:cubicBezTo>
                  <a:pt x="416" y="135"/>
                  <a:pt x="403" y="118"/>
                  <a:pt x="389" y="104"/>
                </a:cubicBezTo>
                <a:cubicBezTo>
                  <a:pt x="409" y="61"/>
                  <a:pt x="409" y="61"/>
                  <a:pt x="409" y="61"/>
                </a:cubicBezTo>
                <a:cubicBezTo>
                  <a:pt x="356" y="25"/>
                  <a:pt x="356" y="25"/>
                  <a:pt x="356" y="25"/>
                </a:cubicBezTo>
                <a:cubicBezTo>
                  <a:pt x="323" y="61"/>
                  <a:pt x="323" y="61"/>
                  <a:pt x="323" y="61"/>
                </a:cubicBezTo>
                <a:cubicBezTo>
                  <a:pt x="304" y="53"/>
                  <a:pt x="284" y="48"/>
                  <a:pt x="264" y="47"/>
                </a:cubicBezTo>
                <a:cubicBezTo>
                  <a:pt x="252" y="0"/>
                  <a:pt x="252" y="0"/>
                  <a:pt x="252" y="0"/>
                </a:cubicBezTo>
                <a:cubicBezTo>
                  <a:pt x="188" y="6"/>
                  <a:pt x="188" y="6"/>
                  <a:pt x="188" y="6"/>
                </a:cubicBezTo>
                <a:cubicBezTo>
                  <a:pt x="185" y="56"/>
                  <a:pt x="185" y="56"/>
                  <a:pt x="185" y="56"/>
                </a:cubicBezTo>
                <a:cubicBezTo>
                  <a:pt x="166" y="63"/>
                  <a:pt x="148" y="72"/>
                  <a:pt x="132" y="83"/>
                </a:cubicBezTo>
                <a:cubicBezTo>
                  <a:pt x="92" y="54"/>
                  <a:pt x="92" y="54"/>
                  <a:pt x="92" y="5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78" y="141"/>
                  <a:pt x="78" y="141"/>
                  <a:pt x="78" y="141"/>
                </a:cubicBezTo>
                <a:cubicBezTo>
                  <a:pt x="68" y="158"/>
                  <a:pt x="60" y="176"/>
                  <a:pt x="55" y="195"/>
                </a:cubicBezTo>
                <a:cubicBezTo>
                  <a:pt x="4" y="199"/>
                  <a:pt x="4" y="199"/>
                  <a:pt x="4" y="199"/>
                </a:cubicBezTo>
                <a:cubicBezTo>
                  <a:pt x="0" y="263"/>
                  <a:pt x="0" y="263"/>
                  <a:pt x="0" y="263"/>
                </a:cubicBezTo>
                <a:cubicBezTo>
                  <a:pt x="50" y="275"/>
                  <a:pt x="50" y="275"/>
                  <a:pt x="50" y="275"/>
                </a:cubicBezTo>
                <a:cubicBezTo>
                  <a:pt x="51" y="283"/>
                  <a:pt x="53" y="292"/>
                  <a:pt x="56" y="301"/>
                </a:cubicBezTo>
                <a:cubicBezTo>
                  <a:pt x="59" y="311"/>
                  <a:pt x="62" y="321"/>
                  <a:pt x="67" y="330"/>
                </a:cubicBezTo>
                <a:cubicBezTo>
                  <a:pt x="30" y="366"/>
                  <a:pt x="30" y="366"/>
                  <a:pt x="30" y="366"/>
                </a:cubicBezTo>
                <a:cubicBezTo>
                  <a:pt x="68" y="418"/>
                  <a:pt x="68" y="418"/>
                  <a:pt x="68" y="418"/>
                </a:cubicBezTo>
                <a:cubicBezTo>
                  <a:pt x="114" y="394"/>
                  <a:pt x="114" y="394"/>
                  <a:pt x="114" y="394"/>
                </a:cubicBezTo>
                <a:cubicBezTo>
                  <a:pt x="128" y="408"/>
                  <a:pt x="145" y="418"/>
                  <a:pt x="162" y="427"/>
                </a:cubicBezTo>
                <a:cubicBezTo>
                  <a:pt x="157" y="477"/>
                  <a:pt x="157" y="477"/>
                  <a:pt x="157" y="477"/>
                </a:cubicBezTo>
                <a:cubicBezTo>
                  <a:pt x="220" y="493"/>
                  <a:pt x="220" y="493"/>
                  <a:pt x="220" y="493"/>
                </a:cubicBezTo>
                <a:cubicBezTo>
                  <a:pt x="240" y="446"/>
                  <a:pt x="240" y="446"/>
                  <a:pt x="240" y="446"/>
                </a:cubicBezTo>
                <a:cubicBezTo>
                  <a:pt x="259" y="447"/>
                  <a:pt x="279" y="445"/>
                  <a:pt x="298" y="440"/>
                </a:cubicBezTo>
                <a:cubicBezTo>
                  <a:pt x="327" y="481"/>
                  <a:pt x="327" y="481"/>
                  <a:pt x="327" y="481"/>
                </a:cubicBezTo>
                <a:cubicBezTo>
                  <a:pt x="384" y="453"/>
                  <a:pt x="384" y="453"/>
                  <a:pt x="384" y="453"/>
                </a:cubicBezTo>
                <a:cubicBezTo>
                  <a:pt x="370" y="405"/>
                  <a:pt x="370" y="405"/>
                  <a:pt x="370" y="405"/>
                </a:cubicBezTo>
                <a:cubicBezTo>
                  <a:pt x="386" y="393"/>
                  <a:pt x="400" y="378"/>
                  <a:pt x="411" y="362"/>
                </a:cubicBezTo>
                <a:cubicBezTo>
                  <a:pt x="458" y="375"/>
                  <a:pt x="458" y="375"/>
                  <a:pt x="458" y="375"/>
                </a:cubicBezTo>
                <a:cubicBezTo>
                  <a:pt x="485" y="316"/>
                  <a:pt x="485" y="316"/>
                  <a:pt x="485" y="316"/>
                </a:cubicBezTo>
                <a:cubicBezTo>
                  <a:pt x="443" y="290"/>
                  <a:pt x="443" y="290"/>
                  <a:pt x="443" y="290"/>
                </a:cubicBezTo>
                <a:cubicBezTo>
                  <a:pt x="448" y="270"/>
                  <a:pt x="449" y="249"/>
                  <a:pt x="447" y="229"/>
                </a:cubicBezTo>
                <a:lnTo>
                  <a:pt x="491" y="209"/>
                </a:lnTo>
                <a:close/>
                <a:moveTo>
                  <a:pt x="288" y="387"/>
                </a:moveTo>
                <a:cubicBezTo>
                  <a:pt x="210" y="409"/>
                  <a:pt x="129" y="364"/>
                  <a:pt x="107" y="286"/>
                </a:cubicBezTo>
                <a:cubicBezTo>
                  <a:pt x="85" y="208"/>
                  <a:pt x="130" y="127"/>
                  <a:pt x="208" y="105"/>
                </a:cubicBezTo>
                <a:cubicBezTo>
                  <a:pt x="286" y="83"/>
                  <a:pt x="367" y="128"/>
                  <a:pt x="389" y="206"/>
                </a:cubicBezTo>
                <a:cubicBezTo>
                  <a:pt x="411" y="284"/>
                  <a:pt x="366" y="365"/>
                  <a:pt x="288" y="38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8" name="Freeform 7"/>
          <p:cNvSpPr>
            <a:spLocks noEditPoints="1"/>
          </p:cNvSpPr>
          <p:nvPr/>
        </p:nvSpPr>
        <p:spPr bwMode="auto">
          <a:xfrm>
            <a:off x="9479530" y="3586126"/>
            <a:ext cx="1025177" cy="1041309"/>
          </a:xfrm>
          <a:custGeom>
            <a:avLst/>
            <a:gdLst>
              <a:gd name="T0" fmla="*/ 487 w 487"/>
              <a:gd name="T1" fmla="*/ 277 h 494"/>
              <a:gd name="T2" fmla="*/ 487 w 487"/>
              <a:gd name="T3" fmla="*/ 213 h 494"/>
              <a:gd name="T4" fmla="*/ 439 w 487"/>
              <a:gd name="T5" fmla="*/ 206 h 494"/>
              <a:gd name="T6" fmla="*/ 418 w 487"/>
              <a:gd name="T7" fmla="*/ 149 h 494"/>
              <a:gd name="T8" fmla="*/ 449 w 487"/>
              <a:gd name="T9" fmla="*/ 113 h 494"/>
              <a:gd name="T10" fmla="*/ 408 w 487"/>
              <a:gd name="T11" fmla="*/ 63 h 494"/>
              <a:gd name="T12" fmla="*/ 366 w 487"/>
              <a:gd name="T13" fmla="*/ 89 h 494"/>
              <a:gd name="T14" fmla="*/ 313 w 487"/>
              <a:gd name="T15" fmla="*/ 59 h 494"/>
              <a:gd name="T16" fmla="*/ 314 w 487"/>
              <a:gd name="T17" fmla="*/ 11 h 494"/>
              <a:gd name="T18" fmla="*/ 251 w 487"/>
              <a:gd name="T19" fmla="*/ 0 h 494"/>
              <a:gd name="T20" fmla="*/ 235 w 487"/>
              <a:gd name="T21" fmla="*/ 47 h 494"/>
              <a:gd name="T22" fmla="*/ 176 w 487"/>
              <a:gd name="T23" fmla="*/ 59 h 494"/>
              <a:gd name="T24" fmla="*/ 145 w 487"/>
              <a:gd name="T25" fmla="*/ 20 h 494"/>
              <a:gd name="T26" fmla="*/ 90 w 487"/>
              <a:gd name="T27" fmla="*/ 52 h 494"/>
              <a:gd name="T28" fmla="*/ 108 w 487"/>
              <a:gd name="T29" fmla="*/ 100 h 494"/>
              <a:gd name="T30" fmla="*/ 71 w 487"/>
              <a:gd name="T31" fmla="*/ 145 h 494"/>
              <a:gd name="T32" fmla="*/ 22 w 487"/>
              <a:gd name="T33" fmla="*/ 135 h 494"/>
              <a:gd name="T34" fmla="*/ 0 w 487"/>
              <a:gd name="T35" fmla="*/ 196 h 494"/>
              <a:gd name="T36" fmla="*/ 45 w 487"/>
              <a:gd name="T37" fmla="*/ 220 h 494"/>
              <a:gd name="T38" fmla="*/ 43 w 487"/>
              <a:gd name="T39" fmla="*/ 247 h 494"/>
              <a:gd name="T40" fmla="*/ 46 w 487"/>
              <a:gd name="T41" fmla="*/ 279 h 494"/>
              <a:gd name="T42" fmla="*/ 1 w 487"/>
              <a:gd name="T43" fmla="*/ 303 h 494"/>
              <a:gd name="T44" fmla="*/ 23 w 487"/>
              <a:gd name="T45" fmla="*/ 363 h 494"/>
              <a:gd name="T46" fmla="*/ 74 w 487"/>
              <a:gd name="T47" fmla="*/ 353 h 494"/>
              <a:gd name="T48" fmla="*/ 112 w 487"/>
              <a:gd name="T49" fmla="*/ 398 h 494"/>
              <a:gd name="T50" fmla="*/ 93 w 487"/>
              <a:gd name="T51" fmla="*/ 445 h 494"/>
              <a:gd name="T52" fmla="*/ 149 w 487"/>
              <a:gd name="T53" fmla="*/ 477 h 494"/>
              <a:gd name="T54" fmla="*/ 181 w 487"/>
              <a:gd name="T55" fmla="*/ 437 h 494"/>
              <a:gd name="T56" fmla="*/ 239 w 487"/>
              <a:gd name="T57" fmla="*/ 447 h 494"/>
              <a:gd name="T58" fmla="*/ 255 w 487"/>
              <a:gd name="T59" fmla="*/ 494 h 494"/>
              <a:gd name="T60" fmla="*/ 318 w 487"/>
              <a:gd name="T61" fmla="*/ 483 h 494"/>
              <a:gd name="T62" fmla="*/ 317 w 487"/>
              <a:gd name="T63" fmla="*/ 433 h 494"/>
              <a:gd name="T64" fmla="*/ 369 w 487"/>
              <a:gd name="T65" fmla="*/ 403 h 494"/>
              <a:gd name="T66" fmla="*/ 411 w 487"/>
              <a:gd name="T67" fmla="*/ 428 h 494"/>
              <a:gd name="T68" fmla="*/ 452 w 487"/>
              <a:gd name="T69" fmla="*/ 379 h 494"/>
              <a:gd name="T70" fmla="*/ 419 w 487"/>
              <a:gd name="T71" fmla="*/ 342 h 494"/>
              <a:gd name="T72" fmla="*/ 440 w 487"/>
              <a:gd name="T73" fmla="*/ 285 h 494"/>
              <a:gd name="T74" fmla="*/ 487 w 487"/>
              <a:gd name="T75" fmla="*/ 277 h 494"/>
              <a:gd name="T76" fmla="*/ 243 w 487"/>
              <a:gd name="T77" fmla="*/ 393 h 494"/>
              <a:gd name="T78" fmla="*/ 97 w 487"/>
              <a:gd name="T79" fmla="*/ 247 h 494"/>
              <a:gd name="T80" fmla="*/ 243 w 487"/>
              <a:gd name="T81" fmla="*/ 101 h 494"/>
              <a:gd name="T82" fmla="*/ 390 w 487"/>
              <a:gd name="T83" fmla="*/ 247 h 494"/>
              <a:gd name="T84" fmla="*/ 243 w 487"/>
              <a:gd name="T85" fmla="*/ 3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7" h="494">
                <a:moveTo>
                  <a:pt x="487" y="277"/>
                </a:moveTo>
                <a:cubicBezTo>
                  <a:pt x="487" y="213"/>
                  <a:pt x="487" y="213"/>
                  <a:pt x="487" y="213"/>
                </a:cubicBezTo>
                <a:cubicBezTo>
                  <a:pt x="439" y="206"/>
                  <a:pt x="439" y="206"/>
                  <a:pt x="439" y="206"/>
                </a:cubicBezTo>
                <a:cubicBezTo>
                  <a:pt x="435" y="186"/>
                  <a:pt x="428" y="166"/>
                  <a:pt x="418" y="149"/>
                </a:cubicBezTo>
                <a:cubicBezTo>
                  <a:pt x="449" y="113"/>
                  <a:pt x="449" y="113"/>
                  <a:pt x="449" y="113"/>
                </a:cubicBezTo>
                <a:cubicBezTo>
                  <a:pt x="408" y="63"/>
                  <a:pt x="408" y="63"/>
                  <a:pt x="408" y="63"/>
                </a:cubicBezTo>
                <a:cubicBezTo>
                  <a:pt x="366" y="89"/>
                  <a:pt x="366" y="89"/>
                  <a:pt x="366" y="89"/>
                </a:cubicBezTo>
                <a:cubicBezTo>
                  <a:pt x="350" y="77"/>
                  <a:pt x="332" y="67"/>
                  <a:pt x="313" y="59"/>
                </a:cubicBezTo>
                <a:cubicBezTo>
                  <a:pt x="314" y="11"/>
                  <a:pt x="314" y="11"/>
                  <a:pt x="314" y="11"/>
                </a:cubicBezTo>
                <a:cubicBezTo>
                  <a:pt x="251" y="0"/>
                  <a:pt x="251" y="0"/>
                  <a:pt x="251" y="0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214" y="48"/>
                  <a:pt x="195" y="52"/>
                  <a:pt x="176" y="59"/>
                </a:cubicBezTo>
                <a:cubicBezTo>
                  <a:pt x="145" y="20"/>
                  <a:pt x="145" y="20"/>
                  <a:pt x="145" y="20"/>
                </a:cubicBezTo>
                <a:cubicBezTo>
                  <a:pt x="90" y="52"/>
                  <a:pt x="90" y="52"/>
                  <a:pt x="90" y="52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4" y="113"/>
                  <a:pt x="81" y="128"/>
                  <a:pt x="71" y="145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0" y="196"/>
                  <a:pt x="0" y="196"/>
                  <a:pt x="0" y="196"/>
                </a:cubicBezTo>
                <a:cubicBezTo>
                  <a:pt x="45" y="220"/>
                  <a:pt x="45" y="220"/>
                  <a:pt x="45" y="220"/>
                </a:cubicBezTo>
                <a:cubicBezTo>
                  <a:pt x="44" y="229"/>
                  <a:pt x="43" y="238"/>
                  <a:pt x="43" y="247"/>
                </a:cubicBezTo>
                <a:cubicBezTo>
                  <a:pt x="43" y="258"/>
                  <a:pt x="44" y="268"/>
                  <a:pt x="46" y="279"/>
                </a:cubicBezTo>
                <a:cubicBezTo>
                  <a:pt x="1" y="303"/>
                  <a:pt x="1" y="303"/>
                  <a:pt x="1" y="303"/>
                </a:cubicBezTo>
                <a:cubicBezTo>
                  <a:pt x="23" y="363"/>
                  <a:pt x="23" y="363"/>
                  <a:pt x="23" y="363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84" y="370"/>
                  <a:pt x="97" y="385"/>
                  <a:pt x="112" y="398"/>
                </a:cubicBezTo>
                <a:cubicBezTo>
                  <a:pt x="93" y="445"/>
                  <a:pt x="93" y="445"/>
                  <a:pt x="93" y="445"/>
                </a:cubicBezTo>
                <a:cubicBezTo>
                  <a:pt x="149" y="477"/>
                  <a:pt x="149" y="477"/>
                  <a:pt x="149" y="477"/>
                </a:cubicBezTo>
                <a:cubicBezTo>
                  <a:pt x="181" y="437"/>
                  <a:pt x="181" y="437"/>
                  <a:pt x="181" y="437"/>
                </a:cubicBezTo>
                <a:cubicBezTo>
                  <a:pt x="199" y="443"/>
                  <a:pt x="219" y="446"/>
                  <a:pt x="239" y="447"/>
                </a:cubicBezTo>
                <a:cubicBezTo>
                  <a:pt x="255" y="494"/>
                  <a:pt x="255" y="494"/>
                  <a:pt x="255" y="494"/>
                </a:cubicBezTo>
                <a:cubicBezTo>
                  <a:pt x="318" y="483"/>
                  <a:pt x="318" y="483"/>
                  <a:pt x="318" y="483"/>
                </a:cubicBezTo>
                <a:cubicBezTo>
                  <a:pt x="317" y="433"/>
                  <a:pt x="317" y="433"/>
                  <a:pt x="317" y="433"/>
                </a:cubicBezTo>
                <a:cubicBezTo>
                  <a:pt x="336" y="426"/>
                  <a:pt x="353" y="415"/>
                  <a:pt x="369" y="403"/>
                </a:cubicBezTo>
                <a:cubicBezTo>
                  <a:pt x="411" y="428"/>
                  <a:pt x="411" y="428"/>
                  <a:pt x="411" y="428"/>
                </a:cubicBezTo>
                <a:cubicBezTo>
                  <a:pt x="452" y="379"/>
                  <a:pt x="452" y="379"/>
                  <a:pt x="452" y="379"/>
                </a:cubicBezTo>
                <a:cubicBezTo>
                  <a:pt x="419" y="342"/>
                  <a:pt x="419" y="342"/>
                  <a:pt x="419" y="342"/>
                </a:cubicBezTo>
                <a:cubicBezTo>
                  <a:pt x="429" y="324"/>
                  <a:pt x="436" y="305"/>
                  <a:pt x="440" y="285"/>
                </a:cubicBezTo>
                <a:lnTo>
                  <a:pt x="487" y="277"/>
                </a:lnTo>
                <a:close/>
                <a:moveTo>
                  <a:pt x="243" y="393"/>
                </a:moveTo>
                <a:cubicBezTo>
                  <a:pt x="163" y="393"/>
                  <a:pt x="97" y="328"/>
                  <a:pt x="97" y="247"/>
                </a:cubicBezTo>
                <a:cubicBezTo>
                  <a:pt x="97" y="166"/>
                  <a:pt x="163" y="101"/>
                  <a:pt x="243" y="101"/>
                </a:cubicBezTo>
                <a:cubicBezTo>
                  <a:pt x="324" y="101"/>
                  <a:pt x="390" y="166"/>
                  <a:pt x="390" y="247"/>
                </a:cubicBezTo>
                <a:cubicBezTo>
                  <a:pt x="390" y="328"/>
                  <a:pt x="324" y="393"/>
                  <a:pt x="243" y="39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204686" y="5015218"/>
            <a:ext cx="3438762" cy="995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67" b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Продумать систему домашних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67" b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заданий.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67" b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Сделать поле для отправки </a:t>
            </a:r>
            <a:r>
              <a:rPr lang="ru-RU" sz="1467" b="1" dirty="0" err="1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дз</a:t>
            </a:r>
            <a:r>
              <a:rPr lang="ru-RU" sz="1467" b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2425702" y="1669354"/>
            <a:ext cx="4673075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Сделать</a:t>
            </a: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 личный кабинет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для учителя, чтобы он мог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в ручную добавлять уроки и проверять их.</a:t>
            </a:r>
            <a:endParaRPr kumimoji="0" lang="en-US" sz="14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5838476" y="5244260"/>
            <a:ext cx="2541080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Возможность</a:t>
            </a: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 общаться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с преподавателем</a:t>
            </a:r>
            <a:endParaRPr kumimoji="0" lang="en-US" sz="14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9257424" y="2047862"/>
            <a:ext cx="198003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67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Добавить</a:t>
            </a:r>
            <a:r>
              <a:rPr kumimoji="0" lang="ru-RU" sz="1467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 дневник</a:t>
            </a:r>
            <a:endParaRPr kumimoji="0" lang="en-US" sz="1467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13" name="Group 412"/>
          <p:cNvGrpSpPr/>
          <p:nvPr/>
        </p:nvGrpSpPr>
        <p:grpSpPr>
          <a:xfrm>
            <a:off x="2597555" y="2884703"/>
            <a:ext cx="978579" cy="978579"/>
            <a:chOff x="1948166" y="2334977"/>
            <a:chExt cx="733934" cy="733934"/>
          </a:xfrm>
        </p:grpSpPr>
        <p:sp>
          <p:nvSpPr>
            <p:cNvPr id="414" name="Oval 16"/>
            <p:cNvSpPr>
              <a:spLocks noChangeArrowheads="1"/>
            </p:cNvSpPr>
            <p:nvPr/>
          </p:nvSpPr>
          <p:spPr bwMode="auto">
            <a:xfrm>
              <a:off x="1948166" y="2334977"/>
              <a:ext cx="733934" cy="733934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15" name="Freeform 61"/>
            <p:cNvSpPr>
              <a:spLocks noEditPoints="1"/>
            </p:cNvSpPr>
            <p:nvPr/>
          </p:nvSpPr>
          <p:spPr bwMode="auto">
            <a:xfrm>
              <a:off x="2176260" y="2563664"/>
              <a:ext cx="269367" cy="267782"/>
            </a:xfrm>
            <a:custGeom>
              <a:avLst/>
              <a:gdLst>
                <a:gd name="T0" fmla="*/ 58 w 72"/>
                <a:gd name="T1" fmla="*/ 15 h 69"/>
                <a:gd name="T2" fmla="*/ 35 w 72"/>
                <a:gd name="T3" fmla="*/ 0 h 69"/>
                <a:gd name="T4" fmla="*/ 34 w 72"/>
                <a:gd name="T5" fmla="*/ 1 h 69"/>
                <a:gd name="T6" fmla="*/ 8 w 72"/>
                <a:gd name="T7" fmla="*/ 15 h 69"/>
                <a:gd name="T8" fmla="*/ 0 w 72"/>
                <a:gd name="T9" fmla="*/ 61 h 69"/>
                <a:gd name="T10" fmla="*/ 64 w 72"/>
                <a:gd name="T11" fmla="*/ 69 h 69"/>
                <a:gd name="T12" fmla="*/ 72 w 72"/>
                <a:gd name="T13" fmla="*/ 23 h 69"/>
                <a:gd name="T14" fmla="*/ 34 w 72"/>
                <a:gd name="T15" fmla="*/ 4 h 69"/>
                <a:gd name="T16" fmla="*/ 38 w 72"/>
                <a:gd name="T17" fmla="*/ 3 h 69"/>
                <a:gd name="T18" fmla="*/ 18 w 72"/>
                <a:gd name="T19" fmla="*/ 15 h 69"/>
                <a:gd name="T20" fmla="*/ 69 w 72"/>
                <a:gd name="T21" fmla="*/ 61 h 69"/>
                <a:gd name="T22" fmla="*/ 8 w 72"/>
                <a:gd name="T23" fmla="*/ 66 h 69"/>
                <a:gd name="T24" fmla="*/ 3 w 72"/>
                <a:gd name="T25" fmla="*/ 23 h 69"/>
                <a:gd name="T26" fmla="*/ 64 w 72"/>
                <a:gd name="T27" fmla="*/ 18 h 69"/>
                <a:gd name="T28" fmla="*/ 69 w 72"/>
                <a:gd name="T29" fmla="*/ 61 h 69"/>
                <a:gd name="T30" fmla="*/ 38 w 72"/>
                <a:gd name="T31" fmla="*/ 32 h 69"/>
                <a:gd name="T32" fmla="*/ 27 w 72"/>
                <a:gd name="T33" fmla="*/ 32 h 69"/>
                <a:gd name="T34" fmla="*/ 32 w 72"/>
                <a:gd name="T35" fmla="*/ 28 h 69"/>
                <a:gd name="T36" fmla="*/ 32 w 72"/>
                <a:gd name="T37" fmla="*/ 35 h 69"/>
                <a:gd name="T38" fmla="*/ 32 w 72"/>
                <a:gd name="T39" fmla="*/ 28 h 69"/>
                <a:gd name="T40" fmla="*/ 7 w 72"/>
                <a:gd name="T41" fmla="*/ 21 h 69"/>
                <a:gd name="T42" fmla="*/ 6 w 72"/>
                <a:gd name="T43" fmla="*/ 49 h 69"/>
                <a:gd name="T44" fmla="*/ 6 w 72"/>
                <a:gd name="T45" fmla="*/ 62 h 69"/>
                <a:gd name="T46" fmla="*/ 21 w 72"/>
                <a:gd name="T47" fmla="*/ 63 h 69"/>
                <a:gd name="T48" fmla="*/ 65 w 72"/>
                <a:gd name="T49" fmla="*/ 63 h 69"/>
                <a:gd name="T50" fmla="*/ 66 w 72"/>
                <a:gd name="T51" fmla="*/ 50 h 69"/>
                <a:gd name="T52" fmla="*/ 66 w 72"/>
                <a:gd name="T53" fmla="*/ 22 h 69"/>
                <a:gd name="T54" fmla="*/ 8 w 72"/>
                <a:gd name="T55" fmla="*/ 49 h 69"/>
                <a:gd name="T56" fmla="*/ 18 w 72"/>
                <a:gd name="T57" fmla="*/ 41 h 69"/>
                <a:gd name="T58" fmla="*/ 27 w 72"/>
                <a:gd name="T59" fmla="*/ 41 h 69"/>
                <a:gd name="T60" fmla="*/ 35 w 72"/>
                <a:gd name="T61" fmla="*/ 47 h 69"/>
                <a:gd name="T62" fmla="*/ 34 w 72"/>
                <a:gd name="T63" fmla="*/ 50 h 69"/>
                <a:gd name="T64" fmla="*/ 11 w 72"/>
                <a:gd name="T65" fmla="*/ 50 h 69"/>
                <a:gd name="T66" fmla="*/ 21 w 72"/>
                <a:gd name="T67" fmla="*/ 61 h 69"/>
                <a:gd name="T68" fmla="*/ 8 w 72"/>
                <a:gd name="T69" fmla="*/ 52 h 69"/>
                <a:gd name="T70" fmla="*/ 29 w 72"/>
                <a:gd name="T71" fmla="*/ 52 h 69"/>
                <a:gd name="T72" fmla="*/ 31 w 72"/>
                <a:gd name="T73" fmla="*/ 54 h 69"/>
                <a:gd name="T74" fmla="*/ 34 w 72"/>
                <a:gd name="T75" fmla="*/ 56 h 69"/>
                <a:gd name="T76" fmla="*/ 21 w 72"/>
                <a:gd name="T77" fmla="*/ 61 h 69"/>
                <a:gd name="T78" fmla="*/ 28 w 72"/>
                <a:gd name="T79" fmla="*/ 61 h 69"/>
                <a:gd name="T80" fmla="*/ 36 w 72"/>
                <a:gd name="T81" fmla="*/ 57 h 69"/>
                <a:gd name="T82" fmla="*/ 32 w 72"/>
                <a:gd name="T83" fmla="*/ 52 h 69"/>
                <a:gd name="T84" fmla="*/ 37 w 72"/>
                <a:gd name="T85" fmla="*/ 52 h 69"/>
                <a:gd name="T86" fmla="*/ 40 w 72"/>
                <a:gd name="T87" fmla="*/ 54 h 69"/>
                <a:gd name="T88" fmla="*/ 42 w 72"/>
                <a:gd name="T89" fmla="*/ 58 h 69"/>
                <a:gd name="T90" fmla="*/ 64 w 72"/>
                <a:gd name="T91" fmla="*/ 61 h 69"/>
                <a:gd name="T92" fmla="*/ 43 w 72"/>
                <a:gd name="T93" fmla="*/ 60 h 69"/>
                <a:gd name="T94" fmla="*/ 41 w 72"/>
                <a:gd name="T95" fmla="*/ 52 h 69"/>
                <a:gd name="T96" fmla="*/ 61 w 72"/>
                <a:gd name="T97" fmla="*/ 52 h 69"/>
                <a:gd name="T98" fmla="*/ 64 w 72"/>
                <a:gd name="T99" fmla="*/ 61 h 69"/>
                <a:gd name="T100" fmla="*/ 61 w 72"/>
                <a:gd name="T101" fmla="*/ 50 h 69"/>
                <a:gd name="T102" fmla="*/ 38 w 72"/>
                <a:gd name="T103" fmla="*/ 50 h 69"/>
                <a:gd name="T104" fmla="*/ 36 w 72"/>
                <a:gd name="T105" fmla="*/ 46 h 69"/>
                <a:gd name="T106" fmla="*/ 41 w 72"/>
                <a:gd name="T107" fmla="*/ 38 h 69"/>
                <a:gd name="T108" fmla="*/ 62 w 72"/>
                <a:gd name="T109" fmla="*/ 47 h 69"/>
                <a:gd name="T110" fmla="*/ 64 w 72"/>
                <a:gd name="T111" fmla="*/ 46 h 69"/>
                <a:gd name="T112" fmla="*/ 52 w 72"/>
                <a:gd name="T113" fmla="*/ 36 h 69"/>
                <a:gd name="T114" fmla="*/ 32 w 72"/>
                <a:gd name="T115" fmla="*/ 43 h 69"/>
                <a:gd name="T116" fmla="*/ 16 w 72"/>
                <a:gd name="T117" fmla="*/ 39 h 69"/>
                <a:gd name="T118" fmla="*/ 8 w 72"/>
                <a:gd name="T119" fmla="*/ 46 h 69"/>
                <a:gd name="T120" fmla="*/ 64 w 72"/>
                <a:gd name="T121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" h="69">
                  <a:moveTo>
                    <a:pt x="64" y="15"/>
                  </a:moveTo>
                  <a:cubicBezTo>
                    <a:pt x="58" y="15"/>
                    <a:pt x="58" y="15"/>
                    <a:pt x="58" y="1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1"/>
                    <a:pt x="34" y="1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5"/>
                    <a:pt x="4" y="69"/>
                    <a:pt x="8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8" y="69"/>
                    <a:pt x="72" y="65"/>
                    <a:pt x="72" y="61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19"/>
                    <a:pt x="68" y="15"/>
                    <a:pt x="64" y="15"/>
                  </a:cubicBezTo>
                  <a:close/>
                  <a:moveTo>
                    <a:pt x="34" y="4"/>
                  </a:moveTo>
                  <a:cubicBezTo>
                    <a:pt x="34" y="4"/>
                    <a:pt x="35" y="5"/>
                    <a:pt x="36" y="5"/>
                  </a:cubicBezTo>
                  <a:cubicBezTo>
                    <a:pt x="37" y="5"/>
                    <a:pt x="38" y="4"/>
                    <a:pt x="38" y="3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8" y="15"/>
                    <a:pt x="18" y="15"/>
                    <a:pt x="18" y="15"/>
                  </a:cubicBezTo>
                  <a:lnTo>
                    <a:pt x="34" y="4"/>
                  </a:lnTo>
                  <a:close/>
                  <a:moveTo>
                    <a:pt x="69" y="61"/>
                  </a:moveTo>
                  <a:cubicBezTo>
                    <a:pt x="69" y="64"/>
                    <a:pt x="66" y="66"/>
                    <a:pt x="64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5" y="66"/>
                    <a:pt x="3" y="64"/>
                    <a:pt x="3" y="6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0"/>
                    <a:pt x="5" y="18"/>
                    <a:pt x="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6" y="18"/>
                    <a:pt x="69" y="20"/>
                    <a:pt x="69" y="23"/>
                  </a:cubicBezTo>
                  <a:lnTo>
                    <a:pt x="69" y="61"/>
                  </a:lnTo>
                  <a:close/>
                  <a:moveTo>
                    <a:pt x="32" y="37"/>
                  </a:moveTo>
                  <a:cubicBezTo>
                    <a:pt x="35" y="37"/>
                    <a:pt x="38" y="35"/>
                    <a:pt x="38" y="32"/>
                  </a:cubicBezTo>
                  <a:cubicBezTo>
                    <a:pt x="38" y="29"/>
                    <a:pt x="35" y="26"/>
                    <a:pt x="32" y="26"/>
                  </a:cubicBezTo>
                  <a:cubicBezTo>
                    <a:pt x="29" y="26"/>
                    <a:pt x="27" y="29"/>
                    <a:pt x="27" y="32"/>
                  </a:cubicBezTo>
                  <a:cubicBezTo>
                    <a:pt x="27" y="35"/>
                    <a:pt x="29" y="37"/>
                    <a:pt x="32" y="37"/>
                  </a:cubicBezTo>
                  <a:close/>
                  <a:moveTo>
                    <a:pt x="32" y="28"/>
                  </a:moveTo>
                  <a:cubicBezTo>
                    <a:pt x="34" y="28"/>
                    <a:pt x="36" y="30"/>
                    <a:pt x="36" y="32"/>
                  </a:cubicBezTo>
                  <a:cubicBezTo>
                    <a:pt x="36" y="34"/>
                    <a:pt x="34" y="35"/>
                    <a:pt x="32" y="35"/>
                  </a:cubicBezTo>
                  <a:cubicBezTo>
                    <a:pt x="30" y="35"/>
                    <a:pt x="29" y="34"/>
                    <a:pt x="29" y="32"/>
                  </a:cubicBezTo>
                  <a:cubicBezTo>
                    <a:pt x="29" y="30"/>
                    <a:pt x="30" y="28"/>
                    <a:pt x="32" y="28"/>
                  </a:cubicBezTo>
                  <a:close/>
                  <a:moveTo>
                    <a:pt x="65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6" y="22"/>
                    <a:pt x="6" y="22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7" y="63"/>
                    <a:pt x="7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6" y="62"/>
                    <a:pt x="66" y="62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2"/>
                    <a:pt x="65" y="21"/>
                    <a:pt x="65" y="21"/>
                  </a:cubicBezTo>
                  <a:close/>
                  <a:moveTo>
                    <a:pt x="8" y="49"/>
                  </a:moveTo>
                  <a:cubicBezTo>
                    <a:pt x="8" y="49"/>
                    <a:pt x="9" y="48"/>
                    <a:pt x="10" y="47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21" y="39"/>
                    <a:pt x="22" y="39"/>
                  </a:cubicBezTo>
                  <a:cubicBezTo>
                    <a:pt x="24" y="39"/>
                    <a:pt x="26" y="40"/>
                    <a:pt x="27" y="41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9"/>
                    <a:pt x="37" y="49"/>
                    <a:pt x="37" y="49"/>
                  </a:cubicBezTo>
                  <a:cubicBezTo>
                    <a:pt x="36" y="50"/>
                    <a:pt x="36" y="50"/>
                    <a:pt x="34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9" y="50"/>
                    <a:pt x="8" y="49"/>
                  </a:cubicBezTo>
                  <a:close/>
                  <a:moveTo>
                    <a:pt x="21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1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3"/>
                    <a:pt x="30" y="53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5"/>
                    <a:pt x="34" y="56"/>
                    <a:pt x="34" y="56"/>
                  </a:cubicBezTo>
                  <a:cubicBezTo>
                    <a:pt x="34" y="56"/>
                    <a:pt x="34" y="57"/>
                    <a:pt x="30" y="58"/>
                  </a:cubicBezTo>
                  <a:cubicBezTo>
                    <a:pt x="26" y="59"/>
                    <a:pt x="23" y="60"/>
                    <a:pt x="21" y="61"/>
                  </a:cubicBezTo>
                  <a:close/>
                  <a:moveTo>
                    <a:pt x="36" y="61"/>
                  </a:move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0" y="60"/>
                  </a:cubicBezTo>
                  <a:cubicBezTo>
                    <a:pt x="34" y="59"/>
                    <a:pt x="36" y="58"/>
                    <a:pt x="36" y="57"/>
                  </a:cubicBezTo>
                  <a:cubicBezTo>
                    <a:pt x="36" y="55"/>
                    <a:pt x="34" y="53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8" y="53"/>
                    <a:pt x="38" y="53"/>
                    <a:pt x="39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2" y="55"/>
                    <a:pt x="45" y="56"/>
                    <a:pt x="45" y="57"/>
                  </a:cubicBezTo>
                  <a:cubicBezTo>
                    <a:pt x="45" y="57"/>
                    <a:pt x="45" y="57"/>
                    <a:pt x="42" y="58"/>
                  </a:cubicBezTo>
                  <a:lnTo>
                    <a:pt x="36" y="61"/>
                  </a:lnTo>
                  <a:close/>
                  <a:moveTo>
                    <a:pt x="64" y="61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6" y="59"/>
                    <a:pt x="47" y="58"/>
                    <a:pt x="47" y="57"/>
                  </a:cubicBezTo>
                  <a:cubicBezTo>
                    <a:pt x="47" y="55"/>
                    <a:pt x="44" y="54"/>
                    <a:pt x="41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2"/>
                    <a:pt x="63" y="52"/>
                    <a:pt x="64" y="52"/>
                  </a:cubicBezTo>
                  <a:lnTo>
                    <a:pt x="64" y="61"/>
                  </a:lnTo>
                  <a:close/>
                  <a:moveTo>
                    <a:pt x="64" y="49"/>
                  </a:moveTo>
                  <a:cubicBezTo>
                    <a:pt x="63" y="50"/>
                    <a:pt x="63" y="50"/>
                    <a:pt x="61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9" y="50"/>
                    <a:pt x="39" y="49"/>
                  </a:cubicBezTo>
                  <a:cubicBezTo>
                    <a:pt x="39" y="48"/>
                    <a:pt x="38" y="47"/>
                    <a:pt x="36" y="46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6"/>
                    <a:pt x="48" y="36"/>
                    <a:pt x="51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48"/>
                    <a:pt x="63" y="49"/>
                    <a:pt x="64" y="49"/>
                  </a:cubicBezTo>
                  <a:close/>
                  <a:moveTo>
                    <a:pt x="64" y="46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4"/>
                    <a:pt x="43" y="34"/>
                    <a:pt x="40" y="36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7"/>
                    <a:pt x="20" y="37"/>
                    <a:pt x="16" y="39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64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4047996" y="3785730"/>
            <a:ext cx="1366513" cy="1368473"/>
            <a:chOff x="3035996" y="3010747"/>
            <a:chExt cx="1024885" cy="1026355"/>
          </a:xfrm>
        </p:grpSpPr>
        <p:sp>
          <p:nvSpPr>
            <p:cNvPr id="417" name="Oval 6"/>
            <p:cNvSpPr>
              <a:spLocks noChangeArrowheads="1"/>
            </p:cNvSpPr>
            <p:nvPr/>
          </p:nvSpPr>
          <p:spPr bwMode="auto">
            <a:xfrm>
              <a:off x="3035996" y="3010747"/>
              <a:ext cx="1024885" cy="102635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18" name="Freeform 241"/>
            <p:cNvSpPr>
              <a:spLocks noEditPoints="1"/>
            </p:cNvSpPr>
            <p:nvPr/>
          </p:nvSpPr>
          <p:spPr bwMode="auto">
            <a:xfrm>
              <a:off x="3348256" y="3376051"/>
              <a:ext cx="400364" cy="295745"/>
            </a:xfrm>
            <a:custGeom>
              <a:avLst/>
              <a:gdLst>
                <a:gd name="T0" fmla="*/ 11 w 84"/>
                <a:gd name="T1" fmla="*/ 5 h 60"/>
                <a:gd name="T2" fmla="*/ 10 w 84"/>
                <a:gd name="T3" fmla="*/ 37 h 60"/>
                <a:gd name="T4" fmla="*/ 74 w 84"/>
                <a:gd name="T5" fmla="*/ 38 h 60"/>
                <a:gd name="T6" fmla="*/ 75 w 84"/>
                <a:gd name="T7" fmla="*/ 6 h 60"/>
                <a:gd name="T8" fmla="*/ 73 w 84"/>
                <a:gd name="T9" fmla="*/ 36 h 60"/>
                <a:gd name="T10" fmla="*/ 12 w 84"/>
                <a:gd name="T11" fmla="*/ 7 h 60"/>
                <a:gd name="T12" fmla="*/ 73 w 84"/>
                <a:gd name="T13" fmla="*/ 36 h 60"/>
                <a:gd name="T14" fmla="*/ 38 w 84"/>
                <a:gd name="T15" fmla="*/ 14 h 60"/>
                <a:gd name="T16" fmla="*/ 39 w 84"/>
                <a:gd name="T17" fmla="*/ 16 h 60"/>
                <a:gd name="T18" fmla="*/ 42 w 84"/>
                <a:gd name="T19" fmla="*/ 28 h 60"/>
                <a:gd name="T20" fmla="*/ 46 w 84"/>
                <a:gd name="T21" fmla="*/ 16 h 60"/>
                <a:gd name="T22" fmla="*/ 47 w 84"/>
                <a:gd name="T23" fmla="*/ 14 h 60"/>
                <a:gd name="T24" fmla="*/ 42 w 84"/>
                <a:gd name="T25" fmla="*/ 30 h 60"/>
                <a:gd name="T26" fmla="*/ 41 w 84"/>
                <a:gd name="T27" fmla="*/ 21 h 60"/>
                <a:gd name="T28" fmla="*/ 42 w 84"/>
                <a:gd name="T29" fmla="*/ 12 h 60"/>
                <a:gd name="T30" fmla="*/ 43 w 84"/>
                <a:gd name="T31" fmla="*/ 21 h 60"/>
                <a:gd name="T32" fmla="*/ 41 w 84"/>
                <a:gd name="T33" fmla="*/ 21 h 60"/>
                <a:gd name="T34" fmla="*/ 79 w 84"/>
                <a:gd name="T35" fmla="*/ 42 h 60"/>
                <a:gd name="T36" fmla="*/ 74 w 84"/>
                <a:gd name="T37" fmla="*/ 0 h 60"/>
                <a:gd name="T38" fmla="*/ 5 w 84"/>
                <a:gd name="T39" fmla="*/ 6 h 60"/>
                <a:gd name="T40" fmla="*/ 1 w 84"/>
                <a:gd name="T41" fmla="*/ 51 h 60"/>
                <a:gd name="T42" fmla="*/ 1 w 84"/>
                <a:gd name="T43" fmla="*/ 51 h 60"/>
                <a:gd name="T44" fmla="*/ 0 w 84"/>
                <a:gd name="T45" fmla="*/ 55 h 60"/>
                <a:gd name="T46" fmla="*/ 77 w 84"/>
                <a:gd name="T47" fmla="*/ 60 h 60"/>
                <a:gd name="T48" fmla="*/ 84 w 84"/>
                <a:gd name="T49" fmla="*/ 52 h 60"/>
                <a:gd name="T50" fmla="*/ 77 w 84"/>
                <a:gd name="T51" fmla="*/ 57 h 60"/>
                <a:gd name="T52" fmla="*/ 3 w 84"/>
                <a:gd name="T53" fmla="*/ 55 h 60"/>
                <a:gd name="T54" fmla="*/ 30 w 84"/>
                <a:gd name="T55" fmla="*/ 53 h 60"/>
                <a:gd name="T56" fmla="*/ 31 w 84"/>
                <a:gd name="T57" fmla="*/ 56 h 60"/>
                <a:gd name="T58" fmla="*/ 55 w 84"/>
                <a:gd name="T59" fmla="*/ 55 h 60"/>
                <a:gd name="T60" fmla="*/ 81 w 84"/>
                <a:gd name="T61" fmla="*/ 53 h 60"/>
                <a:gd name="T62" fmla="*/ 77 w 84"/>
                <a:gd name="T63" fmla="*/ 57 h 60"/>
                <a:gd name="T64" fmla="*/ 53 w 84"/>
                <a:gd name="T65" fmla="*/ 53 h 60"/>
                <a:gd name="T66" fmla="*/ 32 w 84"/>
                <a:gd name="T67" fmla="*/ 54 h 60"/>
                <a:gd name="T68" fmla="*/ 54 w 84"/>
                <a:gd name="T69" fmla="*/ 51 h 60"/>
                <a:gd name="T70" fmla="*/ 4 w 84"/>
                <a:gd name="T71" fmla="*/ 51 h 60"/>
                <a:gd name="T72" fmla="*/ 77 w 84"/>
                <a:gd name="T73" fmla="*/ 43 h 60"/>
                <a:gd name="T74" fmla="*/ 54 w 84"/>
                <a:gd name="T75" fmla="*/ 51 h 60"/>
                <a:gd name="T76" fmla="*/ 8 w 84"/>
                <a:gd name="T77" fmla="*/ 41 h 60"/>
                <a:gd name="T78" fmla="*/ 9 w 84"/>
                <a:gd name="T79" fmla="*/ 4 h 60"/>
                <a:gd name="T80" fmla="*/ 74 w 84"/>
                <a:gd name="T81" fmla="*/ 3 h 60"/>
                <a:gd name="T82" fmla="*/ 76 w 84"/>
                <a:gd name="T8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60">
                  <a:moveTo>
                    <a:pt x="74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1" y="38"/>
                    <a:pt x="11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5" y="37"/>
                    <a:pt x="75" y="3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5"/>
                    <a:pt x="74" y="5"/>
                    <a:pt x="74" y="5"/>
                  </a:cubicBezTo>
                  <a:close/>
                  <a:moveTo>
                    <a:pt x="73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73" y="7"/>
                    <a:pt x="73" y="7"/>
                    <a:pt x="73" y="7"/>
                  </a:cubicBezTo>
                  <a:lnTo>
                    <a:pt x="73" y="36"/>
                  </a:lnTo>
                  <a:close/>
                  <a:moveTo>
                    <a:pt x="34" y="21"/>
                  </a:moveTo>
                  <a:cubicBezTo>
                    <a:pt x="34" y="18"/>
                    <a:pt x="36" y="16"/>
                    <a:pt x="38" y="14"/>
                  </a:cubicBezTo>
                  <a:cubicBezTo>
                    <a:pt x="39" y="14"/>
                    <a:pt x="39" y="14"/>
                    <a:pt x="40" y="14"/>
                  </a:cubicBezTo>
                  <a:cubicBezTo>
                    <a:pt x="40" y="15"/>
                    <a:pt x="40" y="15"/>
                    <a:pt x="39" y="16"/>
                  </a:cubicBezTo>
                  <a:cubicBezTo>
                    <a:pt x="37" y="17"/>
                    <a:pt x="36" y="19"/>
                    <a:pt x="36" y="21"/>
                  </a:cubicBezTo>
                  <a:cubicBezTo>
                    <a:pt x="36" y="25"/>
                    <a:pt x="39" y="28"/>
                    <a:pt x="42" y="28"/>
                  </a:cubicBezTo>
                  <a:cubicBezTo>
                    <a:pt x="46" y="28"/>
                    <a:pt x="49" y="25"/>
                    <a:pt x="49" y="21"/>
                  </a:cubicBezTo>
                  <a:cubicBezTo>
                    <a:pt x="49" y="19"/>
                    <a:pt x="48" y="17"/>
                    <a:pt x="46" y="16"/>
                  </a:cubicBezTo>
                  <a:cubicBezTo>
                    <a:pt x="45" y="15"/>
                    <a:pt x="45" y="15"/>
                    <a:pt x="45" y="14"/>
                  </a:cubicBezTo>
                  <a:cubicBezTo>
                    <a:pt x="45" y="14"/>
                    <a:pt x="46" y="14"/>
                    <a:pt x="47" y="14"/>
                  </a:cubicBezTo>
                  <a:cubicBezTo>
                    <a:pt x="49" y="16"/>
                    <a:pt x="51" y="18"/>
                    <a:pt x="51" y="21"/>
                  </a:cubicBezTo>
                  <a:cubicBezTo>
                    <a:pt x="51" y="26"/>
                    <a:pt x="47" y="30"/>
                    <a:pt x="42" y="30"/>
                  </a:cubicBezTo>
                  <a:cubicBezTo>
                    <a:pt x="38" y="30"/>
                    <a:pt x="34" y="26"/>
                    <a:pt x="34" y="21"/>
                  </a:cubicBezTo>
                  <a:close/>
                  <a:moveTo>
                    <a:pt x="41" y="21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2" y="12"/>
                    <a:pt x="42" y="12"/>
                  </a:cubicBezTo>
                  <a:cubicBezTo>
                    <a:pt x="43" y="12"/>
                    <a:pt x="43" y="13"/>
                    <a:pt x="43" y="13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2"/>
                    <a:pt x="43" y="22"/>
                    <a:pt x="42" y="22"/>
                  </a:cubicBezTo>
                  <a:cubicBezTo>
                    <a:pt x="42" y="22"/>
                    <a:pt x="41" y="22"/>
                    <a:pt x="41" y="21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4" y="60"/>
                    <a:pt x="8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81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7" y="5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6"/>
                    <a:pt x="55" y="56"/>
                    <a:pt x="55" y="55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80" y="57"/>
                    <a:pt x="77" y="57"/>
                  </a:cubicBezTo>
                  <a:close/>
                  <a:moveTo>
                    <a:pt x="32" y="53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2" y="54"/>
                    <a:pt x="32" y="54"/>
                    <a:pt x="32" y="54"/>
                  </a:cubicBezTo>
                  <a:lnTo>
                    <a:pt x="32" y="53"/>
                  </a:lnTo>
                  <a:close/>
                  <a:moveTo>
                    <a:pt x="54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1" y="51"/>
                    <a:pt x="81" y="51"/>
                    <a:pt x="81" y="51"/>
                  </a:cubicBezTo>
                  <a:lnTo>
                    <a:pt x="54" y="51"/>
                  </a:lnTo>
                  <a:close/>
                  <a:moveTo>
                    <a:pt x="76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9" y="4"/>
                  </a:cubicBezTo>
                  <a:cubicBezTo>
                    <a:pt x="9" y="3"/>
                    <a:pt x="10" y="3"/>
                    <a:pt x="11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6" y="3"/>
                    <a:pt x="76" y="4"/>
                  </a:cubicBezTo>
                  <a:cubicBezTo>
                    <a:pt x="76" y="4"/>
                    <a:pt x="76" y="5"/>
                    <a:pt x="76" y="6"/>
                  </a:cubicBezTo>
                  <a:lnTo>
                    <a:pt x="76" y="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6600816" y="3546662"/>
            <a:ext cx="1016385" cy="1014589"/>
            <a:chOff x="4950611" y="2831446"/>
            <a:chExt cx="762289" cy="760942"/>
          </a:xfrm>
        </p:grpSpPr>
        <p:sp>
          <p:nvSpPr>
            <p:cNvPr id="420" name="Oval 14"/>
            <p:cNvSpPr>
              <a:spLocks noChangeArrowheads="1"/>
            </p:cNvSpPr>
            <p:nvPr/>
          </p:nvSpPr>
          <p:spPr bwMode="auto">
            <a:xfrm>
              <a:off x="4950611" y="2831446"/>
              <a:ext cx="762289" cy="76094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21" name="Freeform 47"/>
            <p:cNvSpPr>
              <a:spLocks noEditPoints="1"/>
            </p:cNvSpPr>
            <p:nvPr/>
          </p:nvSpPr>
          <p:spPr bwMode="auto">
            <a:xfrm>
              <a:off x="5199032" y="3077455"/>
              <a:ext cx="258687" cy="269034"/>
            </a:xfrm>
            <a:custGeom>
              <a:avLst/>
              <a:gdLst>
                <a:gd name="T0" fmla="*/ 74 w 74"/>
                <a:gd name="T1" fmla="*/ 22 h 74"/>
                <a:gd name="T2" fmla="*/ 69 w 74"/>
                <a:gd name="T3" fmla="*/ 10 h 74"/>
                <a:gd name="T4" fmla="*/ 64 w 74"/>
                <a:gd name="T5" fmla="*/ 0 h 74"/>
                <a:gd name="T6" fmla="*/ 5 w 74"/>
                <a:gd name="T7" fmla="*/ 8 h 74"/>
                <a:gd name="T8" fmla="*/ 0 w 74"/>
                <a:gd name="T9" fmla="*/ 21 h 74"/>
                <a:gd name="T10" fmla="*/ 0 w 74"/>
                <a:gd name="T11" fmla="*/ 26 h 74"/>
                <a:gd name="T12" fmla="*/ 1 w 74"/>
                <a:gd name="T13" fmla="*/ 68 h 74"/>
                <a:gd name="T14" fmla="*/ 69 w 74"/>
                <a:gd name="T15" fmla="*/ 74 h 74"/>
                <a:gd name="T16" fmla="*/ 70 w 74"/>
                <a:gd name="T17" fmla="*/ 63 h 74"/>
                <a:gd name="T18" fmla="*/ 10 w 74"/>
                <a:gd name="T19" fmla="*/ 3 h 74"/>
                <a:gd name="T20" fmla="*/ 66 w 74"/>
                <a:gd name="T21" fmla="*/ 8 h 74"/>
                <a:gd name="T22" fmla="*/ 8 w 74"/>
                <a:gd name="T23" fmla="*/ 8 h 74"/>
                <a:gd name="T24" fmla="*/ 67 w 74"/>
                <a:gd name="T25" fmla="*/ 13 h 74"/>
                <a:gd name="T26" fmla="*/ 8 w 74"/>
                <a:gd name="T27" fmla="*/ 13 h 74"/>
                <a:gd name="T28" fmla="*/ 12 w 74"/>
                <a:gd name="T29" fmla="*/ 29 h 74"/>
                <a:gd name="T30" fmla="*/ 22 w 74"/>
                <a:gd name="T31" fmla="*/ 29 h 74"/>
                <a:gd name="T32" fmla="*/ 32 w 74"/>
                <a:gd name="T33" fmla="*/ 29 h 74"/>
                <a:gd name="T34" fmla="*/ 42 w 74"/>
                <a:gd name="T35" fmla="*/ 29 h 74"/>
                <a:gd name="T36" fmla="*/ 52 w 74"/>
                <a:gd name="T37" fmla="*/ 29 h 74"/>
                <a:gd name="T38" fmla="*/ 62 w 74"/>
                <a:gd name="T39" fmla="*/ 29 h 74"/>
                <a:gd name="T40" fmla="*/ 67 w 74"/>
                <a:gd name="T41" fmla="*/ 64 h 74"/>
                <a:gd name="T42" fmla="*/ 8 w 74"/>
                <a:gd name="T43" fmla="*/ 30 h 74"/>
                <a:gd name="T44" fmla="*/ 18 w 74"/>
                <a:gd name="T45" fmla="*/ 28 h 74"/>
                <a:gd name="T46" fmla="*/ 13 w 74"/>
                <a:gd name="T47" fmla="*/ 23 h 74"/>
                <a:gd name="T48" fmla="*/ 48 w 74"/>
                <a:gd name="T49" fmla="*/ 28 h 74"/>
                <a:gd name="T50" fmla="*/ 43 w 74"/>
                <a:gd name="T51" fmla="*/ 23 h 74"/>
                <a:gd name="T52" fmla="*/ 41 w 74"/>
                <a:gd name="T53" fmla="*/ 26 h 74"/>
                <a:gd name="T54" fmla="*/ 33 w 74"/>
                <a:gd name="T55" fmla="*/ 26 h 74"/>
                <a:gd name="T56" fmla="*/ 41 w 74"/>
                <a:gd name="T57" fmla="*/ 26 h 74"/>
                <a:gd name="T58" fmla="*/ 27 w 74"/>
                <a:gd name="T59" fmla="*/ 28 h 74"/>
                <a:gd name="T60" fmla="*/ 31 w 74"/>
                <a:gd name="T61" fmla="*/ 23 h 74"/>
                <a:gd name="T62" fmla="*/ 58 w 74"/>
                <a:gd name="T63" fmla="*/ 28 h 74"/>
                <a:gd name="T64" fmla="*/ 53 w 74"/>
                <a:gd name="T65" fmla="*/ 23 h 74"/>
                <a:gd name="T66" fmla="*/ 3 w 74"/>
                <a:gd name="T67" fmla="*/ 23 h 74"/>
                <a:gd name="T68" fmla="*/ 8 w 74"/>
                <a:gd name="T69" fmla="*/ 28 h 74"/>
                <a:gd name="T70" fmla="*/ 3 w 74"/>
                <a:gd name="T71" fmla="*/ 23 h 74"/>
                <a:gd name="T72" fmla="*/ 63 w 74"/>
                <a:gd name="T73" fmla="*/ 23 h 74"/>
                <a:gd name="T74" fmla="*/ 68 w 74"/>
                <a:gd name="T75" fmla="*/ 28 h 74"/>
                <a:gd name="T76" fmla="*/ 4 w 74"/>
                <a:gd name="T77" fmla="*/ 68 h 74"/>
                <a:gd name="T78" fmla="*/ 70 w 74"/>
                <a:gd name="T79" fmla="*/ 68 h 74"/>
                <a:gd name="T80" fmla="*/ 5 w 74"/>
                <a:gd name="T81" fmla="*/ 71 h 74"/>
                <a:gd name="T82" fmla="*/ 15 w 74"/>
                <a:gd name="T83" fmla="*/ 59 h 74"/>
                <a:gd name="T84" fmla="*/ 25 w 74"/>
                <a:gd name="T85" fmla="*/ 59 h 74"/>
                <a:gd name="T86" fmla="*/ 32 w 74"/>
                <a:gd name="T87" fmla="*/ 42 h 74"/>
                <a:gd name="T88" fmla="*/ 58 w 74"/>
                <a:gd name="T89" fmla="*/ 59 h 74"/>
                <a:gd name="T90" fmla="*/ 58 w 74"/>
                <a:gd name="T91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" h="74">
                  <a:moveTo>
                    <a:pt x="74" y="26"/>
                  </a:moveTo>
                  <a:cubicBezTo>
                    <a:pt x="74" y="23"/>
                    <a:pt x="74" y="23"/>
                    <a:pt x="74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1"/>
                    <a:pt x="74" y="2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0"/>
                  </a:cubicBezTo>
                  <a:cubicBezTo>
                    <a:pt x="69" y="10"/>
                    <a:pt x="69" y="9"/>
                    <a:pt x="69" y="8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2"/>
                    <a:pt x="67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5" y="2"/>
                    <a:pt x="5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3" y="64"/>
                    <a:pt x="1" y="65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2"/>
                    <a:pt x="3" y="74"/>
                    <a:pt x="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2" y="74"/>
                    <a:pt x="73" y="72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3" y="65"/>
                    <a:pt x="72" y="64"/>
                    <a:pt x="70" y="63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2" y="31"/>
                    <a:pt x="74" y="29"/>
                    <a:pt x="74" y="26"/>
                  </a:cubicBezTo>
                  <a:close/>
                  <a:moveTo>
                    <a:pt x="10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9"/>
                    <a:pt x="65" y="10"/>
                    <a:pt x="64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8" y="9"/>
                    <a:pt x="8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lose/>
                  <a:moveTo>
                    <a:pt x="67" y="13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7" y="13"/>
                  </a:lnTo>
                  <a:close/>
                  <a:moveTo>
                    <a:pt x="8" y="30"/>
                  </a:moveTo>
                  <a:cubicBezTo>
                    <a:pt x="10" y="30"/>
                    <a:pt x="11" y="30"/>
                    <a:pt x="12" y="29"/>
                  </a:cubicBezTo>
                  <a:cubicBezTo>
                    <a:pt x="13" y="30"/>
                    <a:pt x="15" y="30"/>
                    <a:pt x="17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21" y="30"/>
                    <a:pt x="22" y="29"/>
                  </a:cubicBezTo>
                  <a:cubicBezTo>
                    <a:pt x="23" y="30"/>
                    <a:pt x="25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0"/>
                    <a:pt x="31" y="30"/>
                    <a:pt x="32" y="29"/>
                  </a:cubicBezTo>
                  <a:cubicBezTo>
                    <a:pt x="33" y="30"/>
                    <a:pt x="35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0" y="30"/>
                    <a:pt x="41" y="30"/>
                    <a:pt x="42" y="29"/>
                  </a:cubicBezTo>
                  <a:cubicBezTo>
                    <a:pt x="43" y="30"/>
                    <a:pt x="45" y="30"/>
                    <a:pt x="47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0"/>
                    <a:pt x="51" y="30"/>
                    <a:pt x="52" y="29"/>
                  </a:cubicBezTo>
                  <a:cubicBezTo>
                    <a:pt x="53" y="30"/>
                    <a:pt x="55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60" y="30"/>
                    <a:pt x="61" y="30"/>
                    <a:pt x="62" y="29"/>
                  </a:cubicBezTo>
                  <a:cubicBezTo>
                    <a:pt x="63" y="30"/>
                    <a:pt x="65" y="30"/>
                    <a:pt x="67" y="30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0"/>
                  </a:cubicBezTo>
                  <a:close/>
                  <a:moveTo>
                    <a:pt x="21" y="23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1" y="27"/>
                    <a:pt x="19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3" y="27"/>
                    <a:pt x="13" y="26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21" y="23"/>
                  </a:lnTo>
                  <a:close/>
                  <a:moveTo>
                    <a:pt x="51" y="26"/>
                  </a:moveTo>
                  <a:cubicBezTo>
                    <a:pt x="51" y="27"/>
                    <a:pt x="50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5" y="28"/>
                    <a:pt x="43" y="27"/>
                    <a:pt x="43" y="26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51" y="23"/>
                    <a:pt x="51" y="23"/>
                    <a:pt x="51" y="23"/>
                  </a:cubicBezTo>
                  <a:lnTo>
                    <a:pt x="51" y="26"/>
                  </a:lnTo>
                  <a:close/>
                  <a:moveTo>
                    <a:pt x="41" y="26"/>
                  </a:moveTo>
                  <a:cubicBezTo>
                    <a:pt x="41" y="27"/>
                    <a:pt x="40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3" y="27"/>
                    <a:pt x="33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26"/>
                  </a:lnTo>
                  <a:close/>
                  <a:moveTo>
                    <a:pt x="31" y="26"/>
                  </a:moveTo>
                  <a:cubicBezTo>
                    <a:pt x="31" y="27"/>
                    <a:pt x="30" y="28"/>
                    <a:pt x="28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5" y="28"/>
                    <a:pt x="23" y="27"/>
                    <a:pt x="23" y="2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1" y="23"/>
                    <a:pt x="31" y="23"/>
                    <a:pt x="31" y="23"/>
                  </a:cubicBezTo>
                  <a:lnTo>
                    <a:pt x="31" y="26"/>
                  </a:lnTo>
                  <a:close/>
                  <a:moveTo>
                    <a:pt x="61" y="26"/>
                  </a:moveTo>
                  <a:cubicBezTo>
                    <a:pt x="61" y="27"/>
                    <a:pt x="60" y="28"/>
                    <a:pt x="58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5" y="28"/>
                    <a:pt x="53" y="27"/>
                    <a:pt x="53" y="26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61" y="23"/>
                    <a:pt x="61" y="23"/>
                    <a:pt x="61" y="23"/>
                  </a:cubicBezTo>
                  <a:lnTo>
                    <a:pt x="61" y="26"/>
                  </a:lnTo>
                  <a:close/>
                  <a:moveTo>
                    <a:pt x="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9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8"/>
                    <a:pt x="3" y="27"/>
                    <a:pt x="3" y="26"/>
                  </a:cubicBezTo>
                  <a:lnTo>
                    <a:pt x="3" y="23"/>
                  </a:lnTo>
                  <a:close/>
                  <a:moveTo>
                    <a:pt x="67" y="28"/>
                  </a:moveTo>
                  <a:cubicBezTo>
                    <a:pt x="65" y="28"/>
                    <a:pt x="63" y="27"/>
                    <a:pt x="63" y="2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7"/>
                    <a:pt x="70" y="28"/>
                    <a:pt x="68" y="28"/>
                  </a:cubicBezTo>
                  <a:lnTo>
                    <a:pt x="67" y="28"/>
                  </a:lnTo>
                  <a:close/>
                  <a:moveTo>
                    <a:pt x="4" y="69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4" y="67"/>
                    <a:pt x="4" y="66"/>
                    <a:pt x="5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6"/>
                    <a:pt x="70" y="67"/>
                    <a:pt x="70" y="68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70"/>
                    <a:pt x="70" y="71"/>
                    <a:pt x="69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0"/>
                    <a:pt x="4" y="69"/>
                  </a:cubicBezTo>
                  <a:close/>
                  <a:moveTo>
                    <a:pt x="25" y="59"/>
                  </a:moveTo>
                  <a:cubicBezTo>
                    <a:pt x="15" y="59"/>
                    <a:pt x="15" y="59"/>
                    <a:pt x="15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5" y="50"/>
                    <a:pt x="25" y="50"/>
                    <a:pt x="25" y="50"/>
                  </a:cubicBezTo>
                  <a:lnTo>
                    <a:pt x="25" y="59"/>
                  </a:lnTo>
                  <a:close/>
                  <a:moveTo>
                    <a:pt x="4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59"/>
                  </a:lnTo>
                  <a:close/>
                  <a:moveTo>
                    <a:pt x="58" y="59"/>
                  </a:moveTo>
                  <a:cubicBezTo>
                    <a:pt x="48" y="59"/>
                    <a:pt x="48" y="59"/>
                    <a:pt x="48" y="59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8247887" y="2853207"/>
            <a:ext cx="966212" cy="964504"/>
            <a:chOff x="6185915" y="2311355"/>
            <a:chExt cx="724659" cy="723378"/>
          </a:xfrm>
        </p:grpSpPr>
        <p:sp>
          <p:nvSpPr>
            <p:cNvPr id="423" name="Oval 14"/>
            <p:cNvSpPr>
              <a:spLocks noChangeArrowheads="1"/>
            </p:cNvSpPr>
            <p:nvPr/>
          </p:nvSpPr>
          <p:spPr bwMode="auto">
            <a:xfrm>
              <a:off x="6185915" y="2311355"/>
              <a:ext cx="724659" cy="723378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6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24" name="Freeform 205"/>
            <p:cNvSpPr>
              <a:spLocks noEditPoints="1"/>
            </p:cNvSpPr>
            <p:nvPr/>
          </p:nvSpPr>
          <p:spPr bwMode="auto">
            <a:xfrm>
              <a:off x="6420568" y="2541781"/>
              <a:ext cx="255352" cy="270473"/>
            </a:xfrm>
            <a:custGeom>
              <a:avLst/>
              <a:gdLst>
                <a:gd name="T0" fmla="*/ 63 w 64"/>
                <a:gd name="T1" fmla="*/ 10 h 66"/>
                <a:gd name="T2" fmla="*/ 32 w 64"/>
                <a:gd name="T3" fmla="*/ 0 h 66"/>
                <a:gd name="T4" fmla="*/ 31 w 64"/>
                <a:gd name="T5" fmla="*/ 0 h 66"/>
                <a:gd name="T6" fmla="*/ 1 w 64"/>
                <a:gd name="T7" fmla="*/ 10 h 66"/>
                <a:gd name="T8" fmla="*/ 0 w 64"/>
                <a:gd name="T9" fmla="*/ 12 h 66"/>
                <a:gd name="T10" fmla="*/ 8 w 64"/>
                <a:gd name="T11" fmla="*/ 49 h 66"/>
                <a:gd name="T12" fmla="*/ 31 w 64"/>
                <a:gd name="T13" fmla="*/ 66 h 66"/>
                <a:gd name="T14" fmla="*/ 32 w 64"/>
                <a:gd name="T15" fmla="*/ 66 h 66"/>
                <a:gd name="T16" fmla="*/ 32 w 64"/>
                <a:gd name="T17" fmla="*/ 66 h 66"/>
                <a:gd name="T18" fmla="*/ 55 w 64"/>
                <a:gd name="T19" fmla="*/ 49 h 66"/>
                <a:gd name="T20" fmla="*/ 64 w 64"/>
                <a:gd name="T21" fmla="*/ 12 h 66"/>
                <a:gd name="T22" fmla="*/ 63 w 64"/>
                <a:gd name="T23" fmla="*/ 10 h 66"/>
                <a:gd name="T24" fmla="*/ 52 w 64"/>
                <a:gd name="T25" fmla="*/ 47 h 66"/>
                <a:gd name="T26" fmla="*/ 32 w 64"/>
                <a:gd name="T27" fmla="*/ 63 h 66"/>
                <a:gd name="T28" fmla="*/ 11 w 64"/>
                <a:gd name="T29" fmla="*/ 47 h 66"/>
                <a:gd name="T30" fmla="*/ 3 w 64"/>
                <a:gd name="T31" fmla="*/ 12 h 66"/>
                <a:gd name="T32" fmla="*/ 32 w 64"/>
                <a:gd name="T33" fmla="*/ 3 h 66"/>
                <a:gd name="T34" fmla="*/ 61 w 64"/>
                <a:gd name="T35" fmla="*/ 12 h 66"/>
                <a:gd name="T36" fmla="*/ 52 w 64"/>
                <a:gd name="T37" fmla="*/ 47 h 66"/>
                <a:gd name="T38" fmla="*/ 32 w 64"/>
                <a:gd name="T39" fmla="*/ 7 h 66"/>
                <a:gd name="T40" fmla="*/ 32 w 64"/>
                <a:gd name="T41" fmla="*/ 7 h 66"/>
                <a:gd name="T42" fmla="*/ 57 w 64"/>
                <a:gd name="T43" fmla="*/ 15 h 66"/>
                <a:gd name="T44" fmla="*/ 49 w 64"/>
                <a:gd name="T45" fmla="*/ 46 h 66"/>
                <a:gd name="T46" fmla="*/ 32 w 64"/>
                <a:gd name="T47" fmla="*/ 60 h 66"/>
                <a:gd name="T48" fmla="*/ 32 w 64"/>
                <a:gd name="T49" fmla="*/ 60 h 66"/>
                <a:gd name="T50" fmla="*/ 32 w 64"/>
                <a:gd name="T51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3" y="1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3" y="37"/>
                    <a:pt x="8" y="49"/>
                  </a:cubicBezTo>
                  <a:cubicBezTo>
                    <a:pt x="14" y="61"/>
                    <a:pt x="31" y="66"/>
                    <a:pt x="31" y="66"/>
                  </a:cubicBezTo>
                  <a:cubicBezTo>
                    <a:pt x="31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50" y="61"/>
                    <a:pt x="55" y="49"/>
                  </a:cubicBezTo>
                  <a:cubicBezTo>
                    <a:pt x="60" y="37"/>
                    <a:pt x="64" y="13"/>
                    <a:pt x="64" y="12"/>
                  </a:cubicBezTo>
                  <a:cubicBezTo>
                    <a:pt x="64" y="11"/>
                    <a:pt x="63" y="10"/>
                    <a:pt x="63" y="10"/>
                  </a:cubicBezTo>
                  <a:close/>
                  <a:moveTo>
                    <a:pt x="52" y="47"/>
                  </a:moveTo>
                  <a:cubicBezTo>
                    <a:pt x="48" y="57"/>
                    <a:pt x="34" y="62"/>
                    <a:pt x="32" y="63"/>
                  </a:cubicBezTo>
                  <a:cubicBezTo>
                    <a:pt x="29" y="62"/>
                    <a:pt x="15" y="57"/>
                    <a:pt x="11" y="47"/>
                  </a:cubicBezTo>
                  <a:cubicBezTo>
                    <a:pt x="7" y="38"/>
                    <a:pt x="4" y="18"/>
                    <a:pt x="3" y="1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8"/>
                    <a:pt x="57" y="38"/>
                    <a:pt x="52" y="47"/>
                  </a:cubicBezTo>
                  <a:close/>
                  <a:moveTo>
                    <a:pt x="32" y="7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6" y="22"/>
                    <a:pt x="53" y="38"/>
                    <a:pt x="49" y="46"/>
                  </a:cubicBezTo>
                  <a:cubicBezTo>
                    <a:pt x="46" y="53"/>
                    <a:pt x="37" y="58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1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2818648" y="4115573"/>
            <a:ext cx="268194" cy="941971"/>
            <a:chOff x="2113988" y="3086680"/>
            <a:chExt cx="201146" cy="706478"/>
          </a:xfrm>
        </p:grpSpPr>
        <p:cxnSp>
          <p:nvCxnSpPr>
            <p:cNvPr id="426" name="Straight Connector 425"/>
            <p:cNvCxnSpPr>
              <a:stCxn id="406" idx="26"/>
            </p:cNvCxnSpPr>
            <p:nvPr/>
          </p:nvCxnSpPr>
          <p:spPr>
            <a:xfrm flipH="1">
              <a:off x="2312972" y="3086680"/>
              <a:ext cx="2162" cy="70647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H="1">
              <a:off x="2113988" y="3781641"/>
              <a:ext cx="1969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8" name="Straight Connector 427"/>
          <p:cNvCxnSpPr/>
          <p:nvPr/>
        </p:nvCxnSpPr>
        <p:spPr>
          <a:xfrm>
            <a:off x="4723436" y="2751608"/>
            <a:ext cx="0" cy="8440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>
            <a:stCxn id="411" idx="0"/>
          </p:cNvCxnSpPr>
          <p:nvPr/>
        </p:nvCxnSpPr>
        <p:spPr>
          <a:xfrm flipH="1" flipV="1">
            <a:off x="7104514" y="4698002"/>
            <a:ext cx="4502" cy="54625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 rot="16200000" flipV="1">
            <a:off x="9069233" y="1876211"/>
            <a:ext cx="265489" cy="941971"/>
            <a:chOff x="7860324" y="813869"/>
            <a:chExt cx="199117" cy="706478"/>
          </a:xfrm>
        </p:grpSpPr>
        <p:cxnSp>
          <p:nvCxnSpPr>
            <p:cNvPr id="431" name="Straight Connector 430"/>
            <p:cNvCxnSpPr/>
            <p:nvPr/>
          </p:nvCxnSpPr>
          <p:spPr>
            <a:xfrm flipH="1">
              <a:off x="8057279" y="813869"/>
              <a:ext cx="2162" cy="70647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H="1">
              <a:off x="7860324" y="1520347"/>
              <a:ext cx="1969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585974D0-580E-411B-B5F1-0C27E1BA5251}"/>
              </a:ext>
            </a:extLst>
          </p:cNvPr>
          <p:cNvGrpSpPr/>
          <p:nvPr/>
        </p:nvGrpSpPr>
        <p:grpSpPr>
          <a:xfrm>
            <a:off x="561975" y="335585"/>
            <a:ext cx="6448425" cy="584775"/>
            <a:chOff x="561975" y="335585"/>
            <a:chExt cx="6448425" cy="584775"/>
          </a:xfrm>
        </p:grpSpPr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xmlns="" id="{A37B787F-1050-4F4F-990F-8B8220EE86C8}"/>
                </a:ext>
              </a:extLst>
            </p:cNvPr>
            <p:cNvSpPr txBox="1"/>
            <p:nvPr/>
          </p:nvSpPr>
          <p:spPr>
            <a:xfrm>
              <a:off x="1465212" y="335585"/>
              <a:ext cx="5545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2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Что можно доработать?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43" name="Group 8">
              <a:extLst>
                <a:ext uri="{FF2B5EF4-FFF2-40B4-BE49-F238E27FC236}">
                  <a16:creationId xmlns:a16="http://schemas.microsoft.com/office/drawing/2014/main" xmlns="" id="{A12E5273-6DB5-4180-A31B-BD9E54B2A4F2}"/>
                </a:ext>
              </a:extLst>
            </p:cNvPr>
            <p:cNvGrpSpPr/>
            <p:nvPr/>
          </p:nvGrpSpPr>
          <p:grpSpPr>
            <a:xfrm rot="10800000">
              <a:off x="561975" y="422195"/>
              <a:ext cx="801264" cy="498164"/>
              <a:chOff x="3755" y="-58407"/>
              <a:chExt cx="5205425" cy="6924461"/>
            </a:xfrm>
          </p:grpSpPr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xmlns="" id="{7CFDE622-D21E-4C33-8EEE-A16CC5DE8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xmlns="" id="{2F650634-E167-4220-B5E1-9756939CD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28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xmlns="" id="{CC6317AC-22DA-41CA-A4FA-B6ECD8FE1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637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3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7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7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" dur="7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7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1" dur="7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" dur="7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3" dur="7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6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7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7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2" dur="75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3" dur="75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6" dur="75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7" dur="75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4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5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 p14:presetBounceEnd="8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9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8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2" dur="75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3" dur="75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nodeType="withEffect" p14:presetBounceEnd="8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6" dur="75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7" dur="75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8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0" dur="75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1" dur="75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 p14:presetBounceEnd="8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4" dur="75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5" dur="75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8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8" dur="75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9" dur="75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nodeType="withEffect" p14:presetBounceEnd="8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2" dur="75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3" dur="75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8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86" dur="75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7" dur="75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 animBg="1"/>
          <p:bldP spid="401" grpId="1" animBg="1"/>
          <p:bldP spid="402" grpId="0" animBg="1"/>
          <p:bldP spid="403" grpId="0" animBg="1"/>
          <p:bldP spid="404" grpId="0" animBg="1"/>
          <p:bldP spid="404" grpId="1" animBg="1"/>
          <p:bldP spid="405" grpId="0" animBg="1"/>
          <p:bldP spid="405" grpId="1" animBg="1"/>
          <p:bldP spid="406" grpId="0" animBg="1"/>
          <p:bldP spid="406" grpId="1" animBg="1"/>
          <p:bldP spid="407" grpId="0" animBg="1"/>
          <p:bldP spid="408" grpId="0" animBg="1"/>
          <p:bldP spid="409" grpId="0"/>
          <p:bldP spid="410" grpId="0"/>
          <p:bldP spid="411" grpId="0"/>
          <p:bldP spid="4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7000" fill="hold"/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" dur="7000" fill="hold"/>
                                            <p:tgtEl>
                                              <p:spTgt spid="40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" dur="7000" fill="hold"/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7000" fill="hold"/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1" dur="7000" fill="hold"/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" dur="7000" fill="hold"/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3" dur="7000" fill="hold"/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7000" fill="hold"/>
                                            <p:tgtEl>
                                              <p:spTgt spid="4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4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4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4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1" grpId="0" animBg="1"/>
          <p:bldP spid="401" grpId="1" animBg="1"/>
          <p:bldP spid="402" grpId="0" animBg="1"/>
          <p:bldP spid="403" grpId="0" animBg="1"/>
          <p:bldP spid="404" grpId="0" animBg="1"/>
          <p:bldP spid="404" grpId="1" animBg="1"/>
          <p:bldP spid="405" grpId="0" animBg="1"/>
          <p:bldP spid="405" grpId="1" animBg="1"/>
          <p:bldP spid="406" grpId="0" animBg="1"/>
          <p:bldP spid="406" grpId="1" animBg="1"/>
          <p:bldP spid="407" grpId="0" animBg="1"/>
          <p:bldP spid="408" grpId="0" animBg="1"/>
          <p:bldP spid="409" grpId="0"/>
          <p:bldP spid="410" grpId="0"/>
          <p:bldP spid="411" grpId="0"/>
          <p:bldP spid="4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05615" y="2434327"/>
            <a:ext cx="9417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СПАСИБО ЗА ВНИМАНИЕ!</a:t>
            </a:r>
            <a:endParaRPr kumimoji="0" lang="en-ID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3919" y="4502890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Дементьев Егор, Макарова Даша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3017223" y="-58407"/>
            <a:ext cx="18226446" cy="6924461"/>
            <a:chOff x="-2249422" y="-58407"/>
            <a:chExt cx="18226446" cy="6924461"/>
          </a:xfrm>
        </p:grpSpPr>
        <p:grpSp>
          <p:nvGrpSpPr>
            <p:cNvPr id="2" name="Group 1"/>
            <p:cNvGrpSpPr/>
            <p:nvPr/>
          </p:nvGrpSpPr>
          <p:grpSpPr>
            <a:xfrm>
              <a:off x="10771599" y="-58407"/>
              <a:ext cx="5205425" cy="6924461"/>
              <a:chOff x="3755" y="-58407"/>
              <a:chExt cx="5205425" cy="6924461"/>
            </a:xfrm>
          </p:grpSpPr>
          <p:sp>
            <p:nvSpPr>
              <p:cNvPr id="11" name="Freeform 19"/>
              <p:cNvSpPr>
                <a:spLocks/>
              </p:cNvSpPr>
              <p:nvPr/>
            </p:nvSpPr>
            <p:spPr bwMode="auto">
              <a:xfrm>
                <a:off x="3755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666228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355637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7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flipH="1">
              <a:off x="-2249422" y="-58407"/>
              <a:ext cx="5205425" cy="6924461"/>
              <a:chOff x="3755" y="-58407"/>
              <a:chExt cx="5205425" cy="6924461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755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666228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1355637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  <a:alpha val="7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3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77825" y="2162274"/>
            <a:ext cx="3147207" cy="2677657"/>
            <a:chOff x="658368" y="1659603"/>
            <a:chExt cx="2360405" cy="2008241"/>
          </a:xfrm>
        </p:grpSpPr>
        <p:sp>
          <p:nvSpPr>
            <p:cNvPr id="10" name="Rectangle 9"/>
            <p:cNvSpPr/>
            <p:nvPr/>
          </p:nvSpPr>
          <p:spPr>
            <a:xfrm>
              <a:off x="864296" y="1659603"/>
              <a:ext cx="2154477" cy="2008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Мы</a:t>
              </a:r>
              <a:r>
                <a:rPr kumimoji="0" lang="ru-RU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 решили сделать площадку для дистанционного обучения в начальной школе, в связи с сложившейся ситуацией.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Дети смогут проходить уроки, находясь дома.</a:t>
              </a:r>
              <a:endPara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58368" y="1743384"/>
              <a:ext cx="205928" cy="205928"/>
            </a:xfrm>
            <a:custGeom>
              <a:avLst/>
              <a:gdLst>
                <a:gd name="T0" fmla="*/ 163 w 327"/>
                <a:gd name="T1" fmla="*/ 0 h 327"/>
                <a:gd name="T2" fmla="*/ 0 w 327"/>
                <a:gd name="T3" fmla="*/ 164 h 327"/>
                <a:gd name="T4" fmla="*/ 163 w 327"/>
                <a:gd name="T5" fmla="*/ 327 h 327"/>
                <a:gd name="T6" fmla="*/ 327 w 327"/>
                <a:gd name="T7" fmla="*/ 164 h 327"/>
                <a:gd name="T8" fmla="*/ 163 w 327"/>
                <a:gd name="T9" fmla="*/ 0 h 327"/>
                <a:gd name="T10" fmla="*/ 149 w 327"/>
                <a:gd name="T11" fmla="*/ 214 h 327"/>
                <a:gd name="T12" fmla="*/ 102 w 327"/>
                <a:gd name="T13" fmla="*/ 167 h 327"/>
                <a:gd name="T14" fmla="*/ 119 w 327"/>
                <a:gd name="T15" fmla="*/ 150 h 327"/>
                <a:gd name="T16" fmla="*/ 147 w 327"/>
                <a:gd name="T17" fmla="*/ 176 h 327"/>
                <a:gd name="T18" fmla="*/ 205 w 327"/>
                <a:gd name="T19" fmla="*/ 113 h 327"/>
                <a:gd name="T20" fmla="*/ 225 w 327"/>
                <a:gd name="T21" fmla="*/ 130 h 327"/>
                <a:gd name="T22" fmla="*/ 149 w 327"/>
                <a:gd name="T23" fmla="*/ 21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27">
                  <a:moveTo>
                    <a:pt x="163" y="0"/>
                  </a:moveTo>
                  <a:cubicBezTo>
                    <a:pt x="73" y="0"/>
                    <a:pt x="0" y="73"/>
                    <a:pt x="0" y="164"/>
                  </a:cubicBezTo>
                  <a:cubicBezTo>
                    <a:pt x="0" y="254"/>
                    <a:pt x="73" y="327"/>
                    <a:pt x="163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3" y="0"/>
                  </a:cubicBezTo>
                  <a:close/>
                  <a:moveTo>
                    <a:pt x="149" y="214"/>
                  </a:moveTo>
                  <a:cubicBezTo>
                    <a:pt x="102" y="167"/>
                    <a:pt x="102" y="167"/>
                    <a:pt x="102" y="16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25" y="130"/>
                    <a:pt x="225" y="130"/>
                    <a:pt x="225" y="130"/>
                  </a:cubicBezTo>
                  <a:lnTo>
                    <a:pt x="149" y="2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42088" y="2273982"/>
            <a:ext cx="3731753" cy="2031324"/>
            <a:chOff x="5806565" y="1659603"/>
            <a:chExt cx="2798815" cy="1523492"/>
          </a:xfrm>
        </p:grpSpPr>
        <p:sp>
          <p:nvSpPr>
            <p:cNvPr id="13" name="Rectangle 12"/>
            <p:cNvSpPr/>
            <p:nvPr/>
          </p:nvSpPr>
          <p:spPr>
            <a:xfrm>
              <a:off x="6012493" y="1659603"/>
              <a:ext cx="2592887" cy="1523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Так</a:t>
              </a:r>
              <a:r>
                <a:rPr kumimoji="0" lang="ru-RU" sz="1400" b="1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 как она рассчитана на детей, мы сделали максимально простой и понятный интерфейс, чтобы любой ребенок смог разобраться и свободно им пользоваться.</a:t>
              </a:r>
              <a:endPara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806565" y="1743384"/>
              <a:ext cx="205928" cy="205928"/>
            </a:xfrm>
            <a:custGeom>
              <a:avLst/>
              <a:gdLst>
                <a:gd name="T0" fmla="*/ 163 w 327"/>
                <a:gd name="T1" fmla="*/ 0 h 327"/>
                <a:gd name="T2" fmla="*/ 0 w 327"/>
                <a:gd name="T3" fmla="*/ 164 h 327"/>
                <a:gd name="T4" fmla="*/ 163 w 327"/>
                <a:gd name="T5" fmla="*/ 327 h 327"/>
                <a:gd name="T6" fmla="*/ 327 w 327"/>
                <a:gd name="T7" fmla="*/ 164 h 327"/>
                <a:gd name="T8" fmla="*/ 163 w 327"/>
                <a:gd name="T9" fmla="*/ 0 h 327"/>
                <a:gd name="T10" fmla="*/ 149 w 327"/>
                <a:gd name="T11" fmla="*/ 214 h 327"/>
                <a:gd name="T12" fmla="*/ 102 w 327"/>
                <a:gd name="T13" fmla="*/ 167 h 327"/>
                <a:gd name="T14" fmla="*/ 119 w 327"/>
                <a:gd name="T15" fmla="*/ 150 h 327"/>
                <a:gd name="T16" fmla="*/ 147 w 327"/>
                <a:gd name="T17" fmla="*/ 176 h 327"/>
                <a:gd name="T18" fmla="*/ 205 w 327"/>
                <a:gd name="T19" fmla="*/ 113 h 327"/>
                <a:gd name="T20" fmla="*/ 225 w 327"/>
                <a:gd name="T21" fmla="*/ 130 h 327"/>
                <a:gd name="T22" fmla="*/ 149 w 327"/>
                <a:gd name="T23" fmla="*/ 21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27">
                  <a:moveTo>
                    <a:pt x="163" y="0"/>
                  </a:moveTo>
                  <a:cubicBezTo>
                    <a:pt x="73" y="0"/>
                    <a:pt x="0" y="73"/>
                    <a:pt x="0" y="164"/>
                  </a:cubicBezTo>
                  <a:cubicBezTo>
                    <a:pt x="0" y="254"/>
                    <a:pt x="73" y="327"/>
                    <a:pt x="163" y="327"/>
                  </a:cubicBezTo>
                  <a:cubicBezTo>
                    <a:pt x="254" y="327"/>
                    <a:pt x="327" y="254"/>
                    <a:pt x="327" y="164"/>
                  </a:cubicBezTo>
                  <a:cubicBezTo>
                    <a:pt x="327" y="73"/>
                    <a:pt x="254" y="0"/>
                    <a:pt x="163" y="0"/>
                  </a:cubicBezTo>
                  <a:close/>
                  <a:moveTo>
                    <a:pt x="149" y="214"/>
                  </a:moveTo>
                  <a:cubicBezTo>
                    <a:pt x="102" y="167"/>
                    <a:pt x="102" y="167"/>
                    <a:pt x="102" y="16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25" y="130"/>
                    <a:pt x="225" y="130"/>
                    <a:pt x="225" y="130"/>
                  </a:cubicBezTo>
                  <a:lnTo>
                    <a:pt x="149" y="21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Freeform 239"/>
          <p:cNvSpPr>
            <a:spLocks noEditPoints="1"/>
          </p:cNvSpPr>
          <p:nvPr/>
        </p:nvSpPr>
        <p:spPr bwMode="auto">
          <a:xfrm rot="3243281">
            <a:off x="5417724" y="3051506"/>
            <a:ext cx="1387065" cy="1387065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" name="Freeform 240"/>
          <p:cNvSpPr>
            <a:spLocks noEditPoints="1"/>
          </p:cNvSpPr>
          <p:nvPr/>
        </p:nvSpPr>
        <p:spPr bwMode="auto">
          <a:xfrm rot="3243281">
            <a:off x="4406353" y="2572690"/>
            <a:ext cx="1206252" cy="1206252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Freeform 241"/>
          <p:cNvSpPr>
            <a:spLocks noEditPoints="1"/>
          </p:cNvSpPr>
          <p:nvPr/>
        </p:nvSpPr>
        <p:spPr bwMode="auto">
          <a:xfrm rot="3243281">
            <a:off x="4367830" y="1740807"/>
            <a:ext cx="875172" cy="87517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Freeform 241"/>
          <p:cNvSpPr>
            <a:spLocks noEditPoints="1"/>
          </p:cNvSpPr>
          <p:nvPr/>
        </p:nvSpPr>
        <p:spPr bwMode="auto">
          <a:xfrm rot="2965219">
            <a:off x="5214362" y="1860634"/>
            <a:ext cx="875172" cy="875172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Freeform 240"/>
          <p:cNvSpPr>
            <a:spLocks noEditPoints="1"/>
          </p:cNvSpPr>
          <p:nvPr/>
        </p:nvSpPr>
        <p:spPr bwMode="auto">
          <a:xfrm rot="3243281">
            <a:off x="5647945" y="4381410"/>
            <a:ext cx="1206252" cy="1206252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Freeform 240"/>
          <p:cNvSpPr>
            <a:spLocks noEditPoints="1"/>
          </p:cNvSpPr>
          <p:nvPr/>
        </p:nvSpPr>
        <p:spPr bwMode="auto">
          <a:xfrm rot="3243281">
            <a:off x="6630543" y="3715917"/>
            <a:ext cx="1206252" cy="1206252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E75ED68C-3E46-46F0-AF5E-FC25E793D377}"/>
              </a:ext>
            </a:extLst>
          </p:cNvPr>
          <p:cNvGrpSpPr/>
          <p:nvPr/>
        </p:nvGrpSpPr>
        <p:grpSpPr>
          <a:xfrm>
            <a:off x="561975" y="335585"/>
            <a:ext cx="6048375" cy="584775"/>
            <a:chOff x="561975" y="335585"/>
            <a:chExt cx="6048375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E81E802-8A84-493B-9BC1-5C27C733A5E3}"/>
                </a:ext>
              </a:extLst>
            </p:cNvPr>
            <p:cNvSpPr txBox="1"/>
            <p:nvPr/>
          </p:nvSpPr>
          <p:spPr>
            <a:xfrm>
              <a:off x="1465212" y="335585"/>
              <a:ext cx="5145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2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Идея проекта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xmlns="" id="{317DD26A-055C-4043-95F6-4D83532A2099}"/>
                </a:ext>
              </a:extLst>
            </p:cNvPr>
            <p:cNvGrpSpPr/>
            <p:nvPr/>
          </p:nvGrpSpPr>
          <p:grpSpPr>
            <a:xfrm rot="10800000">
              <a:off x="561975" y="422195"/>
              <a:ext cx="801264" cy="498164"/>
              <a:chOff x="3755" y="-58407"/>
              <a:chExt cx="5205425" cy="6924461"/>
            </a:xfrm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xmlns="" id="{2E1E167E-59C6-4DF5-845D-1A8EBB5DF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xmlns="" id="{1C3A81DF-1077-4C6A-9A8B-228E2C232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28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Freeform 19">
                <a:extLst>
                  <a:ext uri="{FF2B5EF4-FFF2-40B4-BE49-F238E27FC236}">
                    <a16:creationId xmlns:a16="http://schemas.microsoft.com/office/drawing/2014/main" xmlns="" id="{54C3292A-08F3-4564-A097-FF5AA3221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637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0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9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3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4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8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49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964"/>
            <a:ext cx="12192000" cy="5434987"/>
          </a:xfrm>
        </p:spPr>
      </p:pic>
    </p:spTree>
    <p:extLst>
      <p:ext uri="{BB962C8B-B14F-4D97-AF65-F5344CB8AC3E}">
        <p14:creationId xmlns:p14="http://schemas.microsoft.com/office/powerpoint/2010/main" val="25349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161261" y="2694909"/>
            <a:ext cx="824442" cy="1096705"/>
            <a:chOff x="3755" y="-58407"/>
            <a:chExt cx="5205425" cy="6924461"/>
          </a:xfrm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3755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666228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355637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9206297" y="2694909"/>
            <a:ext cx="824442" cy="1096705"/>
            <a:chOff x="3755" y="-58407"/>
            <a:chExt cx="5205425" cy="6924461"/>
          </a:xfrm>
        </p:grpSpPr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3755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666228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355637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1B62366-27E0-4134-A062-FFEEDFCEEE38}"/>
              </a:ext>
            </a:extLst>
          </p:cNvPr>
          <p:cNvGrpSpPr/>
          <p:nvPr/>
        </p:nvGrpSpPr>
        <p:grpSpPr>
          <a:xfrm>
            <a:off x="3378101" y="0"/>
            <a:ext cx="5448551" cy="6486525"/>
            <a:chOff x="3378101" y="0"/>
            <a:chExt cx="5448551" cy="6486525"/>
          </a:xfrm>
        </p:grpSpPr>
        <p:sp>
          <p:nvSpPr>
            <p:cNvPr id="33" name="Rectangle 32"/>
            <p:cNvSpPr/>
            <p:nvPr/>
          </p:nvSpPr>
          <p:spPr>
            <a:xfrm>
              <a:off x="3378101" y="0"/>
              <a:ext cx="5448551" cy="6486525"/>
            </a:xfrm>
            <a:prstGeom prst="rect">
              <a:avLst/>
            </a:prstGeom>
            <a:gradFill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2">
                    <a:alpha val="99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126"/>
            <p:cNvSpPr>
              <a:spLocks noEditPoints="1"/>
            </p:cNvSpPr>
            <p:nvPr/>
          </p:nvSpPr>
          <p:spPr bwMode="auto">
            <a:xfrm>
              <a:off x="6446463" y="368051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127"/>
            <p:cNvSpPr>
              <a:spLocks noEditPoints="1"/>
            </p:cNvSpPr>
            <p:nvPr/>
          </p:nvSpPr>
          <p:spPr bwMode="auto">
            <a:xfrm>
              <a:off x="5875051" y="368051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141"/>
            <p:cNvSpPr>
              <a:spLocks noEditPoints="1"/>
            </p:cNvSpPr>
            <p:nvPr/>
          </p:nvSpPr>
          <p:spPr bwMode="auto">
            <a:xfrm>
              <a:off x="5320569" y="368051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52525221-D974-4CEF-9A9C-B0C26898EEE5}"/>
                </a:ext>
              </a:extLst>
            </p:cNvPr>
            <p:cNvSpPr txBox="1"/>
            <p:nvPr/>
          </p:nvSpPr>
          <p:spPr>
            <a:xfrm>
              <a:off x="3811303" y="2761561"/>
              <a:ext cx="4582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zh-CN" sz="32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СТРУКТУРА ПРОЕКТА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xmlns="" id="{33E95BB1-7612-463C-8098-AB3B9A87F463}"/>
                </a:ext>
              </a:extLst>
            </p:cNvPr>
            <p:cNvSpPr txBox="1"/>
            <p:nvPr/>
          </p:nvSpPr>
          <p:spPr>
            <a:xfrm>
              <a:off x="5154876" y="543112"/>
              <a:ext cx="188224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0398" y="1473709"/>
              <a:ext cx="1367683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spc="300" noProof="0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СТРУКТУРА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8447" cy="6858000"/>
          </a:xfrm>
        </p:spPr>
      </p:pic>
      <p:sp>
        <p:nvSpPr>
          <p:cNvPr id="2" name="Isosceles Triangle 1"/>
          <p:cNvSpPr/>
          <p:nvPr/>
        </p:nvSpPr>
        <p:spPr>
          <a:xfrm rot="10800000">
            <a:off x="8329234" y="451158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9073305" y="764923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10112870" y="0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42672" y="2822773"/>
            <a:ext cx="3852254" cy="1631216"/>
            <a:chOff x="4277846" y="1231594"/>
            <a:chExt cx="3852254" cy="1631216"/>
          </a:xfrm>
        </p:grpSpPr>
        <p:grpSp>
          <p:nvGrpSpPr>
            <p:cNvPr id="20" name="Group 19"/>
            <p:cNvGrpSpPr/>
            <p:nvPr/>
          </p:nvGrpSpPr>
          <p:grpSpPr>
            <a:xfrm>
              <a:off x="4277846" y="1231594"/>
              <a:ext cx="3852254" cy="1631216"/>
              <a:chOff x="4277845" y="2523044"/>
              <a:chExt cx="3267757" cy="16312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277845" y="2523044"/>
                <a:ext cx="6132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01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891108" y="2580123"/>
                <a:ext cx="0" cy="439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092542" y="2523044"/>
                <a:ext cx="24530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Основной файл, который запускает</a:t>
                </a:r>
                <a:r>
                  <a:rPr kumimoji="0" lang="ru-RU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 программу и обрабатывает все события.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Lato Black" panose="020F0502020204030203" pitchFamily="34" charset="0"/>
                  <a:sym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4382620" y="1867281"/>
              <a:ext cx="7463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940841" y="965341"/>
            <a:ext cx="3854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6000" b="1" noProof="0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 Bold" panose="020F0502020204030203" pitchFamily="34" charset="0"/>
                <a:sym typeface="微软雅黑" panose="020B0503020204020204" pitchFamily="34" charset="-122"/>
              </a:rPr>
              <a:t>Main.py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Lato Bold" panose="020F0502020204030203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2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" y="0"/>
            <a:ext cx="3840093" cy="6858000"/>
          </a:xfrm>
        </p:spPr>
      </p:pic>
      <p:sp>
        <p:nvSpPr>
          <p:cNvPr id="2" name="Isosceles Triangle 1"/>
          <p:cNvSpPr/>
          <p:nvPr/>
        </p:nvSpPr>
        <p:spPr>
          <a:xfrm rot="10800000">
            <a:off x="8329234" y="451158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9073305" y="764923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10112870" y="0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76980" y="2294769"/>
            <a:ext cx="3852254" cy="2246769"/>
            <a:chOff x="4277846" y="1231594"/>
            <a:chExt cx="3852254" cy="2246769"/>
          </a:xfrm>
        </p:grpSpPr>
        <p:grpSp>
          <p:nvGrpSpPr>
            <p:cNvPr id="20" name="Group 19"/>
            <p:cNvGrpSpPr/>
            <p:nvPr/>
          </p:nvGrpSpPr>
          <p:grpSpPr>
            <a:xfrm>
              <a:off x="4277846" y="1231594"/>
              <a:ext cx="3852254" cy="2246769"/>
              <a:chOff x="4277845" y="2523044"/>
              <a:chExt cx="3267757" cy="224676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277845" y="2523044"/>
                <a:ext cx="6132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0</a:t>
                </a:r>
                <a:r>
                  <a:rPr kumimoji="0" lang="ru-RU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2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Lato Black" panose="020F0502020204030203" pitchFamily="34" charset="0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891108" y="2580123"/>
                <a:ext cx="0" cy="439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092542" y="2523044"/>
                <a:ext cx="24530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В папке </a:t>
                </a:r>
                <a:r>
                  <a:rPr lang="en-US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data</a:t>
                </a:r>
                <a:r>
                  <a:rPr lang="ru-RU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 лежат файлы базы данных.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В</a:t>
                </a:r>
                <a:r>
                  <a:rPr kumimoji="0" lang="ru-RU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 папке </a:t>
                </a:r>
                <a:r>
                  <a:rPr kumimoji="0" lang="en-US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static </a:t>
                </a:r>
                <a:r>
                  <a:rPr kumimoji="0" lang="ru-RU" sz="2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есть все изображения и файлы </a:t>
                </a:r>
                <a:r>
                  <a:rPr kumimoji="0" lang="en-US" sz="2000" b="1" i="0" u="none" strike="noStrike" kern="1200" cap="none" spc="0" normalizeH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css</a:t>
                </a:r>
                <a:r>
                  <a:rPr lang="en-US" sz="2000" b="1" dirty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.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Lato Black" panose="020F0502020204030203" pitchFamily="34" charset="0"/>
                  <a:sym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4382620" y="1867281"/>
              <a:ext cx="7463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9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58" y="1440579"/>
            <a:ext cx="3526953" cy="3758228"/>
          </a:xfrm>
        </p:spPr>
      </p:pic>
      <p:sp>
        <p:nvSpPr>
          <p:cNvPr id="2" name="Isosceles Triangle 1"/>
          <p:cNvSpPr/>
          <p:nvPr/>
        </p:nvSpPr>
        <p:spPr>
          <a:xfrm rot="10800000">
            <a:off x="8329234" y="451158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9073305" y="764923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Isosceles Triangle 3"/>
          <p:cNvSpPr/>
          <p:nvPr/>
        </p:nvSpPr>
        <p:spPr>
          <a:xfrm rot="10800000">
            <a:off x="10112870" y="0"/>
            <a:ext cx="2079130" cy="1529845"/>
          </a:xfrm>
          <a:prstGeom prst="triangle">
            <a:avLst>
              <a:gd name="adj" fmla="val 49020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95712" y="3001849"/>
            <a:ext cx="4149889" cy="635687"/>
            <a:chOff x="4277846" y="1231594"/>
            <a:chExt cx="4149889" cy="635687"/>
          </a:xfrm>
        </p:grpSpPr>
        <p:grpSp>
          <p:nvGrpSpPr>
            <p:cNvPr id="20" name="Group 19"/>
            <p:cNvGrpSpPr/>
            <p:nvPr/>
          </p:nvGrpSpPr>
          <p:grpSpPr>
            <a:xfrm>
              <a:off x="4277846" y="1231594"/>
              <a:ext cx="4149889" cy="523220"/>
              <a:chOff x="4277845" y="2523044"/>
              <a:chExt cx="3520232" cy="5232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277845" y="2523044"/>
                <a:ext cx="6132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0</a:t>
                </a:r>
                <a:r>
                  <a:rPr kumimoji="0" lang="ru-RU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3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Lato Black" panose="020F0502020204030203" pitchFamily="34" charset="0"/>
                  <a:sym typeface="微软雅黑" panose="020B0503020204020204" pitchFamily="34" charset="-122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891108" y="2580123"/>
                <a:ext cx="0" cy="43984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092542" y="2523044"/>
                <a:ext cx="2705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И куча «</a:t>
                </a:r>
                <a:r>
                  <a:rPr lang="en-US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html</a:t>
                </a:r>
                <a:r>
                  <a:rPr lang="ru-RU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-</a:t>
                </a:r>
                <a:r>
                  <a:rPr lang="ru-RU" sz="2000" b="1" dirty="0" err="1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элек</a:t>
                </a:r>
                <a:r>
                  <a:rPr lang="ru-RU" sz="2000" b="1" dirty="0" smtClea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Lato Black" panose="020F0502020204030203" pitchFamily="34" charset="0"/>
                    <a:sym typeface="微软雅黑" panose="020B0503020204020204" pitchFamily="34" charset="-122"/>
                  </a:rPr>
                  <a:t>»)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Lato Black" panose="020F0502020204030203" pitchFamily="34" charset="0"/>
                  <a:sym typeface="微软雅黑" panose="020B0503020204020204" pitchFamily="34" charset="-122"/>
                </a:endParaRP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>
              <a:off x="4382620" y="1867281"/>
              <a:ext cx="74637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7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161261" y="2694909"/>
            <a:ext cx="824442" cy="1096705"/>
            <a:chOff x="3755" y="-58407"/>
            <a:chExt cx="5205425" cy="6924461"/>
          </a:xfrm>
        </p:grpSpPr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3755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666228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355637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9206297" y="2694909"/>
            <a:ext cx="824442" cy="1096705"/>
            <a:chOff x="3755" y="-58407"/>
            <a:chExt cx="5205425" cy="6924461"/>
          </a:xfrm>
        </p:grpSpPr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3755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666228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4000"/>
                  </a:schemeClr>
                </a:gs>
                <a:gs pos="100000">
                  <a:schemeClr val="accent2">
                    <a:alpha val="23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355637" y="-58407"/>
              <a:ext cx="3853543" cy="6924461"/>
            </a:xfrm>
            <a:custGeom>
              <a:avLst/>
              <a:gdLst>
                <a:gd name="T0" fmla="*/ 453 w 453"/>
                <a:gd name="T1" fmla="*/ 4 h 814"/>
                <a:gd name="T2" fmla="*/ 284 w 453"/>
                <a:gd name="T3" fmla="*/ 4 h 814"/>
                <a:gd name="T4" fmla="*/ 286 w 453"/>
                <a:gd name="T5" fmla="*/ 0 h 814"/>
                <a:gd name="T6" fmla="*/ 0 w 453"/>
                <a:gd name="T7" fmla="*/ 414 h 814"/>
                <a:gd name="T8" fmla="*/ 275 w 453"/>
                <a:gd name="T9" fmla="*/ 814 h 814"/>
                <a:gd name="T10" fmla="*/ 444 w 453"/>
                <a:gd name="T11" fmla="*/ 814 h 814"/>
                <a:gd name="T12" fmla="*/ 166 w 453"/>
                <a:gd name="T13" fmla="*/ 416 h 814"/>
                <a:gd name="T14" fmla="*/ 453 w 453"/>
                <a:gd name="T15" fmla="*/ 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3" h="814">
                  <a:moveTo>
                    <a:pt x="453" y="4"/>
                  </a:moveTo>
                  <a:lnTo>
                    <a:pt x="284" y="4"/>
                  </a:lnTo>
                  <a:lnTo>
                    <a:pt x="286" y="0"/>
                  </a:lnTo>
                  <a:lnTo>
                    <a:pt x="0" y="414"/>
                  </a:lnTo>
                  <a:lnTo>
                    <a:pt x="275" y="814"/>
                  </a:lnTo>
                  <a:lnTo>
                    <a:pt x="444" y="814"/>
                  </a:lnTo>
                  <a:lnTo>
                    <a:pt x="166" y="416"/>
                  </a:lnTo>
                  <a:lnTo>
                    <a:pt x="453" y="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1B62366-27E0-4134-A062-FFEEDFCEEE38}"/>
              </a:ext>
            </a:extLst>
          </p:cNvPr>
          <p:cNvGrpSpPr/>
          <p:nvPr/>
        </p:nvGrpSpPr>
        <p:grpSpPr>
          <a:xfrm>
            <a:off x="3378101" y="0"/>
            <a:ext cx="5552526" cy="6486525"/>
            <a:chOff x="3378101" y="0"/>
            <a:chExt cx="5552526" cy="6486525"/>
          </a:xfrm>
        </p:grpSpPr>
        <p:sp>
          <p:nvSpPr>
            <p:cNvPr id="33" name="Rectangle 32"/>
            <p:cNvSpPr/>
            <p:nvPr/>
          </p:nvSpPr>
          <p:spPr>
            <a:xfrm>
              <a:off x="3378101" y="0"/>
              <a:ext cx="5448551" cy="6486525"/>
            </a:xfrm>
            <a:prstGeom prst="rect">
              <a:avLst/>
            </a:prstGeom>
            <a:gradFill>
              <a:gsLst>
                <a:gs pos="0">
                  <a:schemeClr val="accent1">
                    <a:alpha val="85000"/>
                  </a:schemeClr>
                </a:gs>
                <a:gs pos="100000">
                  <a:schemeClr val="accent2">
                    <a:alpha val="99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126"/>
            <p:cNvSpPr>
              <a:spLocks noEditPoints="1"/>
            </p:cNvSpPr>
            <p:nvPr/>
          </p:nvSpPr>
          <p:spPr bwMode="auto">
            <a:xfrm>
              <a:off x="6446463" y="4808274"/>
              <a:ext cx="380943" cy="376708"/>
            </a:xfrm>
            <a:custGeom>
              <a:avLst/>
              <a:gdLst>
                <a:gd name="T0" fmla="*/ 59 w 76"/>
                <a:gd name="T1" fmla="*/ 72 h 72"/>
                <a:gd name="T2" fmla="*/ 59 w 76"/>
                <a:gd name="T3" fmla="*/ 69 h 72"/>
                <a:gd name="T4" fmla="*/ 73 w 76"/>
                <a:gd name="T5" fmla="*/ 55 h 72"/>
                <a:gd name="T6" fmla="*/ 37 w 76"/>
                <a:gd name="T7" fmla="*/ 61 h 72"/>
                <a:gd name="T8" fmla="*/ 36 w 76"/>
                <a:gd name="T9" fmla="*/ 59 h 72"/>
                <a:gd name="T10" fmla="*/ 59 w 76"/>
                <a:gd name="T11" fmla="*/ 26 h 72"/>
                <a:gd name="T12" fmla="*/ 62 w 76"/>
                <a:gd name="T13" fmla="*/ 27 h 72"/>
                <a:gd name="T14" fmla="*/ 65 w 76"/>
                <a:gd name="T15" fmla="*/ 19 h 72"/>
                <a:gd name="T16" fmla="*/ 59 w 76"/>
                <a:gd name="T17" fmla="*/ 12 h 72"/>
                <a:gd name="T18" fmla="*/ 50 w 76"/>
                <a:gd name="T19" fmla="*/ 12 h 72"/>
                <a:gd name="T20" fmla="*/ 49 w 76"/>
                <a:gd name="T21" fmla="*/ 16 h 72"/>
                <a:gd name="T22" fmla="*/ 36 w 76"/>
                <a:gd name="T23" fmla="*/ 16 h 72"/>
                <a:gd name="T24" fmla="*/ 36 w 76"/>
                <a:gd name="T25" fmla="*/ 10 h 72"/>
                <a:gd name="T26" fmla="*/ 38 w 76"/>
                <a:gd name="T27" fmla="*/ 2 h 72"/>
                <a:gd name="T28" fmla="*/ 0 w 76"/>
                <a:gd name="T29" fmla="*/ 2 h 72"/>
                <a:gd name="T30" fmla="*/ 2 w 76"/>
                <a:gd name="T31" fmla="*/ 10 h 72"/>
                <a:gd name="T32" fmla="*/ 0 w 76"/>
                <a:gd name="T33" fmla="*/ 60 h 72"/>
                <a:gd name="T34" fmla="*/ 44 w 76"/>
                <a:gd name="T35" fmla="*/ 68 h 72"/>
                <a:gd name="T36" fmla="*/ 53 w 76"/>
                <a:gd name="T37" fmla="*/ 13 h 72"/>
                <a:gd name="T38" fmla="*/ 53 w 76"/>
                <a:gd name="T39" fmla="*/ 18 h 72"/>
                <a:gd name="T40" fmla="*/ 46 w 76"/>
                <a:gd name="T41" fmla="*/ 17 h 72"/>
                <a:gd name="T42" fmla="*/ 39 w 76"/>
                <a:gd name="T43" fmla="*/ 17 h 72"/>
                <a:gd name="T44" fmla="*/ 52 w 76"/>
                <a:gd name="T45" fmla="*/ 20 h 72"/>
                <a:gd name="T46" fmla="*/ 62 w 76"/>
                <a:gd name="T47" fmla="*/ 24 h 72"/>
                <a:gd name="T48" fmla="*/ 35 w 76"/>
                <a:gd name="T49" fmla="*/ 20 h 72"/>
                <a:gd name="T50" fmla="*/ 35 w 76"/>
                <a:gd name="T51" fmla="*/ 3 h 72"/>
                <a:gd name="T52" fmla="*/ 4 w 76"/>
                <a:gd name="T53" fmla="*/ 7 h 72"/>
                <a:gd name="T54" fmla="*/ 33 w 76"/>
                <a:gd name="T55" fmla="*/ 9 h 72"/>
                <a:gd name="T56" fmla="*/ 5 w 76"/>
                <a:gd name="T57" fmla="*/ 9 h 72"/>
                <a:gd name="T58" fmla="*/ 3 w 76"/>
                <a:gd name="T59" fmla="*/ 65 h 72"/>
                <a:gd name="T60" fmla="*/ 35 w 76"/>
                <a:gd name="T61" fmla="*/ 61 h 72"/>
                <a:gd name="T62" fmla="*/ 44 w 76"/>
                <a:gd name="T63" fmla="*/ 42 h 72"/>
                <a:gd name="T64" fmla="*/ 40 w 76"/>
                <a:gd name="T65" fmla="*/ 42 h 72"/>
                <a:gd name="T66" fmla="*/ 54 w 76"/>
                <a:gd name="T67" fmla="*/ 30 h 72"/>
                <a:gd name="T68" fmla="*/ 49 w 76"/>
                <a:gd name="T69" fmla="*/ 37 h 72"/>
                <a:gd name="T70" fmla="*/ 40 w 76"/>
                <a:gd name="T71" fmla="*/ 30 h 72"/>
                <a:gd name="T72" fmla="*/ 27 w 76"/>
                <a:gd name="T73" fmla="*/ 33 h 72"/>
                <a:gd name="T74" fmla="*/ 27 w 76"/>
                <a:gd name="T75" fmla="*/ 27 h 72"/>
                <a:gd name="T76" fmla="*/ 11 w 76"/>
                <a:gd name="T77" fmla="*/ 33 h 72"/>
                <a:gd name="T78" fmla="*/ 16 w 76"/>
                <a:gd name="T79" fmla="*/ 33 h 72"/>
                <a:gd name="T80" fmla="*/ 11 w 76"/>
                <a:gd name="T81" fmla="*/ 14 h 72"/>
                <a:gd name="T82" fmla="*/ 16 w 76"/>
                <a:gd name="T83" fmla="*/ 46 h 72"/>
                <a:gd name="T84" fmla="*/ 16 w 76"/>
                <a:gd name="T85" fmla="*/ 39 h 72"/>
                <a:gd name="T86" fmla="*/ 23 w 76"/>
                <a:gd name="T87" fmla="*/ 46 h 72"/>
                <a:gd name="T88" fmla="*/ 27 w 76"/>
                <a:gd name="T89" fmla="*/ 46 h 72"/>
                <a:gd name="T90" fmla="*/ 23 w 76"/>
                <a:gd name="T91" fmla="*/ 14 h 72"/>
                <a:gd name="T92" fmla="*/ 68 w 76"/>
                <a:gd name="T93" fmla="*/ 55 h 72"/>
                <a:gd name="T94" fmla="*/ 60 w 76"/>
                <a:gd name="T95" fmla="*/ 63 h 72"/>
                <a:gd name="T96" fmla="*/ 58 w 76"/>
                <a:gd name="T97" fmla="*/ 56 h 72"/>
                <a:gd name="T98" fmla="*/ 50 w 76"/>
                <a:gd name="T99" fmla="*/ 54 h 72"/>
                <a:gd name="T100" fmla="*/ 59 w 76"/>
                <a:gd name="T101" fmla="*/ 45 h 72"/>
                <a:gd name="T102" fmla="*/ 67 w 76"/>
                <a:gd name="T103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" h="72">
                  <a:moveTo>
                    <a:pt x="59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9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9" y="37"/>
                  </a:cubicBezTo>
                  <a:close/>
                  <a:moveTo>
                    <a:pt x="59" y="69"/>
                  </a:moveTo>
                  <a:cubicBezTo>
                    <a:pt x="51" y="69"/>
                    <a:pt x="44" y="63"/>
                    <a:pt x="44" y="55"/>
                  </a:cubicBezTo>
                  <a:cubicBezTo>
                    <a:pt x="44" y="47"/>
                    <a:pt x="51" y="40"/>
                    <a:pt x="59" y="40"/>
                  </a:cubicBezTo>
                  <a:cubicBezTo>
                    <a:pt x="67" y="40"/>
                    <a:pt x="73" y="47"/>
                    <a:pt x="73" y="55"/>
                  </a:cubicBezTo>
                  <a:cubicBezTo>
                    <a:pt x="73" y="63"/>
                    <a:pt x="67" y="69"/>
                    <a:pt x="59" y="69"/>
                  </a:cubicBezTo>
                  <a:close/>
                  <a:moveTo>
                    <a:pt x="37" y="65"/>
                  </a:moveTo>
                  <a:cubicBezTo>
                    <a:pt x="37" y="61"/>
                    <a:pt x="37" y="61"/>
                    <a:pt x="37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5"/>
                    <a:pt x="61" y="36"/>
                    <a:pt x="62" y="3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10"/>
                    <a:pt x="50" y="11"/>
                    <a:pt x="50" y="12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8" y="9"/>
                    <a:pt x="38" y="8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3" y="66"/>
                    <a:pt x="42" y="65"/>
                  </a:cubicBezTo>
                  <a:lnTo>
                    <a:pt x="37" y="65"/>
                  </a:lnTo>
                  <a:close/>
                  <a:moveTo>
                    <a:pt x="53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53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9"/>
                    <a:pt x="5" y="9"/>
                    <a:pt x="5" y="9"/>
                  </a:cubicBezTo>
                  <a:lnTo>
                    <a:pt x="33" y="9"/>
                  </a:lnTo>
                  <a:close/>
                  <a:moveTo>
                    <a:pt x="35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5" y="61"/>
                    <a:pt x="35" y="61"/>
                    <a:pt x="35" y="61"/>
                  </a:cubicBezTo>
                  <a:lnTo>
                    <a:pt x="35" y="65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lnTo>
                    <a:pt x="40" y="42"/>
                  </a:lnTo>
                  <a:close/>
                  <a:moveTo>
                    <a:pt x="49" y="37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49" y="37"/>
                  </a:lnTo>
                  <a:close/>
                  <a:moveTo>
                    <a:pt x="44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68" y="55"/>
                  </a:moveTo>
                  <a:cubicBezTo>
                    <a:pt x="68" y="55"/>
                    <a:pt x="68" y="56"/>
                    <a:pt x="67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4"/>
                    <a:pt x="59" y="64"/>
                    <a:pt x="59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49" y="55"/>
                    <a:pt x="49" y="55"/>
                  </a:cubicBezTo>
                  <a:cubicBezTo>
                    <a:pt x="49" y="54"/>
                    <a:pt x="50" y="54"/>
                    <a:pt x="50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5"/>
                    <a:pt x="59" y="45"/>
                  </a:cubicBezTo>
                  <a:cubicBezTo>
                    <a:pt x="59" y="45"/>
                    <a:pt x="60" y="46"/>
                    <a:pt x="60" y="46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4"/>
                    <a:pt x="68" y="54"/>
                    <a:pt x="68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127"/>
            <p:cNvSpPr>
              <a:spLocks noEditPoints="1"/>
            </p:cNvSpPr>
            <p:nvPr/>
          </p:nvSpPr>
          <p:spPr bwMode="auto">
            <a:xfrm>
              <a:off x="5875051" y="4808274"/>
              <a:ext cx="380943" cy="376708"/>
            </a:xfrm>
            <a:custGeom>
              <a:avLst/>
              <a:gdLst>
                <a:gd name="T0" fmla="*/ 58 w 76"/>
                <a:gd name="T1" fmla="*/ 72 h 72"/>
                <a:gd name="T2" fmla="*/ 58 w 76"/>
                <a:gd name="T3" fmla="*/ 69 h 72"/>
                <a:gd name="T4" fmla="*/ 73 w 76"/>
                <a:gd name="T5" fmla="*/ 55 h 72"/>
                <a:gd name="T6" fmla="*/ 40 w 76"/>
                <a:gd name="T7" fmla="*/ 37 h 72"/>
                <a:gd name="T8" fmla="*/ 45 w 76"/>
                <a:gd name="T9" fmla="*/ 37 h 72"/>
                <a:gd name="T10" fmla="*/ 54 w 76"/>
                <a:gd name="T11" fmla="*/ 30 h 72"/>
                <a:gd name="T12" fmla="*/ 50 w 76"/>
                <a:gd name="T13" fmla="*/ 37 h 72"/>
                <a:gd name="T14" fmla="*/ 40 w 76"/>
                <a:gd name="T15" fmla="*/ 49 h 72"/>
                <a:gd name="T16" fmla="*/ 11 w 76"/>
                <a:gd name="T17" fmla="*/ 21 h 72"/>
                <a:gd name="T18" fmla="*/ 16 w 76"/>
                <a:gd name="T19" fmla="*/ 21 h 72"/>
                <a:gd name="T20" fmla="*/ 11 w 76"/>
                <a:gd name="T21" fmla="*/ 39 h 72"/>
                <a:gd name="T22" fmla="*/ 38 w 76"/>
                <a:gd name="T23" fmla="*/ 65 h 72"/>
                <a:gd name="T24" fmla="*/ 39 w 76"/>
                <a:gd name="T25" fmla="*/ 59 h 72"/>
                <a:gd name="T26" fmla="*/ 35 w 76"/>
                <a:gd name="T27" fmla="*/ 26 h 72"/>
                <a:gd name="T28" fmla="*/ 63 w 76"/>
                <a:gd name="T29" fmla="*/ 36 h 72"/>
                <a:gd name="T30" fmla="*/ 65 w 76"/>
                <a:gd name="T31" fmla="*/ 25 h 72"/>
                <a:gd name="T32" fmla="*/ 59 w 76"/>
                <a:gd name="T33" fmla="*/ 17 h 72"/>
                <a:gd name="T34" fmla="*/ 53 w 76"/>
                <a:gd name="T35" fmla="*/ 10 h 72"/>
                <a:gd name="T36" fmla="*/ 49 w 76"/>
                <a:gd name="T37" fmla="*/ 17 h 72"/>
                <a:gd name="T38" fmla="*/ 38 w 76"/>
                <a:gd name="T39" fmla="*/ 14 h 72"/>
                <a:gd name="T40" fmla="*/ 36 w 76"/>
                <a:gd name="T41" fmla="*/ 17 h 72"/>
                <a:gd name="T42" fmla="*/ 39 w 76"/>
                <a:gd name="T43" fmla="*/ 8 h 72"/>
                <a:gd name="T44" fmla="*/ 2 w 76"/>
                <a:gd name="T45" fmla="*/ 0 h 72"/>
                <a:gd name="T46" fmla="*/ 2 w 76"/>
                <a:gd name="T47" fmla="*/ 10 h 72"/>
                <a:gd name="T48" fmla="*/ 2 w 76"/>
                <a:gd name="T49" fmla="*/ 58 h 72"/>
                <a:gd name="T50" fmla="*/ 2 w 76"/>
                <a:gd name="T51" fmla="*/ 68 h 72"/>
                <a:gd name="T52" fmla="*/ 38 w 76"/>
                <a:gd name="T53" fmla="*/ 65 h 72"/>
                <a:gd name="T54" fmla="*/ 56 w 76"/>
                <a:gd name="T55" fmla="*/ 18 h 72"/>
                <a:gd name="T56" fmla="*/ 39 w 76"/>
                <a:gd name="T57" fmla="*/ 17 h 72"/>
                <a:gd name="T58" fmla="*/ 39 w 76"/>
                <a:gd name="T59" fmla="*/ 18 h 72"/>
                <a:gd name="T60" fmla="*/ 47 w 76"/>
                <a:gd name="T61" fmla="*/ 20 h 72"/>
                <a:gd name="T62" fmla="*/ 62 w 76"/>
                <a:gd name="T63" fmla="*/ 20 h 72"/>
                <a:gd name="T64" fmla="*/ 35 w 76"/>
                <a:gd name="T65" fmla="*/ 24 h 72"/>
                <a:gd name="T66" fmla="*/ 3 w 76"/>
                <a:gd name="T67" fmla="*/ 3 h 72"/>
                <a:gd name="T68" fmla="*/ 34 w 76"/>
                <a:gd name="T69" fmla="*/ 7 h 72"/>
                <a:gd name="T70" fmla="*/ 3 w 76"/>
                <a:gd name="T71" fmla="*/ 3 h 72"/>
                <a:gd name="T72" fmla="*/ 6 w 76"/>
                <a:gd name="T73" fmla="*/ 59 h 72"/>
                <a:gd name="T74" fmla="*/ 36 w 76"/>
                <a:gd name="T75" fmla="*/ 65 h 72"/>
                <a:gd name="T76" fmla="*/ 5 w 76"/>
                <a:gd name="T77" fmla="*/ 61 h 72"/>
                <a:gd name="T78" fmla="*/ 16 w 76"/>
                <a:gd name="T79" fmla="*/ 33 h 72"/>
                <a:gd name="T80" fmla="*/ 16 w 76"/>
                <a:gd name="T81" fmla="*/ 27 h 72"/>
                <a:gd name="T82" fmla="*/ 23 w 76"/>
                <a:gd name="T83" fmla="*/ 21 h 72"/>
                <a:gd name="T84" fmla="*/ 27 w 76"/>
                <a:gd name="T85" fmla="*/ 21 h 72"/>
                <a:gd name="T86" fmla="*/ 23 w 76"/>
                <a:gd name="T87" fmla="*/ 27 h 72"/>
                <a:gd name="T88" fmla="*/ 27 w 76"/>
                <a:gd name="T89" fmla="*/ 46 h 72"/>
                <a:gd name="T90" fmla="*/ 27 w 76"/>
                <a:gd name="T91" fmla="*/ 39 h 72"/>
                <a:gd name="T92" fmla="*/ 68 w 76"/>
                <a:gd name="T93" fmla="*/ 51 h 72"/>
                <a:gd name="T94" fmla="*/ 55 w 76"/>
                <a:gd name="T95" fmla="*/ 60 h 72"/>
                <a:gd name="T96" fmla="*/ 51 w 76"/>
                <a:gd name="T97" fmla="*/ 54 h 72"/>
                <a:gd name="T98" fmla="*/ 68 w 76"/>
                <a:gd name="T9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" h="72">
                  <a:moveTo>
                    <a:pt x="58" y="37"/>
                  </a:moveTo>
                  <a:cubicBezTo>
                    <a:pt x="49" y="37"/>
                    <a:pt x="41" y="45"/>
                    <a:pt x="41" y="55"/>
                  </a:cubicBezTo>
                  <a:cubicBezTo>
                    <a:pt x="41" y="65"/>
                    <a:pt x="49" y="72"/>
                    <a:pt x="58" y="72"/>
                  </a:cubicBezTo>
                  <a:cubicBezTo>
                    <a:pt x="68" y="72"/>
                    <a:pt x="76" y="65"/>
                    <a:pt x="76" y="55"/>
                  </a:cubicBezTo>
                  <a:cubicBezTo>
                    <a:pt x="76" y="45"/>
                    <a:pt x="68" y="37"/>
                    <a:pt x="58" y="37"/>
                  </a:cubicBezTo>
                  <a:close/>
                  <a:moveTo>
                    <a:pt x="58" y="69"/>
                  </a:moveTo>
                  <a:cubicBezTo>
                    <a:pt x="50" y="69"/>
                    <a:pt x="44" y="63"/>
                    <a:pt x="44" y="55"/>
                  </a:cubicBezTo>
                  <a:cubicBezTo>
                    <a:pt x="44" y="47"/>
                    <a:pt x="50" y="40"/>
                    <a:pt x="58" y="40"/>
                  </a:cubicBezTo>
                  <a:cubicBezTo>
                    <a:pt x="66" y="40"/>
                    <a:pt x="73" y="47"/>
                    <a:pt x="73" y="55"/>
                  </a:cubicBezTo>
                  <a:cubicBezTo>
                    <a:pt x="73" y="63"/>
                    <a:pt x="66" y="69"/>
                    <a:pt x="58" y="69"/>
                  </a:cubicBezTo>
                  <a:close/>
                  <a:moveTo>
                    <a:pt x="45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5" y="30"/>
                    <a:pt x="45" y="30"/>
                    <a:pt x="45" y="30"/>
                  </a:cubicBezTo>
                  <a:lnTo>
                    <a:pt x="45" y="37"/>
                  </a:lnTo>
                  <a:close/>
                  <a:moveTo>
                    <a:pt x="50" y="37"/>
                  </a:moveTo>
                  <a:cubicBezTo>
                    <a:pt x="50" y="30"/>
                    <a:pt x="50" y="30"/>
                    <a:pt x="50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3" y="36"/>
                    <a:pt x="52" y="37"/>
                    <a:pt x="51" y="37"/>
                  </a:cubicBezTo>
                  <a:lnTo>
                    <a:pt x="50" y="37"/>
                  </a:lnTo>
                  <a:close/>
                  <a:moveTo>
                    <a:pt x="40" y="42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42" y="44"/>
                    <a:pt x="41" y="47"/>
                    <a:pt x="40" y="49"/>
                  </a:cubicBezTo>
                  <a:lnTo>
                    <a:pt x="40" y="42"/>
                  </a:lnTo>
                  <a:close/>
                  <a:moveTo>
                    <a:pt x="16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lnTo>
                    <a:pt x="16" y="21"/>
                  </a:lnTo>
                  <a:close/>
                  <a:moveTo>
                    <a:pt x="16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6" y="39"/>
                    <a:pt x="16" y="39"/>
                    <a:pt x="16" y="39"/>
                  </a:cubicBezTo>
                  <a:lnTo>
                    <a:pt x="16" y="46"/>
                  </a:lnTo>
                  <a:close/>
                  <a:moveTo>
                    <a:pt x="38" y="65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0" y="60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6"/>
                    <a:pt x="62" y="36"/>
                    <a:pt x="63" y="3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4" y="27"/>
                    <a:pt x="65" y="26"/>
                    <a:pt x="65" y="25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8"/>
                    <a:pt x="64" y="17"/>
                    <a:pt x="63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8" y="10"/>
                    <a:pt x="57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1" y="10"/>
                    <a:pt x="51" y="11"/>
                    <a:pt x="51" y="12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4"/>
                    <a:pt x="47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6" y="15"/>
                    <a:pt x="36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0"/>
                    <a:pt x="39" y="9"/>
                    <a:pt x="39" y="8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1" y="68"/>
                    <a:pt x="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7"/>
                    <a:pt x="42" y="66"/>
                    <a:pt x="42" y="65"/>
                  </a:cubicBezTo>
                  <a:lnTo>
                    <a:pt x="38" y="65"/>
                  </a:lnTo>
                  <a:close/>
                  <a:moveTo>
                    <a:pt x="54" y="13"/>
                  </a:move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4" y="18"/>
                    <a:pt x="54" y="18"/>
                  </a:cubicBezTo>
                  <a:lnTo>
                    <a:pt x="54" y="13"/>
                  </a:lnTo>
                  <a:close/>
                  <a:moveTo>
                    <a:pt x="39" y="17"/>
                  </a:moveTo>
                  <a:cubicBezTo>
                    <a:pt x="46" y="17"/>
                    <a:pt x="46" y="17"/>
                    <a:pt x="46" y="1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17"/>
                  </a:lnTo>
                  <a:close/>
                  <a:moveTo>
                    <a:pt x="3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8" y="20"/>
                  </a:lnTo>
                  <a:close/>
                  <a:moveTo>
                    <a:pt x="3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33" y="9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33" y="9"/>
                  </a:lnTo>
                  <a:close/>
                  <a:moveTo>
                    <a:pt x="36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6" y="61"/>
                    <a:pt x="36" y="61"/>
                    <a:pt x="36" y="61"/>
                  </a:cubicBezTo>
                  <a:lnTo>
                    <a:pt x="36" y="65"/>
                  </a:lnTo>
                  <a:close/>
                  <a:moveTo>
                    <a:pt x="16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6" y="33"/>
                  </a:lnTo>
                  <a:close/>
                  <a:moveTo>
                    <a:pt x="27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21"/>
                  </a:lnTo>
                  <a:close/>
                  <a:moveTo>
                    <a:pt x="27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"/>
                  </a:lnTo>
                  <a:close/>
                  <a:moveTo>
                    <a:pt x="27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27" y="46"/>
                  </a:lnTo>
                  <a:close/>
                  <a:moveTo>
                    <a:pt x="68" y="49"/>
                  </a:moveTo>
                  <a:cubicBezTo>
                    <a:pt x="68" y="50"/>
                    <a:pt x="68" y="50"/>
                    <a:pt x="68" y="51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1"/>
                    <a:pt x="56" y="61"/>
                    <a:pt x="56" y="61"/>
                  </a:cubicBezTo>
                  <a:cubicBezTo>
                    <a:pt x="56" y="61"/>
                    <a:pt x="56" y="61"/>
                    <a:pt x="55" y="60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4"/>
                    <a:pt x="49" y="54"/>
                  </a:cubicBezTo>
                  <a:cubicBezTo>
                    <a:pt x="50" y="53"/>
                    <a:pt x="50" y="53"/>
                    <a:pt x="51" y="5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7" y="49"/>
                    <a:pt x="68" y="49"/>
                    <a:pt x="68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141"/>
            <p:cNvSpPr>
              <a:spLocks noEditPoints="1"/>
            </p:cNvSpPr>
            <p:nvPr/>
          </p:nvSpPr>
          <p:spPr bwMode="auto">
            <a:xfrm>
              <a:off x="5320569" y="4808274"/>
              <a:ext cx="355546" cy="380940"/>
            </a:xfrm>
            <a:custGeom>
              <a:avLst/>
              <a:gdLst>
                <a:gd name="T0" fmla="*/ 54 w 71"/>
                <a:gd name="T1" fmla="*/ 30 h 73"/>
                <a:gd name="T2" fmla="*/ 51 w 71"/>
                <a:gd name="T3" fmla="*/ 64 h 73"/>
                <a:gd name="T4" fmla="*/ 0 w 71"/>
                <a:gd name="T5" fmla="*/ 65 h 73"/>
                <a:gd name="T6" fmla="*/ 2 w 71"/>
                <a:gd name="T7" fmla="*/ 58 h 73"/>
                <a:gd name="T8" fmla="*/ 0 w 71"/>
                <a:gd name="T9" fmla="*/ 8 h 73"/>
                <a:gd name="T10" fmla="*/ 36 w 71"/>
                <a:gd name="T11" fmla="*/ 0 h 73"/>
                <a:gd name="T12" fmla="*/ 36 w 71"/>
                <a:gd name="T13" fmla="*/ 10 h 73"/>
                <a:gd name="T14" fmla="*/ 36 w 71"/>
                <a:gd name="T15" fmla="*/ 17 h 73"/>
                <a:gd name="T16" fmla="*/ 47 w 71"/>
                <a:gd name="T17" fmla="*/ 13 h 73"/>
                <a:gd name="T18" fmla="*/ 50 w 71"/>
                <a:gd name="T19" fmla="*/ 17 h 73"/>
                <a:gd name="T20" fmla="*/ 57 w 71"/>
                <a:gd name="T21" fmla="*/ 10 h 73"/>
                <a:gd name="T22" fmla="*/ 63 w 71"/>
                <a:gd name="T23" fmla="*/ 17 h 73"/>
                <a:gd name="T24" fmla="*/ 63 w 71"/>
                <a:gd name="T25" fmla="*/ 26 h 73"/>
                <a:gd name="T26" fmla="*/ 61 w 71"/>
                <a:gd name="T27" fmla="*/ 53 h 73"/>
                <a:gd name="T28" fmla="*/ 35 w 71"/>
                <a:gd name="T29" fmla="*/ 25 h 73"/>
                <a:gd name="T30" fmla="*/ 33 w 71"/>
                <a:gd name="T31" fmla="*/ 9 h 73"/>
                <a:gd name="T32" fmla="*/ 33 w 71"/>
                <a:gd name="T33" fmla="*/ 59 h 73"/>
                <a:gd name="T34" fmla="*/ 48 w 71"/>
                <a:gd name="T35" fmla="*/ 59 h 73"/>
                <a:gd name="T36" fmla="*/ 37 w 71"/>
                <a:gd name="T37" fmla="*/ 61 h 73"/>
                <a:gd name="T38" fmla="*/ 53 w 71"/>
                <a:gd name="T39" fmla="*/ 18 h 73"/>
                <a:gd name="T40" fmla="*/ 53 w 71"/>
                <a:gd name="T41" fmla="*/ 13 h 73"/>
                <a:gd name="T42" fmla="*/ 46 w 71"/>
                <a:gd name="T43" fmla="*/ 18 h 73"/>
                <a:gd name="T44" fmla="*/ 39 w 71"/>
                <a:gd name="T45" fmla="*/ 18 h 73"/>
                <a:gd name="T46" fmla="*/ 60 w 71"/>
                <a:gd name="T47" fmla="*/ 23 h 73"/>
                <a:gd name="T48" fmla="*/ 57 w 71"/>
                <a:gd name="T49" fmla="*/ 20 h 73"/>
                <a:gd name="T50" fmla="*/ 38 w 71"/>
                <a:gd name="T51" fmla="*/ 20 h 73"/>
                <a:gd name="T52" fmla="*/ 4 w 71"/>
                <a:gd name="T53" fmla="*/ 7 h 73"/>
                <a:gd name="T54" fmla="*/ 35 w 71"/>
                <a:gd name="T55" fmla="*/ 3 h 73"/>
                <a:gd name="T56" fmla="*/ 35 w 71"/>
                <a:gd name="T57" fmla="*/ 61 h 73"/>
                <a:gd name="T58" fmla="*/ 3 w 71"/>
                <a:gd name="T59" fmla="*/ 64 h 73"/>
                <a:gd name="T60" fmla="*/ 23 w 71"/>
                <a:gd name="T61" fmla="*/ 38 h 73"/>
                <a:gd name="T62" fmla="*/ 24 w 71"/>
                <a:gd name="T63" fmla="*/ 38 h 73"/>
                <a:gd name="T64" fmla="*/ 11 w 71"/>
                <a:gd name="T65" fmla="*/ 26 h 73"/>
                <a:gd name="T66" fmla="*/ 16 w 71"/>
                <a:gd name="T67" fmla="*/ 26 h 73"/>
                <a:gd name="T68" fmla="*/ 16 w 71"/>
                <a:gd name="T69" fmla="*/ 38 h 73"/>
                <a:gd name="T70" fmla="*/ 16 w 71"/>
                <a:gd name="T71" fmla="*/ 14 h 73"/>
                <a:gd name="T72" fmla="*/ 16 w 71"/>
                <a:gd name="T73" fmla="*/ 21 h 73"/>
                <a:gd name="T74" fmla="*/ 27 w 71"/>
                <a:gd name="T75" fmla="*/ 26 h 73"/>
                <a:gd name="T76" fmla="*/ 26 w 71"/>
                <a:gd name="T77" fmla="*/ 33 h 73"/>
                <a:gd name="T78" fmla="*/ 23 w 71"/>
                <a:gd name="T79" fmla="*/ 14 h 73"/>
                <a:gd name="T80" fmla="*/ 27 w 71"/>
                <a:gd name="T81" fmla="*/ 14 h 73"/>
                <a:gd name="T82" fmla="*/ 60 w 71"/>
                <a:gd name="T83" fmla="*/ 71 h 73"/>
                <a:gd name="T84" fmla="*/ 48 w 71"/>
                <a:gd name="T85" fmla="*/ 56 h 73"/>
                <a:gd name="T86" fmla="*/ 29 w 71"/>
                <a:gd name="T87" fmla="*/ 32 h 73"/>
                <a:gd name="T88" fmla="*/ 53 w 71"/>
                <a:gd name="T89" fmla="*/ 50 h 73"/>
                <a:gd name="T90" fmla="*/ 68 w 71"/>
                <a:gd name="T91" fmla="*/ 63 h 73"/>
                <a:gd name="T92" fmla="*/ 46 w 71"/>
                <a:gd name="T93" fmla="*/ 53 h 73"/>
                <a:gd name="T94" fmla="*/ 51 w 71"/>
                <a:gd name="T95" fmla="*/ 49 h 73"/>
                <a:gd name="T96" fmla="*/ 40 w 71"/>
                <a:gd name="T97" fmla="*/ 31 h 73"/>
                <a:gd name="T98" fmla="*/ 32 w 71"/>
                <a:gd name="T99" fmla="*/ 51 h 73"/>
                <a:gd name="T100" fmla="*/ 49 w 71"/>
                <a:gd name="T101" fmla="*/ 51 h 73"/>
                <a:gd name="T102" fmla="*/ 48 w 71"/>
                <a:gd name="T103" fmla="*/ 50 h 73"/>
                <a:gd name="T104" fmla="*/ 48 w 71"/>
                <a:gd name="T105" fmla="*/ 52 h 73"/>
                <a:gd name="T106" fmla="*/ 53 w 71"/>
                <a:gd name="T107" fmla="*/ 54 h 73"/>
                <a:gd name="T108" fmla="*/ 49 w 71"/>
                <a:gd name="T109" fmla="*/ 53 h 73"/>
                <a:gd name="T110" fmla="*/ 66 w 71"/>
                <a:gd name="T111" fmla="*/ 65 h 73"/>
                <a:gd name="T112" fmla="*/ 55 w 71"/>
                <a:gd name="T113" fmla="*/ 56 h 73"/>
                <a:gd name="T114" fmla="*/ 53 w 71"/>
                <a:gd name="T115" fmla="*/ 57 h 73"/>
                <a:gd name="T116" fmla="*/ 63 w 71"/>
                <a:gd name="T117" fmla="*/ 69 h 73"/>
                <a:gd name="T118" fmla="*/ 34 w 71"/>
                <a:gd name="T119" fmla="*/ 35 h 73"/>
                <a:gd name="T120" fmla="*/ 33 w 71"/>
                <a:gd name="T121" fmla="*/ 51 h 73"/>
                <a:gd name="T122" fmla="*/ 34 w 71"/>
                <a:gd name="T12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73">
                  <a:moveTo>
                    <a:pt x="52" y="31"/>
                  </a:moveTo>
                  <a:cubicBezTo>
                    <a:pt x="52" y="30"/>
                    <a:pt x="52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1"/>
                    <a:pt x="52" y="31"/>
                  </a:cubicBezTo>
                  <a:close/>
                  <a:moveTo>
                    <a:pt x="51" y="64"/>
                  </a:moveTo>
                  <a:cubicBezTo>
                    <a:pt x="54" y="67"/>
                    <a:pt x="54" y="67"/>
                    <a:pt x="5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7"/>
                    <a:pt x="0" y="6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7" y="13"/>
                    <a:pt x="38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9" y="14"/>
                    <a:pt x="49" y="15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1"/>
                    <a:pt x="51" y="10"/>
                    <a:pt x="52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59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8"/>
                    <a:pt x="65" y="19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6"/>
                    <a:pt x="64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2"/>
                    <a:pt x="60" y="52"/>
                    <a:pt x="59" y="52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4" y="27"/>
                    <a:pt x="33" y="27"/>
                    <a:pt x="33" y="2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7" y="60"/>
                    <a:pt x="41" y="60"/>
                    <a:pt x="46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0"/>
                    <a:pt x="48" y="60"/>
                    <a:pt x="49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4"/>
                    <a:pt x="37" y="64"/>
                    <a:pt x="37" y="64"/>
                  </a:cubicBezTo>
                  <a:lnTo>
                    <a:pt x="51" y="64"/>
                  </a:lnTo>
                  <a:close/>
                  <a:moveTo>
                    <a:pt x="53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3" y="13"/>
                    <a:pt x="53" y="13"/>
                    <a:pt x="53" y="13"/>
                  </a:cubicBezTo>
                  <a:lnTo>
                    <a:pt x="53" y="18"/>
                  </a:lnTo>
                  <a:close/>
                  <a:moveTo>
                    <a:pt x="39" y="18"/>
                  </a:move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39" y="18"/>
                  </a:lnTo>
                  <a:close/>
                  <a:moveTo>
                    <a:pt x="35" y="20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35" y="20"/>
                  </a:lnTo>
                  <a:close/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7"/>
                  </a:lnTo>
                  <a:close/>
                  <a:moveTo>
                    <a:pt x="35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5" y="64"/>
                    <a:pt x="35" y="64"/>
                    <a:pt x="35" y="64"/>
                  </a:cubicBezTo>
                  <a:lnTo>
                    <a:pt x="35" y="61"/>
                  </a:lnTo>
                  <a:close/>
                  <a:moveTo>
                    <a:pt x="23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3"/>
                    <a:pt x="23" y="41"/>
                    <a:pt x="24" y="38"/>
                  </a:cubicBezTo>
                  <a:lnTo>
                    <a:pt x="23" y="38"/>
                  </a:lnTo>
                  <a:close/>
                  <a:moveTo>
                    <a:pt x="16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6" y="33"/>
                    <a:pt x="16" y="33"/>
                    <a:pt x="16" y="33"/>
                  </a:cubicBezTo>
                  <a:lnTo>
                    <a:pt x="16" y="26"/>
                  </a:lnTo>
                  <a:close/>
                  <a:moveTo>
                    <a:pt x="11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1" y="38"/>
                    <a:pt x="11" y="38"/>
                    <a:pt x="11" y="38"/>
                  </a:cubicBezTo>
                  <a:lnTo>
                    <a:pt x="11" y="45"/>
                  </a:lnTo>
                  <a:close/>
                  <a:moveTo>
                    <a:pt x="16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6" y="14"/>
                  </a:lnTo>
                  <a:close/>
                  <a:moveTo>
                    <a:pt x="27" y="32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2"/>
                    <a:pt x="27" y="32"/>
                  </a:cubicBezTo>
                  <a:close/>
                  <a:moveTo>
                    <a:pt x="27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14"/>
                  </a:lnTo>
                  <a:close/>
                  <a:moveTo>
                    <a:pt x="68" y="71"/>
                  </a:moveTo>
                  <a:cubicBezTo>
                    <a:pt x="67" y="72"/>
                    <a:pt x="66" y="73"/>
                    <a:pt x="65" y="73"/>
                  </a:cubicBezTo>
                  <a:cubicBezTo>
                    <a:pt x="63" y="73"/>
                    <a:pt x="62" y="72"/>
                    <a:pt x="60" y="71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1" y="61"/>
                    <a:pt x="50" y="60"/>
                    <a:pt x="50" y="5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5" y="57"/>
                    <a:pt x="43" y="58"/>
                    <a:pt x="40" y="58"/>
                  </a:cubicBezTo>
                  <a:cubicBezTo>
                    <a:pt x="36" y="58"/>
                    <a:pt x="32" y="56"/>
                    <a:pt x="29" y="53"/>
                  </a:cubicBezTo>
                  <a:cubicBezTo>
                    <a:pt x="24" y="48"/>
                    <a:pt x="24" y="38"/>
                    <a:pt x="29" y="32"/>
                  </a:cubicBezTo>
                  <a:cubicBezTo>
                    <a:pt x="32" y="29"/>
                    <a:pt x="36" y="28"/>
                    <a:pt x="40" y="28"/>
                  </a:cubicBezTo>
                  <a:cubicBezTo>
                    <a:pt x="44" y="28"/>
                    <a:pt x="48" y="29"/>
                    <a:pt x="51" y="32"/>
                  </a:cubicBezTo>
                  <a:cubicBezTo>
                    <a:pt x="56" y="37"/>
                    <a:pt x="57" y="44"/>
                    <a:pt x="53" y="50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7" y="53"/>
                    <a:pt x="58" y="53"/>
                    <a:pt x="59" y="54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71" y="65"/>
                    <a:pt x="71" y="69"/>
                    <a:pt x="68" y="71"/>
                  </a:cubicBezTo>
                  <a:close/>
                  <a:moveTo>
                    <a:pt x="46" y="53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5" y="52"/>
                    <a:pt x="45" y="50"/>
                    <a:pt x="46" y="49"/>
                  </a:cubicBezTo>
                  <a:cubicBezTo>
                    <a:pt x="47" y="47"/>
                    <a:pt x="49" y="47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7"/>
                    <a:pt x="52" y="45"/>
                    <a:pt x="52" y="43"/>
                  </a:cubicBezTo>
                  <a:cubicBezTo>
                    <a:pt x="52" y="40"/>
                    <a:pt x="51" y="36"/>
                    <a:pt x="49" y="34"/>
                  </a:cubicBezTo>
                  <a:cubicBezTo>
                    <a:pt x="46" y="32"/>
                    <a:pt x="43" y="31"/>
                    <a:pt x="40" y="31"/>
                  </a:cubicBezTo>
                  <a:cubicBezTo>
                    <a:pt x="37" y="31"/>
                    <a:pt x="34" y="32"/>
                    <a:pt x="32" y="34"/>
                  </a:cubicBezTo>
                  <a:cubicBezTo>
                    <a:pt x="29" y="36"/>
                    <a:pt x="28" y="40"/>
                    <a:pt x="28" y="43"/>
                  </a:cubicBezTo>
                  <a:cubicBezTo>
                    <a:pt x="28" y="46"/>
                    <a:pt x="29" y="49"/>
                    <a:pt x="32" y="51"/>
                  </a:cubicBezTo>
                  <a:cubicBezTo>
                    <a:pt x="34" y="54"/>
                    <a:pt x="37" y="55"/>
                    <a:pt x="40" y="55"/>
                  </a:cubicBezTo>
                  <a:cubicBezTo>
                    <a:pt x="42" y="55"/>
                    <a:pt x="44" y="54"/>
                    <a:pt x="46" y="53"/>
                  </a:cubicBezTo>
                  <a:close/>
                  <a:moveTo>
                    <a:pt x="49" y="51"/>
                  </a:moveTo>
                  <a:cubicBezTo>
                    <a:pt x="49" y="51"/>
                    <a:pt x="49" y="51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8" y="50"/>
                    <a:pt x="48" y="50"/>
                  </a:cubicBezTo>
                  <a:cubicBezTo>
                    <a:pt x="48" y="50"/>
                    <a:pt x="48" y="50"/>
                    <a:pt x="47" y="50"/>
                  </a:cubicBezTo>
                  <a:cubicBezTo>
                    <a:pt x="47" y="50"/>
                    <a:pt x="47" y="51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9" y="51"/>
                  </a:cubicBezTo>
                  <a:close/>
                  <a:moveTo>
                    <a:pt x="52" y="55"/>
                  </a:moveTo>
                  <a:cubicBezTo>
                    <a:pt x="52" y="54"/>
                    <a:pt x="53" y="54"/>
                    <a:pt x="53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0" y="52"/>
                    <a:pt x="50" y="53"/>
                  </a:cubicBezTo>
                  <a:cubicBezTo>
                    <a:pt x="50" y="53"/>
                    <a:pt x="50" y="53"/>
                    <a:pt x="49" y="53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52" y="55"/>
                    <a:pt x="52" y="55"/>
                  </a:cubicBezTo>
                  <a:close/>
                  <a:moveTo>
                    <a:pt x="66" y="65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6" y="55"/>
                    <a:pt x="55" y="55"/>
                  </a:cubicBezTo>
                  <a:cubicBezTo>
                    <a:pt x="55" y="55"/>
                    <a:pt x="55" y="55"/>
                    <a:pt x="55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9"/>
                    <a:pt x="54" y="6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0"/>
                    <a:pt x="66" y="69"/>
                  </a:cubicBezTo>
                  <a:cubicBezTo>
                    <a:pt x="67" y="68"/>
                    <a:pt x="67" y="66"/>
                    <a:pt x="66" y="65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5"/>
                    <a:pt x="33" y="35"/>
                  </a:cubicBezTo>
                  <a:cubicBezTo>
                    <a:pt x="28" y="39"/>
                    <a:pt x="28" y="46"/>
                    <a:pt x="33" y="5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0"/>
                  </a:cubicBezTo>
                  <a:cubicBezTo>
                    <a:pt x="34" y="50"/>
                    <a:pt x="34" y="49"/>
                    <a:pt x="34" y="49"/>
                  </a:cubicBezTo>
                  <a:cubicBezTo>
                    <a:pt x="31" y="46"/>
                    <a:pt x="31" y="40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52525221-D974-4CEF-9A9C-B0C26898EEE5}"/>
                </a:ext>
              </a:extLst>
            </p:cNvPr>
            <p:cNvSpPr txBox="1"/>
            <p:nvPr/>
          </p:nvSpPr>
          <p:spPr>
            <a:xfrm>
              <a:off x="4826014" y="2761561"/>
              <a:ext cx="41046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altLang="zh-CN" sz="32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ЗАКЛЮЧЕНИЕ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endParaRP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xmlns="" id="{33E95BB1-7612-463C-8098-AB3B9A87F463}"/>
                </a:ext>
              </a:extLst>
            </p:cNvPr>
            <p:cNvSpPr txBox="1"/>
            <p:nvPr/>
          </p:nvSpPr>
          <p:spPr>
            <a:xfrm>
              <a:off x="5004194" y="543112"/>
              <a:ext cx="218361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6435" y="1534669"/>
              <a:ext cx="149912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spc="300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ЗАКЛЮЧЕНИЕ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1097474" y="2282649"/>
            <a:ext cx="1826644" cy="2599525"/>
            <a:chOff x="1419225" y="234950"/>
            <a:chExt cx="2417763" cy="344075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23" name="Freeform 5"/>
            <p:cNvSpPr>
              <a:spLocks/>
            </p:cNvSpPr>
            <p:nvPr/>
          </p:nvSpPr>
          <p:spPr bwMode="auto">
            <a:xfrm>
              <a:off x="2359025" y="2025650"/>
              <a:ext cx="536575" cy="1650055"/>
            </a:xfrm>
            <a:custGeom>
              <a:avLst/>
              <a:gdLst>
                <a:gd name="T0" fmla="*/ 338 w 338"/>
                <a:gd name="T1" fmla="*/ 1873 h 1873"/>
                <a:gd name="T2" fmla="*/ 0 w 338"/>
                <a:gd name="T3" fmla="*/ 1873 h 1873"/>
                <a:gd name="T4" fmla="*/ 43 w 338"/>
                <a:gd name="T5" fmla="*/ 0 h 1873"/>
                <a:gd name="T6" fmla="*/ 297 w 338"/>
                <a:gd name="T7" fmla="*/ 0 h 1873"/>
                <a:gd name="T8" fmla="*/ 338 w 338"/>
                <a:gd name="T9" fmla="*/ 1873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873">
                  <a:moveTo>
                    <a:pt x="338" y="1873"/>
                  </a:moveTo>
                  <a:lnTo>
                    <a:pt x="0" y="1873"/>
                  </a:lnTo>
                  <a:lnTo>
                    <a:pt x="43" y="0"/>
                  </a:lnTo>
                  <a:lnTo>
                    <a:pt x="297" y="0"/>
                  </a:lnTo>
                  <a:lnTo>
                    <a:pt x="338" y="1873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4" name="Oval 6"/>
            <p:cNvSpPr>
              <a:spLocks noChangeArrowheads="1"/>
            </p:cNvSpPr>
            <p:nvPr/>
          </p:nvSpPr>
          <p:spPr bwMode="auto">
            <a:xfrm>
              <a:off x="1485900" y="274638"/>
              <a:ext cx="2282825" cy="2278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5" name="Freeform 7"/>
            <p:cNvSpPr>
              <a:spLocks noEditPoints="1"/>
            </p:cNvSpPr>
            <p:nvPr/>
          </p:nvSpPr>
          <p:spPr bwMode="auto">
            <a:xfrm>
              <a:off x="1419225" y="234950"/>
              <a:ext cx="2417763" cy="2414588"/>
            </a:xfrm>
            <a:custGeom>
              <a:avLst/>
              <a:gdLst>
                <a:gd name="T0" fmla="*/ 465 w 930"/>
                <a:gd name="T1" fmla="*/ 0 h 930"/>
                <a:gd name="T2" fmla="*/ 0 w 930"/>
                <a:gd name="T3" fmla="*/ 465 h 930"/>
                <a:gd name="T4" fmla="*/ 465 w 930"/>
                <a:gd name="T5" fmla="*/ 930 h 930"/>
                <a:gd name="T6" fmla="*/ 930 w 930"/>
                <a:gd name="T7" fmla="*/ 465 h 930"/>
                <a:gd name="T8" fmla="*/ 465 w 930"/>
                <a:gd name="T9" fmla="*/ 0 h 930"/>
                <a:gd name="T10" fmla="*/ 465 w 930"/>
                <a:gd name="T11" fmla="*/ 850 h 930"/>
                <a:gd name="T12" fmla="*/ 80 w 930"/>
                <a:gd name="T13" fmla="*/ 465 h 930"/>
                <a:gd name="T14" fmla="*/ 465 w 930"/>
                <a:gd name="T15" fmla="*/ 80 h 930"/>
                <a:gd name="T16" fmla="*/ 850 w 930"/>
                <a:gd name="T17" fmla="*/ 465 h 930"/>
                <a:gd name="T18" fmla="*/ 465 w 930"/>
                <a:gd name="T19" fmla="*/ 85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0" h="930">
                  <a:moveTo>
                    <a:pt x="465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1"/>
                    <a:pt x="209" y="930"/>
                    <a:pt x="465" y="930"/>
                  </a:cubicBezTo>
                  <a:cubicBezTo>
                    <a:pt x="722" y="930"/>
                    <a:pt x="930" y="721"/>
                    <a:pt x="930" y="465"/>
                  </a:cubicBezTo>
                  <a:cubicBezTo>
                    <a:pt x="930" y="209"/>
                    <a:pt x="722" y="0"/>
                    <a:pt x="465" y="0"/>
                  </a:cubicBezTo>
                  <a:close/>
                  <a:moveTo>
                    <a:pt x="465" y="850"/>
                  </a:moveTo>
                  <a:cubicBezTo>
                    <a:pt x="253" y="850"/>
                    <a:pt x="80" y="677"/>
                    <a:pt x="80" y="465"/>
                  </a:cubicBezTo>
                  <a:cubicBezTo>
                    <a:pt x="80" y="253"/>
                    <a:pt x="253" y="80"/>
                    <a:pt x="465" y="80"/>
                  </a:cubicBezTo>
                  <a:cubicBezTo>
                    <a:pt x="677" y="80"/>
                    <a:pt x="850" y="253"/>
                    <a:pt x="850" y="465"/>
                  </a:cubicBezTo>
                  <a:cubicBezTo>
                    <a:pt x="850" y="677"/>
                    <a:pt x="677" y="850"/>
                    <a:pt x="465" y="85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6" name="Freeform 8"/>
            <p:cNvSpPr>
              <a:spLocks noEditPoints="1"/>
            </p:cNvSpPr>
            <p:nvPr/>
          </p:nvSpPr>
          <p:spPr bwMode="auto">
            <a:xfrm>
              <a:off x="1835150" y="650875"/>
              <a:ext cx="1585913" cy="1582738"/>
            </a:xfrm>
            <a:custGeom>
              <a:avLst/>
              <a:gdLst>
                <a:gd name="T0" fmla="*/ 305 w 610"/>
                <a:gd name="T1" fmla="*/ 0 h 610"/>
                <a:gd name="T2" fmla="*/ 0 w 610"/>
                <a:gd name="T3" fmla="*/ 305 h 610"/>
                <a:gd name="T4" fmla="*/ 305 w 610"/>
                <a:gd name="T5" fmla="*/ 610 h 610"/>
                <a:gd name="T6" fmla="*/ 610 w 610"/>
                <a:gd name="T7" fmla="*/ 305 h 610"/>
                <a:gd name="T8" fmla="*/ 305 w 610"/>
                <a:gd name="T9" fmla="*/ 0 h 610"/>
                <a:gd name="T10" fmla="*/ 305 w 610"/>
                <a:gd name="T11" fmla="*/ 530 h 610"/>
                <a:gd name="T12" fmla="*/ 80 w 610"/>
                <a:gd name="T13" fmla="*/ 305 h 610"/>
                <a:gd name="T14" fmla="*/ 305 w 610"/>
                <a:gd name="T15" fmla="*/ 80 h 610"/>
                <a:gd name="T16" fmla="*/ 530 w 610"/>
                <a:gd name="T17" fmla="*/ 305 h 610"/>
                <a:gd name="T18" fmla="*/ 305 w 610"/>
                <a:gd name="T19" fmla="*/ 53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473" y="610"/>
                    <a:pt x="610" y="473"/>
                    <a:pt x="610" y="305"/>
                  </a:cubicBezTo>
                  <a:cubicBezTo>
                    <a:pt x="610" y="137"/>
                    <a:pt x="473" y="0"/>
                    <a:pt x="305" y="0"/>
                  </a:cubicBezTo>
                  <a:close/>
                  <a:moveTo>
                    <a:pt x="305" y="530"/>
                  </a:moveTo>
                  <a:cubicBezTo>
                    <a:pt x="181" y="530"/>
                    <a:pt x="80" y="429"/>
                    <a:pt x="80" y="305"/>
                  </a:cubicBezTo>
                  <a:cubicBezTo>
                    <a:pt x="80" y="181"/>
                    <a:pt x="181" y="80"/>
                    <a:pt x="305" y="80"/>
                  </a:cubicBezTo>
                  <a:cubicBezTo>
                    <a:pt x="429" y="80"/>
                    <a:pt x="530" y="181"/>
                    <a:pt x="530" y="305"/>
                  </a:cubicBezTo>
                  <a:cubicBezTo>
                    <a:pt x="530" y="429"/>
                    <a:pt x="429" y="530"/>
                    <a:pt x="305" y="53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7" name="Freeform 9"/>
            <p:cNvSpPr>
              <a:spLocks noEditPoints="1"/>
            </p:cNvSpPr>
            <p:nvPr/>
          </p:nvSpPr>
          <p:spPr bwMode="auto">
            <a:xfrm>
              <a:off x="2251075" y="1066800"/>
              <a:ext cx="754063" cy="752475"/>
            </a:xfrm>
            <a:custGeom>
              <a:avLst/>
              <a:gdLst>
                <a:gd name="T0" fmla="*/ 145 w 290"/>
                <a:gd name="T1" fmla="*/ 0 h 290"/>
                <a:gd name="T2" fmla="*/ 0 w 290"/>
                <a:gd name="T3" fmla="*/ 145 h 290"/>
                <a:gd name="T4" fmla="*/ 145 w 290"/>
                <a:gd name="T5" fmla="*/ 290 h 290"/>
                <a:gd name="T6" fmla="*/ 290 w 290"/>
                <a:gd name="T7" fmla="*/ 145 h 290"/>
                <a:gd name="T8" fmla="*/ 145 w 290"/>
                <a:gd name="T9" fmla="*/ 0 h 290"/>
                <a:gd name="T10" fmla="*/ 145 w 290"/>
                <a:gd name="T11" fmla="*/ 170 h 290"/>
                <a:gd name="T12" fmla="*/ 120 w 290"/>
                <a:gd name="T13" fmla="*/ 145 h 290"/>
                <a:gd name="T14" fmla="*/ 145 w 290"/>
                <a:gd name="T15" fmla="*/ 120 h 290"/>
                <a:gd name="T16" fmla="*/ 170 w 290"/>
                <a:gd name="T17" fmla="*/ 145 h 290"/>
                <a:gd name="T18" fmla="*/ 145 w 290"/>
                <a:gd name="T19" fmla="*/ 1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225" y="290"/>
                    <a:pt x="290" y="225"/>
                    <a:pt x="290" y="145"/>
                  </a:cubicBezTo>
                  <a:cubicBezTo>
                    <a:pt x="290" y="65"/>
                    <a:pt x="225" y="0"/>
                    <a:pt x="145" y="0"/>
                  </a:cubicBezTo>
                  <a:close/>
                  <a:moveTo>
                    <a:pt x="145" y="170"/>
                  </a:moveTo>
                  <a:cubicBezTo>
                    <a:pt x="131" y="170"/>
                    <a:pt x="120" y="159"/>
                    <a:pt x="120" y="145"/>
                  </a:cubicBezTo>
                  <a:cubicBezTo>
                    <a:pt x="120" y="131"/>
                    <a:pt x="131" y="120"/>
                    <a:pt x="145" y="120"/>
                  </a:cubicBezTo>
                  <a:cubicBezTo>
                    <a:pt x="159" y="120"/>
                    <a:pt x="170" y="131"/>
                    <a:pt x="170" y="145"/>
                  </a:cubicBezTo>
                  <a:cubicBezTo>
                    <a:pt x="170" y="159"/>
                    <a:pt x="159" y="170"/>
                    <a:pt x="145" y="17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182678" y="2282649"/>
            <a:ext cx="1826644" cy="2599525"/>
            <a:chOff x="1419225" y="234950"/>
            <a:chExt cx="2417763" cy="344075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29" name="Freeform 5"/>
            <p:cNvSpPr>
              <a:spLocks/>
            </p:cNvSpPr>
            <p:nvPr/>
          </p:nvSpPr>
          <p:spPr bwMode="auto">
            <a:xfrm>
              <a:off x="2359025" y="2025650"/>
              <a:ext cx="536575" cy="1650055"/>
            </a:xfrm>
            <a:custGeom>
              <a:avLst/>
              <a:gdLst>
                <a:gd name="T0" fmla="*/ 338 w 338"/>
                <a:gd name="T1" fmla="*/ 1873 h 1873"/>
                <a:gd name="T2" fmla="*/ 0 w 338"/>
                <a:gd name="T3" fmla="*/ 1873 h 1873"/>
                <a:gd name="T4" fmla="*/ 43 w 338"/>
                <a:gd name="T5" fmla="*/ 0 h 1873"/>
                <a:gd name="T6" fmla="*/ 297 w 338"/>
                <a:gd name="T7" fmla="*/ 0 h 1873"/>
                <a:gd name="T8" fmla="*/ 338 w 338"/>
                <a:gd name="T9" fmla="*/ 1873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873">
                  <a:moveTo>
                    <a:pt x="338" y="1873"/>
                  </a:moveTo>
                  <a:lnTo>
                    <a:pt x="0" y="1873"/>
                  </a:lnTo>
                  <a:lnTo>
                    <a:pt x="43" y="0"/>
                  </a:lnTo>
                  <a:lnTo>
                    <a:pt x="297" y="0"/>
                  </a:lnTo>
                  <a:lnTo>
                    <a:pt x="338" y="1873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0" name="Oval 6"/>
            <p:cNvSpPr>
              <a:spLocks noChangeArrowheads="1"/>
            </p:cNvSpPr>
            <p:nvPr/>
          </p:nvSpPr>
          <p:spPr bwMode="auto">
            <a:xfrm>
              <a:off x="1485900" y="274638"/>
              <a:ext cx="2282825" cy="2278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1" name="Freeform 7"/>
            <p:cNvSpPr>
              <a:spLocks noEditPoints="1"/>
            </p:cNvSpPr>
            <p:nvPr/>
          </p:nvSpPr>
          <p:spPr bwMode="auto">
            <a:xfrm>
              <a:off x="1419225" y="234950"/>
              <a:ext cx="2417763" cy="2414588"/>
            </a:xfrm>
            <a:custGeom>
              <a:avLst/>
              <a:gdLst>
                <a:gd name="T0" fmla="*/ 465 w 930"/>
                <a:gd name="T1" fmla="*/ 0 h 930"/>
                <a:gd name="T2" fmla="*/ 0 w 930"/>
                <a:gd name="T3" fmla="*/ 465 h 930"/>
                <a:gd name="T4" fmla="*/ 465 w 930"/>
                <a:gd name="T5" fmla="*/ 930 h 930"/>
                <a:gd name="T6" fmla="*/ 930 w 930"/>
                <a:gd name="T7" fmla="*/ 465 h 930"/>
                <a:gd name="T8" fmla="*/ 465 w 930"/>
                <a:gd name="T9" fmla="*/ 0 h 930"/>
                <a:gd name="T10" fmla="*/ 465 w 930"/>
                <a:gd name="T11" fmla="*/ 850 h 930"/>
                <a:gd name="T12" fmla="*/ 80 w 930"/>
                <a:gd name="T13" fmla="*/ 465 h 930"/>
                <a:gd name="T14" fmla="*/ 465 w 930"/>
                <a:gd name="T15" fmla="*/ 80 h 930"/>
                <a:gd name="T16" fmla="*/ 850 w 930"/>
                <a:gd name="T17" fmla="*/ 465 h 930"/>
                <a:gd name="T18" fmla="*/ 465 w 930"/>
                <a:gd name="T19" fmla="*/ 85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0" h="930">
                  <a:moveTo>
                    <a:pt x="465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1"/>
                    <a:pt x="209" y="930"/>
                    <a:pt x="465" y="930"/>
                  </a:cubicBezTo>
                  <a:cubicBezTo>
                    <a:pt x="722" y="930"/>
                    <a:pt x="930" y="721"/>
                    <a:pt x="930" y="465"/>
                  </a:cubicBezTo>
                  <a:cubicBezTo>
                    <a:pt x="930" y="209"/>
                    <a:pt x="722" y="0"/>
                    <a:pt x="465" y="0"/>
                  </a:cubicBezTo>
                  <a:close/>
                  <a:moveTo>
                    <a:pt x="465" y="850"/>
                  </a:moveTo>
                  <a:cubicBezTo>
                    <a:pt x="253" y="850"/>
                    <a:pt x="80" y="677"/>
                    <a:pt x="80" y="465"/>
                  </a:cubicBezTo>
                  <a:cubicBezTo>
                    <a:pt x="80" y="253"/>
                    <a:pt x="253" y="80"/>
                    <a:pt x="465" y="80"/>
                  </a:cubicBezTo>
                  <a:cubicBezTo>
                    <a:pt x="677" y="80"/>
                    <a:pt x="850" y="253"/>
                    <a:pt x="850" y="465"/>
                  </a:cubicBezTo>
                  <a:cubicBezTo>
                    <a:pt x="850" y="677"/>
                    <a:pt x="677" y="850"/>
                    <a:pt x="465" y="85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2" name="Freeform 8"/>
            <p:cNvSpPr>
              <a:spLocks noEditPoints="1"/>
            </p:cNvSpPr>
            <p:nvPr/>
          </p:nvSpPr>
          <p:spPr bwMode="auto">
            <a:xfrm>
              <a:off x="1835150" y="650875"/>
              <a:ext cx="1585913" cy="1582738"/>
            </a:xfrm>
            <a:custGeom>
              <a:avLst/>
              <a:gdLst>
                <a:gd name="T0" fmla="*/ 305 w 610"/>
                <a:gd name="T1" fmla="*/ 0 h 610"/>
                <a:gd name="T2" fmla="*/ 0 w 610"/>
                <a:gd name="T3" fmla="*/ 305 h 610"/>
                <a:gd name="T4" fmla="*/ 305 w 610"/>
                <a:gd name="T5" fmla="*/ 610 h 610"/>
                <a:gd name="T6" fmla="*/ 610 w 610"/>
                <a:gd name="T7" fmla="*/ 305 h 610"/>
                <a:gd name="T8" fmla="*/ 305 w 610"/>
                <a:gd name="T9" fmla="*/ 0 h 610"/>
                <a:gd name="T10" fmla="*/ 305 w 610"/>
                <a:gd name="T11" fmla="*/ 530 h 610"/>
                <a:gd name="T12" fmla="*/ 80 w 610"/>
                <a:gd name="T13" fmla="*/ 305 h 610"/>
                <a:gd name="T14" fmla="*/ 305 w 610"/>
                <a:gd name="T15" fmla="*/ 80 h 610"/>
                <a:gd name="T16" fmla="*/ 530 w 610"/>
                <a:gd name="T17" fmla="*/ 305 h 610"/>
                <a:gd name="T18" fmla="*/ 305 w 610"/>
                <a:gd name="T19" fmla="*/ 53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473" y="610"/>
                    <a:pt x="610" y="473"/>
                    <a:pt x="610" y="305"/>
                  </a:cubicBezTo>
                  <a:cubicBezTo>
                    <a:pt x="610" y="137"/>
                    <a:pt x="473" y="0"/>
                    <a:pt x="305" y="0"/>
                  </a:cubicBezTo>
                  <a:close/>
                  <a:moveTo>
                    <a:pt x="305" y="530"/>
                  </a:moveTo>
                  <a:cubicBezTo>
                    <a:pt x="181" y="530"/>
                    <a:pt x="80" y="429"/>
                    <a:pt x="80" y="305"/>
                  </a:cubicBezTo>
                  <a:cubicBezTo>
                    <a:pt x="80" y="181"/>
                    <a:pt x="181" y="80"/>
                    <a:pt x="305" y="80"/>
                  </a:cubicBezTo>
                  <a:cubicBezTo>
                    <a:pt x="429" y="80"/>
                    <a:pt x="530" y="181"/>
                    <a:pt x="530" y="305"/>
                  </a:cubicBezTo>
                  <a:cubicBezTo>
                    <a:pt x="530" y="429"/>
                    <a:pt x="429" y="530"/>
                    <a:pt x="305" y="53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3" name="Freeform 9"/>
            <p:cNvSpPr>
              <a:spLocks noEditPoints="1"/>
            </p:cNvSpPr>
            <p:nvPr/>
          </p:nvSpPr>
          <p:spPr bwMode="auto">
            <a:xfrm>
              <a:off x="2251075" y="1066800"/>
              <a:ext cx="754063" cy="752475"/>
            </a:xfrm>
            <a:custGeom>
              <a:avLst/>
              <a:gdLst>
                <a:gd name="T0" fmla="*/ 145 w 290"/>
                <a:gd name="T1" fmla="*/ 0 h 290"/>
                <a:gd name="T2" fmla="*/ 0 w 290"/>
                <a:gd name="T3" fmla="*/ 145 h 290"/>
                <a:gd name="T4" fmla="*/ 145 w 290"/>
                <a:gd name="T5" fmla="*/ 290 h 290"/>
                <a:gd name="T6" fmla="*/ 290 w 290"/>
                <a:gd name="T7" fmla="*/ 145 h 290"/>
                <a:gd name="T8" fmla="*/ 145 w 290"/>
                <a:gd name="T9" fmla="*/ 0 h 290"/>
                <a:gd name="T10" fmla="*/ 145 w 290"/>
                <a:gd name="T11" fmla="*/ 170 h 290"/>
                <a:gd name="T12" fmla="*/ 120 w 290"/>
                <a:gd name="T13" fmla="*/ 145 h 290"/>
                <a:gd name="T14" fmla="*/ 145 w 290"/>
                <a:gd name="T15" fmla="*/ 120 h 290"/>
                <a:gd name="T16" fmla="*/ 170 w 290"/>
                <a:gd name="T17" fmla="*/ 145 h 290"/>
                <a:gd name="T18" fmla="*/ 145 w 290"/>
                <a:gd name="T19" fmla="*/ 1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225" y="290"/>
                    <a:pt x="290" y="225"/>
                    <a:pt x="290" y="145"/>
                  </a:cubicBezTo>
                  <a:cubicBezTo>
                    <a:pt x="290" y="65"/>
                    <a:pt x="225" y="0"/>
                    <a:pt x="145" y="0"/>
                  </a:cubicBezTo>
                  <a:close/>
                  <a:moveTo>
                    <a:pt x="145" y="170"/>
                  </a:moveTo>
                  <a:cubicBezTo>
                    <a:pt x="131" y="170"/>
                    <a:pt x="120" y="159"/>
                    <a:pt x="120" y="145"/>
                  </a:cubicBezTo>
                  <a:cubicBezTo>
                    <a:pt x="120" y="131"/>
                    <a:pt x="131" y="120"/>
                    <a:pt x="145" y="120"/>
                  </a:cubicBezTo>
                  <a:cubicBezTo>
                    <a:pt x="159" y="120"/>
                    <a:pt x="170" y="131"/>
                    <a:pt x="170" y="145"/>
                  </a:cubicBezTo>
                  <a:cubicBezTo>
                    <a:pt x="170" y="159"/>
                    <a:pt x="159" y="170"/>
                    <a:pt x="145" y="17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347957" y="2282649"/>
            <a:ext cx="1826644" cy="2599525"/>
            <a:chOff x="1419225" y="234950"/>
            <a:chExt cx="2417763" cy="344075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35" name="Freeform 5"/>
            <p:cNvSpPr>
              <a:spLocks/>
            </p:cNvSpPr>
            <p:nvPr/>
          </p:nvSpPr>
          <p:spPr bwMode="auto">
            <a:xfrm>
              <a:off x="2359025" y="2025650"/>
              <a:ext cx="536575" cy="1650055"/>
            </a:xfrm>
            <a:custGeom>
              <a:avLst/>
              <a:gdLst>
                <a:gd name="T0" fmla="*/ 338 w 338"/>
                <a:gd name="T1" fmla="*/ 1873 h 1873"/>
                <a:gd name="T2" fmla="*/ 0 w 338"/>
                <a:gd name="T3" fmla="*/ 1873 h 1873"/>
                <a:gd name="T4" fmla="*/ 43 w 338"/>
                <a:gd name="T5" fmla="*/ 0 h 1873"/>
                <a:gd name="T6" fmla="*/ 297 w 338"/>
                <a:gd name="T7" fmla="*/ 0 h 1873"/>
                <a:gd name="T8" fmla="*/ 338 w 338"/>
                <a:gd name="T9" fmla="*/ 1873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873">
                  <a:moveTo>
                    <a:pt x="338" y="1873"/>
                  </a:moveTo>
                  <a:lnTo>
                    <a:pt x="0" y="1873"/>
                  </a:lnTo>
                  <a:lnTo>
                    <a:pt x="43" y="0"/>
                  </a:lnTo>
                  <a:lnTo>
                    <a:pt x="297" y="0"/>
                  </a:lnTo>
                  <a:lnTo>
                    <a:pt x="338" y="1873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6" name="Oval 6"/>
            <p:cNvSpPr>
              <a:spLocks noChangeArrowheads="1"/>
            </p:cNvSpPr>
            <p:nvPr/>
          </p:nvSpPr>
          <p:spPr bwMode="auto">
            <a:xfrm>
              <a:off x="1485900" y="274638"/>
              <a:ext cx="2282825" cy="2278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7" name="Freeform 7"/>
            <p:cNvSpPr>
              <a:spLocks noEditPoints="1"/>
            </p:cNvSpPr>
            <p:nvPr/>
          </p:nvSpPr>
          <p:spPr bwMode="auto">
            <a:xfrm>
              <a:off x="1419225" y="234950"/>
              <a:ext cx="2417763" cy="2414588"/>
            </a:xfrm>
            <a:custGeom>
              <a:avLst/>
              <a:gdLst>
                <a:gd name="T0" fmla="*/ 465 w 930"/>
                <a:gd name="T1" fmla="*/ 0 h 930"/>
                <a:gd name="T2" fmla="*/ 0 w 930"/>
                <a:gd name="T3" fmla="*/ 465 h 930"/>
                <a:gd name="T4" fmla="*/ 465 w 930"/>
                <a:gd name="T5" fmla="*/ 930 h 930"/>
                <a:gd name="T6" fmla="*/ 930 w 930"/>
                <a:gd name="T7" fmla="*/ 465 h 930"/>
                <a:gd name="T8" fmla="*/ 465 w 930"/>
                <a:gd name="T9" fmla="*/ 0 h 930"/>
                <a:gd name="T10" fmla="*/ 465 w 930"/>
                <a:gd name="T11" fmla="*/ 850 h 930"/>
                <a:gd name="T12" fmla="*/ 80 w 930"/>
                <a:gd name="T13" fmla="*/ 465 h 930"/>
                <a:gd name="T14" fmla="*/ 465 w 930"/>
                <a:gd name="T15" fmla="*/ 80 h 930"/>
                <a:gd name="T16" fmla="*/ 850 w 930"/>
                <a:gd name="T17" fmla="*/ 465 h 930"/>
                <a:gd name="T18" fmla="*/ 465 w 930"/>
                <a:gd name="T19" fmla="*/ 85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0" h="930">
                  <a:moveTo>
                    <a:pt x="465" y="0"/>
                  </a:moveTo>
                  <a:cubicBezTo>
                    <a:pt x="209" y="0"/>
                    <a:pt x="0" y="209"/>
                    <a:pt x="0" y="465"/>
                  </a:cubicBezTo>
                  <a:cubicBezTo>
                    <a:pt x="0" y="721"/>
                    <a:pt x="209" y="930"/>
                    <a:pt x="465" y="930"/>
                  </a:cubicBezTo>
                  <a:cubicBezTo>
                    <a:pt x="722" y="930"/>
                    <a:pt x="930" y="721"/>
                    <a:pt x="930" y="465"/>
                  </a:cubicBezTo>
                  <a:cubicBezTo>
                    <a:pt x="930" y="209"/>
                    <a:pt x="722" y="0"/>
                    <a:pt x="465" y="0"/>
                  </a:cubicBezTo>
                  <a:close/>
                  <a:moveTo>
                    <a:pt x="465" y="850"/>
                  </a:moveTo>
                  <a:cubicBezTo>
                    <a:pt x="253" y="850"/>
                    <a:pt x="80" y="677"/>
                    <a:pt x="80" y="465"/>
                  </a:cubicBezTo>
                  <a:cubicBezTo>
                    <a:pt x="80" y="253"/>
                    <a:pt x="253" y="80"/>
                    <a:pt x="465" y="80"/>
                  </a:cubicBezTo>
                  <a:cubicBezTo>
                    <a:pt x="677" y="80"/>
                    <a:pt x="850" y="253"/>
                    <a:pt x="850" y="465"/>
                  </a:cubicBezTo>
                  <a:cubicBezTo>
                    <a:pt x="850" y="677"/>
                    <a:pt x="677" y="850"/>
                    <a:pt x="465" y="85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8" name="Freeform 8"/>
            <p:cNvSpPr>
              <a:spLocks noEditPoints="1"/>
            </p:cNvSpPr>
            <p:nvPr/>
          </p:nvSpPr>
          <p:spPr bwMode="auto">
            <a:xfrm>
              <a:off x="1835150" y="650875"/>
              <a:ext cx="1585913" cy="1582738"/>
            </a:xfrm>
            <a:custGeom>
              <a:avLst/>
              <a:gdLst>
                <a:gd name="T0" fmla="*/ 305 w 610"/>
                <a:gd name="T1" fmla="*/ 0 h 610"/>
                <a:gd name="T2" fmla="*/ 0 w 610"/>
                <a:gd name="T3" fmla="*/ 305 h 610"/>
                <a:gd name="T4" fmla="*/ 305 w 610"/>
                <a:gd name="T5" fmla="*/ 610 h 610"/>
                <a:gd name="T6" fmla="*/ 610 w 610"/>
                <a:gd name="T7" fmla="*/ 305 h 610"/>
                <a:gd name="T8" fmla="*/ 305 w 610"/>
                <a:gd name="T9" fmla="*/ 0 h 610"/>
                <a:gd name="T10" fmla="*/ 305 w 610"/>
                <a:gd name="T11" fmla="*/ 530 h 610"/>
                <a:gd name="T12" fmla="*/ 80 w 610"/>
                <a:gd name="T13" fmla="*/ 305 h 610"/>
                <a:gd name="T14" fmla="*/ 305 w 610"/>
                <a:gd name="T15" fmla="*/ 80 h 610"/>
                <a:gd name="T16" fmla="*/ 530 w 610"/>
                <a:gd name="T17" fmla="*/ 305 h 610"/>
                <a:gd name="T18" fmla="*/ 305 w 610"/>
                <a:gd name="T19" fmla="*/ 53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0">
                  <a:moveTo>
                    <a:pt x="305" y="0"/>
                  </a:moveTo>
                  <a:cubicBezTo>
                    <a:pt x="137" y="0"/>
                    <a:pt x="0" y="137"/>
                    <a:pt x="0" y="305"/>
                  </a:cubicBezTo>
                  <a:cubicBezTo>
                    <a:pt x="0" y="473"/>
                    <a:pt x="137" y="610"/>
                    <a:pt x="305" y="610"/>
                  </a:cubicBezTo>
                  <a:cubicBezTo>
                    <a:pt x="473" y="610"/>
                    <a:pt x="610" y="473"/>
                    <a:pt x="610" y="305"/>
                  </a:cubicBezTo>
                  <a:cubicBezTo>
                    <a:pt x="610" y="137"/>
                    <a:pt x="473" y="0"/>
                    <a:pt x="305" y="0"/>
                  </a:cubicBezTo>
                  <a:close/>
                  <a:moveTo>
                    <a:pt x="305" y="530"/>
                  </a:moveTo>
                  <a:cubicBezTo>
                    <a:pt x="181" y="530"/>
                    <a:pt x="80" y="429"/>
                    <a:pt x="80" y="305"/>
                  </a:cubicBezTo>
                  <a:cubicBezTo>
                    <a:pt x="80" y="181"/>
                    <a:pt x="181" y="80"/>
                    <a:pt x="305" y="80"/>
                  </a:cubicBezTo>
                  <a:cubicBezTo>
                    <a:pt x="429" y="80"/>
                    <a:pt x="530" y="181"/>
                    <a:pt x="530" y="305"/>
                  </a:cubicBezTo>
                  <a:cubicBezTo>
                    <a:pt x="530" y="429"/>
                    <a:pt x="429" y="530"/>
                    <a:pt x="305" y="53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9" name="Freeform 9"/>
            <p:cNvSpPr>
              <a:spLocks noEditPoints="1"/>
            </p:cNvSpPr>
            <p:nvPr/>
          </p:nvSpPr>
          <p:spPr bwMode="auto">
            <a:xfrm>
              <a:off x="2251075" y="1066800"/>
              <a:ext cx="754063" cy="752475"/>
            </a:xfrm>
            <a:custGeom>
              <a:avLst/>
              <a:gdLst>
                <a:gd name="T0" fmla="*/ 145 w 290"/>
                <a:gd name="T1" fmla="*/ 0 h 290"/>
                <a:gd name="T2" fmla="*/ 0 w 290"/>
                <a:gd name="T3" fmla="*/ 145 h 290"/>
                <a:gd name="T4" fmla="*/ 145 w 290"/>
                <a:gd name="T5" fmla="*/ 290 h 290"/>
                <a:gd name="T6" fmla="*/ 290 w 290"/>
                <a:gd name="T7" fmla="*/ 145 h 290"/>
                <a:gd name="T8" fmla="*/ 145 w 290"/>
                <a:gd name="T9" fmla="*/ 0 h 290"/>
                <a:gd name="T10" fmla="*/ 145 w 290"/>
                <a:gd name="T11" fmla="*/ 170 h 290"/>
                <a:gd name="T12" fmla="*/ 120 w 290"/>
                <a:gd name="T13" fmla="*/ 145 h 290"/>
                <a:gd name="T14" fmla="*/ 145 w 290"/>
                <a:gd name="T15" fmla="*/ 120 h 290"/>
                <a:gd name="T16" fmla="*/ 170 w 290"/>
                <a:gd name="T17" fmla="*/ 145 h 290"/>
                <a:gd name="T18" fmla="*/ 145 w 290"/>
                <a:gd name="T19" fmla="*/ 1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225" y="290"/>
                    <a:pt x="290" y="225"/>
                    <a:pt x="290" y="145"/>
                  </a:cubicBezTo>
                  <a:cubicBezTo>
                    <a:pt x="290" y="65"/>
                    <a:pt x="225" y="0"/>
                    <a:pt x="145" y="0"/>
                  </a:cubicBezTo>
                  <a:close/>
                  <a:moveTo>
                    <a:pt x="145" y="170"/>
                  </a:moveTo>
                  <a:cubicBezTo>
                    <a:pt x="131" y="170"/>
                    <a:pt x="120" y="159"/>
                    <a:pt x="120" y="145"/>
                  </a:cubicBezTo>
                  <a:cubicBezTo>
                    <a:pt x="120" y="131"/>
                    <a:pt x="131" y="120"/>
                    <a:pt x="145" y="120"/>
                  </a:cubicBezTo>
                  <a:cubicBezTo>
                    <a:pt x="159" y="120"/>
                    <a:pt x="170" y="131"/>
                    <a:pt x="170" y="145"/>
                  </a:cubicBezTo>
                  <a:cubicBezTo>
                    <a:pt x="170" y="159"/>
                    <a:pt x="159" y="170"/>
                    <a:pt x="145" y="170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 rot="17100000">
            <a:off x="5101442" y="1912651"/>
            <a:ext cx="692761" cy="1536383"/>
            <a:chOff x="4572550" y="474662"/>
            <a:chExt cx="767088" cy="1701223"/>
          </a:xfrm>
        </p:grpSpPr>
        <p:sp>
          <p:nvSpPr>
            <p:cNvPr id="241" name="Freeform 66"/>
            <p:cNvSpPr>
              <a:spLocks/>
            </p:cNvSpPr>
            <p:nvPr/>
          </p:nvSpPr>
          <p:spPr bwMode="auto">
            <a:xfrm>
              <a:off x="4965985" y="504335"/>
              <a:ext cx="160451" cy="515422"/>
            </a:xfrm>
            <a:custGeom>
              <a:avLst/>
              <a:gdLst>
                <a:gd name="T0" fmla="*/ 187 w 187"/>
                <a:gd name="T1" fmla="*/ 131 h 603"/>
                <a:gd name="T2" fmla="*/ 37 w 187"/>
                <a:gd name="T3" fmla="*/ 564 h 603"/>
                <a:gd name="T4" fmla="*/ 8 w 187"/>
                <a:gd name="T5" fmla="*/ 603 h 603"/>
                <a:gd name="T6" fmla="*/ 29 w 187"/>
                <a:gd name="T7" fmla="*/ 257 h 603"/>
                <a:gd name="T8" fmla="*/ 156 w 187"/>
                <a:gd name="T9" fmla="*/ 9 h 603"/>
                <a:gd name="T10" fmla="*/ 187 w 187"/>
                <a:gd name="T11" fmla="*/ 13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603">
                  <a:moveTo>
                    <a:pt x="187" y="131"/>
                  </a:moveTo>
                  <a:cubicBezTo>
                    <a:pt x="37" y="564"/>
                    <a:pt x="37" y="564"/>
                    <a:pt x="37" y="564"/>
                  </a:cubicBezTo>
                  <a:cubicBezTo>
                    <a:pt x="8" y="603"/>
                    <a:pt x="8" y="603"/>
                    <a:pt x="8" y="603"/>
                  </a:cubicBezTo>
                  <a:cubicBezTo>
                    <a:pt x="8" y="603"/>
                    <a:pt x="0" y="338"/>
                    <a:pt x="29" y="257"/>
                  </a:cubicBezTo>
                  <a:cubicBezTo>
                    <a:pt x="64" y="157"/>
                    <a:pt x="132" y="0"/>
                    <a:pt x="156" y="9"/>
                  </a:cubicBezTo>
                  <a:cubicBezTo>
                    <a:pt x="174" y="15"/>
                    <a:pt x="187" y="131"/>
                    <a:pt x="187" y="1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2" name="Freeform 67"/>
            <p:cNvSpPr>
              <a:spLocks/>
            </p:cNvSpPr>
            <p:nvPr/>
          </p:nvSpPr>
          <p:spPr bwMode="auto">
            <a:xfrm>
              <a:off x="4720912" y="683468"/>
              <a:ext cx="405524" cy="963807"/>
            </a:xfrm>
            <a:custGeom>
              <a:avLst/>
              <a:gdLst>
                <a:gd name="T0" fmla="*/ 0 w 369"/>
                <a:gd name="T1" fmla="*/ 846 h 877"/>
                <a:gd name="T2" fmla="*/ 87 w 369"/>
                <a:gd name="T3" fmla="*/ 877 h 877"/>
                <a:gd name="T4" fmla="*/ 369 w 369"/>
                <a:gd name="T5" fmla="*/ 13 h 877"/>
                <a:gd name="T6" fmla="*/ 334 w 369"/>
                <a:gd name="T7" fmla="*/ 0 h 877"/>
                <a:gd name="T8" fmla="*/ 0 w 369"/>
                <a:gd name="T9" fmla="*/ 84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877">
                  <a:moveTo>
                    <a:pt x="0" y="846"/>
                  </a:moveTo>
                  <a:lnTo>
                    <a:pt x="87" y="877"/>
                  </a:lnTo>
                  <a:lnTo>
                    <a:pt x="369" y="13"/>
                  </a:lnTo>
                  <a:lnTo>
                    <a:pt x="334" y="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3" name="Freeform 68"/>
            <p:cNvSpPr>
              <a:spLocks/>
            </p:cNvSpPr>
            <p:nvPr/>
          </p:nvSpPr>
          <p:spPr bwMode="auto">
            <a:xfrm>
              <a:off x="4860483" y="474662"/>
              <a:ext cx="258260" cy="542897"/>
            </a:xfrm>
            <a:custGeom>
              <a:avLst/>
              <a:gdLst>
                <a:gd name="T0" fmla="*/ 302 w 302"/>
                <a:gd name="T1" fmla="*/ 167 h 636"/>
                <a:gd name="T2" fmla="*/ 145 w 302"/>
                <a:gd name="T3" fmla="*/ 594 h 636"/>
                <a:gd name="T4" fmla="*/ 114 w 302"/>
                <a:gd name="T5" fmla="*/ 636 h 636"/>
                <a:gd name="T6" fmla="*/ 29 w 302"/>
                <a:gd name="T7" fmla="*/ 252 h 636"/>
                <a:gd name="T8" fmla="*/ 196 w 302"/>
                <a:gd name="T9" fmla="*/ 19 h 636"/>
                <a:gd name="T10" fmla="*/ 302 w 302"/>
                <a:gd name="T11" fmla="*/ 16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636">
                  <a:moveTo>
                    <a:pt x="302" y="167"/>
                  </a:moveTo>
                  <a:cubicBezTo>
                    <a:pt x="145" y="594"/>
                    <a:pt x="145" y="594"/>
                    <a:pt x="145" y="594"/>
                  </a:cubicBezTo>
                  <a:cubicBezTo>
                    <a:pt x="114" y="636"/>
                    <a:pt x="114" y="636"/>
                    <a:pt x="114" y="636"/>
                  </a:cubicBezTo>
                  <a:cubicBezTo>
                    <a:pt x="114" y="636"/>
                    <a:pt x="0" y="334"/>
                    <a:pt x="29" y="252"/>
                  </a:cubicBezTo>
                  <a:cubicBezTo>
                    <a:pt x="64" y="152"/>
                    <a:pt x="143" y="0"/>
                    <a:pt x="196" y="19"/>
                  </a:cubicBezTo>
                  <a:cubicBezTo>
                    <a:pt x="235" y="32"/>
                    <a:pt x="302" y="167"/>
                    <a:pt x="302" y="1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4" name="Freeform 69"/>
            <p:cNvSpPr>
              <a:spLocks/>
            </p:cNvSpPr>
            <p:nvPr/>
          </p:nvSpPr>
          <p:spPr bwMode="auto">
            <a:xfrm>
              <a:off x="5013241" y="569174"/>
              <a:ext cx="326397" cy="463770"/>
            </a:xfrm>
            <a:custGeom>
              <a:avLst/>
              <a:gdLst>
                <a:gd name="T0" fmla="*/ 173 w 382"/>
                <a:gd name="T1" fmla="*/ 57 h 543"/>
                <a:gd name="T2" fmla="*/ 0 w 382"/>
                <a:gd name="T3" fmla="*/ 543 h 543"/>
                <a:gd name="T4" fmla="*/ 312 w 382"/>
                <a:gd name="T5" fmla="*/ 301 h 543"/>
                <a:gd name="T6" fmla="*/ 328 w 382"/>
                <a:gd name="T7" fmla="*/ 14 h 543"/>
                <a:gd name="T8" fmla="*/ 173 w 382"/>
                <a:gd name="T9" fmla="*/ 5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543">
                  <a:moveTo>
                    <a:pt x="173" y="57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0" y="543"/>
                    <a:pt x="283" y="383"/>
                    <a:pt x="312" y="301"/>
                  </a:cubicBezTo>
                  <a:cubicBezTo>
                    <a:pt x="348" y="201"/>
                    <a:pt x="382" y="33"/>
                    <a:pt x="328" y="14"/>
                  </a:cubicBezTo>
                  <a:cubicBezTo>
                    <a:pt x="289" y="0"/>
                    <a:pt x="173" y="57"/>
                    <a:pt x="173" y="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5" name="Freeform 70"/>
            <p:cNvSpPr>
              <a:spLocks/>
            </p:cNvSpPr>
            <p:nvPr/>
          </p:nvSpPr>
          <p:spPr bwMode="auto">
            <a:xfrm>
              <a:off x="4983569" y="549393"/>
              <a:ext cx="253864" cy="478057"/>
            </a:xfrm>
            <a:custGeom>
              <a:avLst/>
              <a:gdLst>
                <a:gd name="T0" fmla="*/ 158 w 297"/>
                <a:gd name="T1" fmla="*/ 79 h 559"/>
                <a:gd name="T2" fmla="*/ 0 w 297"/>
                <a:gd name="T3" fmla="*/ 509 h 559"/>
                <a:gd name="T4" fmla="*/ 1 w 297"/>
                <a:gd name="T5" fmla="*/ 559 h 559"/>
                <a:gd name="T6" fmla="*/ 217 w 297"/>
                <a:gd name="T7" fmla="*/ 282 h 559"/>
                <a:gd name="T8" fmla="*/ 269 w 297"/>
                <a:gd name="T9" fmla="*/ 8 h 559"/>
                <a:gd name="T10" fmla="*/ 158 w 297"/>
                <a:gd name="T11" fmla="*/ 7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559">
                  <a:moveTo>
                    <a:pt x="158" y="79"/>
                  </a:moveTo>
                  <a:cubicBezTo>
                    <a:pt x="0" y="509"/>
                    <a:pt x="0" y="509"/>
                    <a:pt x="0" y="509"/>
                  </a:cubicBezTo>
                  <a:cubicBezTo>
                    <a:pt x="1" y="559"/>
                    <a:pt x="1" y="559"/>
                    <a:pt x="1" y="559"/>
                  </a:cubicBezTo>
                  <a:cubicBezTo>
                    <a:pt x="1" y="559"/>
                    <a:pt x="188" y="364"/>
                    <a:pt x="217" y="282"/>
                  </a:cubicBezTo>
                  <a:cubicBezTo>
                    <a:pt x="252" y="182"/>
                    <a:pt x="297" y="18"/>
                    <a:pt x="269" y="8"/>
                  </a:cubicBezTo>
                  <a:cubicBezTo>
                    <a:pt x="249" y="0"/>
                    <a:pt x="158" y="79"/>
                    <a:pt x="15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6" name="Freeform 71"/>
            <p:cNvSpPr>
              <a:spLocks/>
            </p:cNvSpPr>
            <p:nvPr/>
          </p:nvSpPr>
          <p:spPr bwMode="auto">
            <a:xfrm>
              <a:off x="4616509" y="1613206"/>
              <a:ext cx="200015" cy="315408"/>
            </a:xfrm>
            <a:custGeom>
              <a:avLst/>
              <a:gdLst>
                <a:gd name="T0" fmla="*/ 0 w 182"/>
                <a:gd name="T1" fmla="*/ 253 h 287"/>
                <a:gd name="T2" fmla="*/ 97 w 182"/>
                <a:gd name="T3" fmla="*/ 287 h 287"/>
                <a:gd name="T4" fmla="*/ 182 w 182"/>
                <a:gd name="T5" fmla="*/ 31 h 287"/>
                <a:gd name="T6" fmla="*/ 95 w 182"/>
                <a:gd name="T7" fmla="*/ 0 h 287"/>
                <a:gd name="T8" fmla="*/ 0 w 182"/>
                <a:gd name="T9" fmla="*/ 25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87">
                  <a:moveTo>
                    <a:pt x="0" y="253"/>
                  </a:moveTo>
                  <a:lnTo>
                    <a:pt x="97" y="287"/>
                  </a:lnTo>
                  <a:lnTo>
                    <a:pt x="182" y="31"/>
                  </a:lnTo>
                  <a:lnTo>
                    <a:pt x="9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7" name="Freeform 72"/>
            <p:cNvSpPr>
              <a:spLocks/>
            </p:cNvSpPr>
            <p:nvPr/>
          </p:nvSpPr>
          <p:spPr bwMode="auto">
            <a:xfrm>
              <a:off x="4616509" y="1891249"/>
              <a:ext cx="106601" cy="72533"/>
            </a:xfrm>
            <a:custGeom>
              <a:avLst/>
              <a:gdLst>
                <a:gd name="T0" fmla="*/ 97 w 125"/>
                <a:gd name="T1" fmla="*/ 80 h 85"/>
                <a:gd name="T2" fmla="*/ 85 w 125"/>
                <a:gd name="T3" fmla="*/ 84 h 85"/>
                <a:gd name="T4" fmla="*/ 8 w 125"/>
                <a:gd name="T5" fmla="*/ 56 h 85"/>
                <a:gd name="T6" fmla="*/ 0 w 125"/>
                <a:gd name="T7" fmla="*/ 45 h 85"/>
                <a:gd name="T8" fmla="*/ 1 w 125"/>
                <a:gd name="T9" fmla="*/ 0 h 85"/>
                <a:gd name="T10" fmla="*/ 125 w 125"/>
                <a:gd name="T11" fmla="*/ 44 h 85"/>
                <a:gd name="T12" fmla="*/ 97 w 125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85">
                  <a:moveTo>
                    <a:pt x="97" y="80"/>
                  </a:moveTo>
                  <a:cubicBezTo>
                    <a:pt x="95" y="83"/>
                    <a:pt x="89" y="85"/>
                    <a:pt x="85" y="8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5" y="44"/>
                    <a:pt x="125" y="44"/>
                    <a:pt x="125" y="44"/>
                  </a:cubicBezTo>
                  <a:lnTo>
                    <a:pt x="97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8" name="Freeform 73"/>
            <p:cNvSpPr>
              <a:spLocks/>
            </p:cNvSpPr>
            <p:nvPr/>
          </p:nvSpPr>
          <p:spPr bwMode="auto">
            <a:xfrm>
              <a:off x="4984664" y="557087"/>
              <a:ext cx="257161" cy="470364"/>
            </a:xfrm>
            <a:custGeom>
              <a:avLst/>
              <a:gdLst>
                <a:gd name="T0" fmla="*/ 215 w 301"/>
                <a:gd name="T1" fmla="*/ 273 h 550"/>
                <a:gd name="T2" fmla="*/ 270 w 301"/>
                <a:gd name="T3" fmla="*/ 0 h 550"/>
                <a:gd name="T4" fmla="*/ 273 w 301"/>
                <a:gd name="T5" fmla="*/ 0 h 550"/>
                <a:gd name="T6" fmla="*/ 220 w 301"/>
                <a:gd name="T7" fmla="*/ 275 h 550"/>
                <a:gd name="T8" fmla="*/ 0 w 301"/>
                <a:gd name="T9" fmla="*/ 550 h 550"/>
                <a:gd name="T10" fmla="*/ 0 w 301"/>
                <a:gd name="T11" fmla="*/ 550 h 550"/>
                <a:gd name="T12" fmla="*/ 215 w 301"/>
                <a:gd name="T13" fmla="*/ 27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550">
                  <a:moveTo>
                    <a:pt x="215" y="273"/>
                  </a:moveTo>
                  <a:cubicBezTo>
                    <a:pt x="250" y="176"/>
                    <a:pt x="293" y="18"/>
                    <a:pt x="270" y="0"/>
                  </a:cubicBezTo>
                  <a:cubicBezTo>
                    <a:pt x="271" y="0"/>
                    <a:pt x="272" y="0"/>
                    <a:pt x="273" y="0"/>
                  </a:cubicBezTo>
                  <a:cubicBezTo>
                    <a:pt x="301" y="10"/>
                    <a:pt x="256" y="175"/>
                    <a:pt x="220" y="275"/>
                  </a:cubicBezTo>
                  <a:cubicBezTo>
                    <a:pt x="191" y="356"/>
                    <a:pt x="0" y="550"/>
                    <a:pt x="0" y="550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29" y="518"/>
                    <a:pt x="189" y="347"/>
                    <a:pt x="215" y="273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49" name="Freeform 65"/>
            <p:cNvSpPr>
              <a:spLocks/>
            </p:cNvSpPr>
            <p:nvPr/>
          </p:nvSpPr>
          <p:spPr bwMode="auto">
            <a:xfrm>
              <a:off x="4572550" y="1946198"/>
              <a:ext cx="96710" cy="229687"/>
            </a:xfrm>
            <a:custGeom>
              <a:avLst/>
              <a:gdLst>
                <a:gd name="T0" fmla="*/ 15 w 88"/>
                <a:gd name="T1" fmla="*/ 137 h 209"/>
                <a:gd name="T2" fmla="*/ 0 w 88"/>
                <a:gd name="T3" fmla="*/ 206 h 209"/>
                <a:gd name="T4" fmla="*/ 6 w 88"/>
                <a:gd name="T5" fmla="*/ 209 h 209"/>
                <a:gd name="T6" fmla="*/ 39 w 88"/>
                <a:gd name="T7" fmla="*/ 146 h 209"/>
                <a:gd name="T8" fmla="*/ 88 w 88"/>
                <a:gd name="T9" fmla="*/ 8 h 209"/>
                <a:gd name="T10" fmla="*/ 64 w 88"/>
                <a:gd name="T11" fmla="*/ 0 h 209"/>
                <a:gd name="T12" fmla="*/ 15 w 88"/>
                <a:gd name="T13" fmla="*/ 1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09">
                  <a:moveTo>
                    <a:pt x="15" y="137"/>
                  </a:moveTo>
                  <a:lnTo>
                    <a:pt x="0" y="206"/>
                  </a:lnTo>
                  <a:lnTo>
                    <a:pt x="6" y="209"/>
                  </a:lnTo>
                  <a:lnTo>
                    <a:pt x="39" y="146"/>
                  </a:lnTo>
                  <a:lnTo>
                    <a:pt x="88" y="8"/>
                  </a:lnTo>
                  <a:lnTo>
                    <a:pt x="64" y="0"/>
                  </a:lnTo>
                  <a:lnTo>
                    <a:pt x="15" y="13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 rot="17100000">
            <a:off x="9276428" y="1912651"/>
            <a:ext cx="692761" cy="1536383"/>
            <a:chOff x="4572550" y="474662"/>
            <a:chExt cx="767088" cy="1701223"/>
          </a:xfrm>
        </p:grpSpPr>
        <p:sp>
          <p:nvSpPr>
            <p:cNvPr id="251" name="Freeform 66"/>
            <p:cNvSpPr>
              <a:spLocks/>
            </p:cNvSpPr>
            <p:nvPr/>
          </p:nvSpPr>
          <p:spPr bwMode="auto">
            <a:xfrm>
              <a:off x="4965985" y="504335"/>
              <a:ext cx="160451" cy="515422"/>
            </a:xfrm>
            <a:custGeom>
              <a:avLst/>
              <a:gdLst>
                <a:gd name="T0" fmla="*/ 187 w 187"/>
                <a:gd name="T1" fmla="*/ 131 h 603"/>
                <a:gd name="T2" fmla="*/ 37 w 187"/>
                <a:gd name="T3" fmla="*/ 564 h 603"/>
                <a:gd name="T4" fmla="*/ 8 w 187"/>
                <a:gd name="T5" fmla="*/ 603 h 603"/>
                <a:gd name="T6" fmla="*/ 29 w 187"/>
                <a:gd name="T7" fmla="*/ 257 h 603"/>
                <a:gd name="T8" fmla="*/ 156 w 187"/>
                <a:gd name="T9" fmla="*/ 9 h 603"/>
                <a:gd name="T10" fmla="*/ 187 w 187"/>
                <a:gd name="T11" fmla="*/ 13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603">
                  <a:moveTo>
                    <a:pt x="187" y="131"/>
                  </a:moveTo>
                  <a:cubicBezTo>
                    <a:pt x="37" y="564"/>
                    <a:pt x="37" y="564"/>
                    <a:pt x="37" y="564"/>
                  </a:cubicBezTo>
                  <a:cubicBezTo>
                    <a:pt x="8" y="603"/>
                    <a:pt x="8" y="603"/>
                    <a:pt x="8" y="603"/>
                  </a:cubicBezTo>
                  <a:cubicBezTo>
                    <a:pt x="8" y="603"/>
                    <a:pt x="0" y="338"/>
                    <a:pt x="29" y="257"/>
                  </a:cubicBezTo>
                  <a:cubicBezTo>
                    <a:pt x="64" y="157"/>
                    <a:pt x="132" y="0"/>
                    <a:pt x="156" y="9"/>
                  </a:cubicBezTo>
                  <a:cubicBezTo>
                    <a:pt x="174" y="15"/>
                    <a:pt x="187" y="131"/>
                    <a:pt x="187" y="13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2" name="Freeform 67"/>
            <p:cNvSpPr>
              <a:spLocks/>
            </p:cNvSpPr>
            <p:nvPr/>
          </p:nvSpPr>
          <p:spPr bwMode="auto">
            <a:xfrm>
              <a:off x="4720912" y="683468"/>
              <a:ext cx="405524" cy="963807"/>
            </a:xfrm>
            <a:custGeom>
              <a:avLst/>
              <a:gdLst>
                <a:gd name="T0" fmla="*/ 0 w 369"/>
                <a:gd name="T1" fmla="*/ 846 h 877"/>
                <a:gd name="T2" fmla="*/ 87 w 369"/>
                <a:gd name="T3" fmla="*/ 877 h 877"/>
                <a:gd name="T4" fmla="*/ 369 w 369"/>
                <a:gd name="T5" fmla="*/ 13 h 877"/>
                <a:gd name="T6" fmla="*/ 334 w 369"/>
                <a:gd name="T7" fmla="*/ 0 h 877"/>
                <a:gd name="T8" fmla="*/ 0 w 369"/>
                <a:gd name="T9" fmla="*/ 84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877">
                  <a:moveTo>
                    <a:pt x="0" y="846"/>
                  </a:moveTo>
                  <a:lnTo>
                    <a:pt x="87" y="877"/>
                  </a:lnTo>
                  <a:lnTo>
                    <a:pt x="369" y="13"/>
                  </a:lnTo>
                  <a:lnTo>
                    <a:pt x="334" y="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3" name="Freeform 68"/>
            <p:cNvSpPr>
              <a:spLocks/>
            </p:cNvSpPr>
            <p:nvPr/>
          </p:nvSpPr>
          <p:spPr bwMode="auto">
            <a:xfrm>
              <a:off x="4860483" y="474662"/>
              <a:ext cx="258260" cy="542897"/>
            </a:xfrm>
            <a:custGeom>
              <a:avLst/>
              <a:gdLst>
                <a:gd name="T0" fmla="*/ 302 w 302"/>
                <a:gd name="T1" fmla="*/ 167 h 636"/>
                <a:gd name="T2" fmla="*/ 145 w 302"/>
                <a:gd name="T3" fmla="*/ 594 h 636"/>
                <a:gd name="T4" fmla="*/ 114 w 302"/>
                <a:gd name="T5" fmla="*/ 636 h 636"/>
                <a:gd name="T6" fmla="*/ 29 w 302"/>
                <a:gd name="T7" fmla="*/ 252 h 636"/>
                <a:gd name="T8" fmla="*/ 196 w 302"/>
                <a:gd name="T9" fmla="*/ 19 h 636"/>
                <a:gd name="T10" fmla="*/ 302 w 302"/>
                <a:gd name="T11" fmla="*/ 16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636">
                  <a:moveTo>
                    <a:pt x="302" y="167"/>
                  </a:moveTo>
                  <a:cubicBezTo>
                    <a:pt x="145" y="594"/>
                    <a:pt x="145" y="594"/>
                    <a:pt x="145" y="594"/>
                  </a:cubicBezTo>
                  <a:cubicBezTo>
                    <a:pt x="114" y="636"/>
                    <a:pt x="114" y="636"/>
                    <a:pt x="114" y="636"/>
                  </a:cubicBezTo>
                  <a:cubicBezTo>
                    <a:pt x="114" y="636"/>
                    <a:pt x="0" y="334"/>
                    <a:pt x="29" y="252"/>
                  </a:cubicBezTo>
                  <a:cubicBezTo>
                    <a:pt x="64" y="152"/>
                    <a:pt x="143" y="0"/>
                    <a:pt x="196" y="19"/>
                  </a:cubicBezTo>
                  <a:cubicBezTo>
                    <a:pt x="235" y="32"/>
                    <a:pt x="302" y="167"/>
                    <a:pt x="302" y="1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4" name="Freeform 69"/>
            <p:cNvSpPr>
              <a:spLocks/>
            </p:cNvSpPr>
            <p:nvPr/>
          </p:nvSpPr>
          <p:spPr bwMode="auto">
            <a:xfrm>
              <a:off x="5013241" y="569174"/>
              <a:ext cx="326397" cy="463770"/>
            </a:xfrm>
            <a:custGeom>
              <a:avLst/>
              <a:gdLst>
                <a:gd name="T0" fmla="*/ 173 w 382"/>
                <a:gd name="T1" fmla="*/ 57 h 543"/>
                <a:gd name="T2" fmla="*/ 0 w 382"/>
                <a:gd name="T3" fmla="*/ 543 h 543"/>
                <a:gd name="T4" fmla="*/ 312 w 382"/>
                <a:gd name="T5" fmla="*/ 301 h 543"/>
                <a:gd name="T6" fmla="*/ 328 w 382"/>
                <a:gd name="T7" fmla="*/ 14 h 543"/>
                <a:gd name="T8" fmla="*/ 173 w 382"/>
                <a:gd name="T9" fmla="*/ 5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543">
                  <a:moveTo>
                    <a:pt x="173" y="57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0" y="543"/>
                    <a:pt x="283" y="383"/>
                    <a:pt x="312" y="301"/>
                  </a:cubicBezTo>
                  <a:cubicBezTo>
                    <a:pt x="348" y="201"/>
                    <a:pt x="382" y="33"/>
                    <a:pt x="328" y="14"/>
                  </a:cubicBezTo>
                  <a:cubicBezTo>
                    <a:pt x="289" y="0"/>
                    <a:pt x="173" y="57"/>
                    <a:pt x="173" y="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5" name="Freeform 70"/>
            <p:cNvSpPr>
              <a:spLocks/>
            </p:cNvSpPr>
            <p:nvPr/>
          </p:nvSpPr>
          <p:spPr bwMode="auto">
            <a:xfrm>
              <a:off x="4983569" y="549393"/>
              <a:ext cx="253864" cy="478057"/>
            </a:xfrm>
            <a:custGeom>
              <a:avLst/>
              <a:gdLst>
                <a:gd name="T0" fmla="*/ 158 w 297"/>
                <a:gd name="T1" fmla="*/ 79 h 559"/>
                <a:gd name="T2" fmla="*/ 0 w 297"/>
                <a:gd name="T3" fmla="*/ 509 h 559"/>
                <a:gd name="T4" fmla="*/ 1 w 297"/>
                <a:gd name="T5" fmla="*/ 559 h 559"/>
                <a:gd name="T6" fmla="*/ 217 w 297"/>
                <a:gd name="T7" fmla="*/ 282 h 559"/>
                <a:gd name="T8" fmla="*/ 269 w 297"/>
                <a:gd name="T9" fmla="*/ 8 h 559"/>
                <a:gd name="T10" fmla="*/ 158 w 297"/>
                <a:gd name="T11" fmla="*/ 7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559">
                  <a:moveTo>
                    <a:pt x="158" y="79"/>
                  </a:moveTo>
                  <a:cubicBezTo>
                    <a:pt x="0" y="509"/>
                    <a:pt x="0" y="509"/>
                    <a:pt x="0" y="509"/>
                  </a:cubicBezTo>
                  <a:cubicBezTo>
                    <a:pt x="1" y="559"/>
                    <a:pt x="1" y="559"/>
                    <a:pt x="1" y="559"/>
                  </a:cubicBezTo>
                  <a:cubicBezTo>
                    <a:pt x="1" y="559"/>
                    <a:pt x="188" y="364"/>
                    <a:pt x="217" y="282"/>
                  </a:cubicBezTo>
                  <a:cubicBezTo>
                    <a:pt x="252" y="182"/>
                    <a:pt x="297" y="18"/>
                    <a:pt x="269" y="8"/>
                  </a:cubicBezTo>
                  <a:cubicBezTo>
                    <a:pt x="249" y="0"/>
                    <a:pt x="158" y="79"/>
                    <a:pt x="158" y="7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6" name="Freeform 71"/>
            <p:cNvSpPr>
              <a:spLocks/>
            </p:cNvSpPr>
            <p:nvPr/>
          </p:nvSpPr>
          <p:spPr bwMode="auto">
            <a:xfrm>
              <a:off x="4616509" y="1613206"/>
              <a:ext cx="200015" cy="315408"/>
            </a:xfrm>
            <a:custGeom>
              <a:avLst/>
              <a:gdLst>
                <a:gd name="T0" fmla="*/ 0 w 182"/>
                <a:gd name="T1" fmla="*/ 253 h 287"/>
                <a:gd name="T2" fmla="*/ 97 w 182"/>
                <a:gd name="T3" fmla="*/ 287 h 287"/>
                <a:gd name="T4" fmla="*/ 182 w 182"/>
                <a:gd name="T5" fmla="*/ 31 h 287"/>
                <a:gd name="T6" fmla="*/ 95 w 182"/>
                <a:gd name="T7" fmla="*/ 0 h 287"/>
                <a:gd name="T8" fmla="*/ 0 w 182"/>
                <a:gd name="T9" fmla="*/ 25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87">
                  <a:moveTo>
                    <a:pt x="0" y="253"/>
                  </a:moveTo>
                  <a:lnTo>
                    <a:pt x="97" y="287"/>
                  </a:lnTo>
                  <a:lnTo>
                    <a:pt x="182" y="31"/>
                  </a:lnTo>
                  <a:lnTo>
                    <a:pt x="9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7" name="Freeform 72"/>
            <p:cNvSpPr>
              <a:spLocks/>
            </p:cNvSpPr>
            <p:nvPr/>
          </p:nvSpPr>
          <p:spPr bwMode="auto">
            <a:xfrm>
              <a:off x="4616509" y="1891249"/>
              <a:ext cx="106601" cy="72533"/>
            </a:xfrm>
            <a:custGeom>
              <a:avLst/>
              <a:gdLst>
                <a:gd name="T0" fmla="*/ 97 w 125"/>
                <a:gd name="T1" fmla="*/ 80 h 85"/>
                <a:gd name="T2" fmla="*/ 85 w 125"/>
                <a:gd name="T3" fmla="*/ 84 h 85"/>
                <a:gd name="T4" fmla="*/ 8 w 125"/>
                <a:gd name="T5" fmla="*/ 56 h 85"/>
                <a:gd name="T6" fmla="*/ 0 w 125"/>
                <a:gd name="T7" fmla="*/ 45 h 85"/>
                <a:gd name="T8" fmla="*/ 1 w 125"/>
                <a:gd name="T9" fmla="*/ 0 h 85"/>
                <a:gd name="T10" fmla="*/ 125 w 125"/>
                <a:gd name="T11" fmla="*/ 44 h 85"/>
                <a:gd name="T12" fmla="*/ 97 w 125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85">
                  <a:moveTo>
                    <a:pt x="97" y="80"/>
                  </a:moveTo>
                  <a:cubicBezTo>
                    <a:pt x="95" y="83"/>
                    <a:pt x="89" y="85"/>
                    <a:pt x="85" y="8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5" y="44"/>
                    <a:pt x="125" y="44"/>
                    <a:pt x="125" y="44"/>
                  </a:cubicBezTo>
                  <a:lnTo>
                    <a:pt x="97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8" name="Freeform 73"/>
            <p:cNvSpPr>
              <a:spLocks/>
            </p:cNvSpPr>
            <p:nvPr/>
          </p:nvSpPr>
          <p:spPr bwMode="auto">
            <a:xfrm>
              <a:off x="4984668" y="557086"/>
              <a:ext cx="257162" cy="470364"/>
            </a:xfrm>
            <a:custGeom>
              <a:avLst/>
              <a:gdLst>
                <a:gd name="T0" fmla="*/ 215 w 301"/>
                <a:gd name="T1" fmla="*/ 273 h 550"/>
                <a:gd name="T2" fmla="*/ 270 w 301"/>
                <a:gd name="T3" fmla="*/ 0 h 550"/>
                <a:gd name="T4" fmla="*/ 273 w 301"/>
                <a:gd name="T5" fmla="*/ 0 h 550"/>
                <a:gd name="T6" fmla="*/ 220 w 301"/>
                <a:gd name="T7" fmla="*/ 275 h 550"/>
                <a:gd name="T8" fmla="*/ 0 w 301"/>
                <a:gd name="T9" fmla="*/ 550 h 550"/>
                <a:gd name="T10" fmla="*/ 0 w 301"/>
                <a:gd name="T11" fmla="*/ 550 h 550"/>
                <a:gd name="T12" fmla="*/ 215 w 301"/>
                <a:gd name="T13" fmla="*/ 27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550">
                  <a:moveTo>
                    <a:pt x="215" y="273"/>
                  </a:moveTo>
                  <a:cubicBezTo>
                    <a:pt x="250" y="176"/>
                    <a:pt x="293" y="18"/>
                    <a:pt x="270" y="0"/>
                  </a:cubicBezTo>
                  <a:cubicBezTo>
                    <a:pt x="271" y="0"/>
                    <a:pt x="272" y="0"/>
                    <a:pt x="273" y="0"/>
                  </a:cubicBezTo>
                  <a:cubicBezTo>
                    <a:pt x="301" y="10"/>
                    <a:pt x="256" y="175"/>
                    <a:pt x="220" y="275"/>
                  </a:cubicBezTo>
                  <a:cubicBezTo>
                    <a:pt x="191" y="356"/>
                    <a:pt x="0" y="550"/>
                    <a:pt x="0" y="550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29" y="518"/>
                    <a:pt x="189" y="347"/>
                    <a:pt x="215" y="27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9" name="Freeform 65"/>
            <p:cNvSpPr>
              <a:spLocks/>
            </p:cNvSpPr>
            <p:nvPr/>
          </p:nvSpPr>
          <p:spPr bwMode="auto">
            <a:xfrm>
              <a:off x="4572550" y="1946198"/>
              <a:ext cx="96710" cy="229687"/>
            </a:xfrm>
            <a:custGeom>
              <a:avLst/>
              <a:gdLst>
                <a:gd name="T0" fmla="*/ 15 w 88"/>
                <a:gd name="T1" fmla="*/ 137 h 209"/>
                <a:gd name="T2" fmla="*/ 0 w 88"/>
                <a:gd name="T3" fmla="*/ 206 h 209"/>
                <a:gd name="T4" fmla="*/ 6 w 88"/>
                <a:gd name="T5" fmla="*/ 209 h 209"/>
                <a:gd name="T6" fmla="*/ 39 w 88"/>
                <a:gd name="T7" fmla="*/ 146 h 209"/>
                <a:gd name="T8" fmla="*/ 88 w 88"/>
                <a:gd name="T9" fmla="*/ 8 h 209"/>
                <a:gd name="T10" fmla="*/ 64 w 88"/>
                <a:gd name="T11" fmla="*/ 0 h 209"/>
                <a:gd name="T12" fmla="*/ 15 w 88"/>
                <a:gd name="T13" fmla="*/ 1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09">
                  <a:moveTo>
                    <a:pt x="15" y="137"/>
                  </a:moveTo>
                  <a:lnTo>
                    <a:pt x="0" y="206"/>
                  </a:lnTo>
                  <a:lnTo>
                    <a:pt x="6" y="209"/>
                  </a:lnTo>
                  <a:lnTo>
                    <a:pt x="39" y="146"/>
                  </a:lnTo>
                  <a:lnTo>
                    <a:pt x="88" y="8"/>
                  </a:lnTo>
                  <a:lnTo>
                    <a:pt x="64" y="0"/>
                  </a:lnTo>
                  <a:lnTo>
                    <a:pt x="15" y="13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 rot="17100000">
            <a:off x="1056716" y="1912651"/>
            <a:ext cx="692763" cy="1536383"/>
            <a:chOff x="4572550" y="474662"/>
            <a:chExt cx="767090" cy="1701223"/>
          </a:xfrm>
        </p:grpSpPr>
        <p:sp>
          <p:nvSpPr>
            <p:cNvPr id="261" name="Freeform 66"/>
            <p:cNvSpPr>
              <a:spLocks/>
            </p:cNvSpPr>
            <p:nvPr/>
          </p:nvSpPr>
          <p:spPr bwMode="auto">
            <a:xfrm>
              <a:off x="4965985" y="504335"/>
              <a:ext cx="160451" cy="515422"/>
            </a:xfrm>
            <a:custGeom>
              <a:avLst/>
              <a:gdLst>
                <a:gd name="T0" fmla="*/ 187 w 187"/>
                <a:gd name="T1" fmla="*/ 131 h 603"/>
                <a:gd name="T2" fmla="*/ 37 w 187"/>
                <a:gd name="T3" fmla="*/ 564 h 603"/>
                <a:gd name="T4" fmla="*/ 8 w 187"/>
                <a:gd name="T5" fmla="*/ 603 h 603"/>
                <a:gd name="T6" fmla="*/ 29 w 187"/>
                <a:gd name="T7" fmla="*/ 257 h 603"/>
                <a:gd name="T8" fmla="*/ 156 w 187"/>
                <a:gd name="T9" fmla="*/ 9 h 603"/>
                <a:gd name="T10" fmla="*/ 187 w 187"/>
                <a:gd name="T11" fmla="*/ 13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603">
                  <a:moveTo>
                    <a:pt x="187" y="131"/>
                  </a:moveTo>
                  <a:cubicBezTo>
                    <a:pt x="37" y="564"/>
                    <a:pt x="37" y="564"/>
                    <a:pt x="37" y="564"/>
                  </a:cubicBezTo>
                  <a:cubicBezTo>
                    <a:pt x="8" y="603"/>
                    <a:pt x="8" y="603"/>
                    <a:pt x="8" y="603"/>
                  </a:cubicBezTo>
                  <a:cubicBezTo>
                    <a:pt x="8" y="603"/>
                    <a:pt x="0" y="338"/>
                    <a:pt x="29" y="257"/>
                  </a:cubicBezTo>
                  <a:cubicBezTo>
                    <a:pt x="64" y="157"/>
                    <a:pt x="132" y="0"/>
                    <a:pt x="156" y="9"/>
                  </a:cubicBezTo>
                  <a:cubicBezTo>
                    <a:pt x="174" y="15"/>
                    <a:pt x="187" y="131"/>
                    <a:pt x="187" y="1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2" name="Freeform 67"/>
            <p:cNvSpPr>
              <a:spLocks/>
            </p:cNvSpPr>
            <p:nvPr/>
          </p:nvSpPr>
          <p:spPr bwMode="auto">
            <a:xfrm>
              <a:off x="4720912" y="683468"/>
              <a:ext cx="405524" cy="963807"/>
            </a:xfrm>
            <a:custGeom>
              <a:avLst/>
              <a:gdLst>
                <a:gd name="T0" fmla="*/ 0 w 369"/>
                <a:gd name="T1" fmla="*/ 846 h 877"/>
                <a:gd name="T2" fmla="*/ 87 w 369"/>
                <a:gd name="T3" fmla="*/ 877 h 877"/>
                <a:gd name="T4" fmla="*/ 369 w 369"/>
                <a:gd name="T5" fmla="*/ 13 h 877"/>
                <a:gd name="T6" fmla="*/ 334 w 369"/>
                <a:gd name="T7" fmla="*/ 0 h 877"/>
                <a:gd name="T8" fmla="*/ 0 w 369"/>
                <a:gd name="T9" fmla="*/ 84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877">
                  <a:moveTo>
                    <a:pt x="0" y="846"/>
                  </a:moveTo>
                  <a:lnTo>
                    <a:pt x="87" y="877"/>
                  </a:lnTo>
                  <a:lnTo>
                    <a:pt x="369" y="13"/>
                  </a:lnTo>
                  <a:lnTo>
                    <a:pt x="334" y="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3" name="Freeform 68"/>
            <p:cNvSpPr>
              <a:spLocks/>
            </p:cNvSpPr>
            <p:nvPr/>
          </p:nvSpPr>
          <p:spPr bwMode="auto">
            <a:xfrm>
              <a:off x="4860483" y="474662"/>
              <a:ext cx="258260" cy="542897"/>
            </a:xfrm>
            <a:custGeom>
              <a:avLst/>
              <a:gdLst>
                <a:gd name="T0" fmla="*/ 302 w 302"/>
                <a:gd name="T1" fmla="*/ 167 h 636"/>
                <a:gd name="T2" fmla="*/ 145 w 302"/>
                <a:gd name="T3" fmla="*/ 594 h 636"/>
                <a:gd name="T4" fmla="*/ 114 w 302"/>
                <a:gd name="T5" fmla="*/ 636 h 636"/>
                <a:gd name="T6" fmla="*/ 29 w 302"/>
                <a:gd name="T7" fmla="*/ 252 h 636"/>
                <a:gd name="T8" fmla="*/ 196 w 302"/>
                <a:gd name="T9" fmla="*/ 19 h 636"/>
                <a:gd name="T10" fmla="*/ 302 w 302"/>
                <a:gd name="T11" fmla="*/ 16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636">
                  <a:moveTo>
                    <a:pt x="302" y="167"/>
                  </a:moveTo>
                  <a:cubicBezTo>
                    <a:pt x="145" y="594"/>
                    <a:pt x="145" y="594"/>
                    <a:pt x="145" y="594"/>
                  </a:cubicBezTo>
                  <a:cubicBezTo>
                    <a:pt x="114" y="636"/>
                    <a:pt x="114" y="636"/>
                    <a:pt x="114" y="636"/>
                  </a:cubicBezTo>
                  <a:cubicBezTo>
                    <a:pt x="114" y="636"/>
                    <a:pt x="0" y="334"/>
                    <a:pt x="29" y="252"/>
                  </a:cubicBezTo>
                  <a:cubicBezTo>
                    <a:pt x="64" y="152"/>
                    <a:pt x="143" y="0"/>
                    <a:pt x="196" y="19"/>
                  </a:cubicBezTo>
                  <a:cubicBezTo>
                    <a:pt x="235" y="32"/>
                    <a:pt x="302" y="167"/>
                    <a:pt x="302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4" name="Freeform 69"/>
            <p:cNvSpPr>
              <a:spLocks/>
            </p:cNvSpPr>
            <p:nvPr/>
          </p:nvSpPr>
          <p:spPr bwMode="auto">
            <a:xfrm>
              <a:off x="5013243" y="569174"/>
              <a:ext cx="326397" cy="463770"/>
            </a:xfrm>
            <a:custGeom>
              <a:avLst/>
              <a:gdLst>
                <a:gd name="T0" fmla="*/ 173 w 382"/>
                <a:gd name="T1" fmla="*/ 57 h 543"/>
                <a:gd name="T2" fmla="*/ 0 w 382"/>
                <a:gd name="T3" fmla="*/ 543 h 543"/>
                <a:gd name="T4" fmla="*/ 312 w 382"/>
                <a:gd name="T5" fmla="*/ 301 h 543"/>
                <a:gd name="T6" fmla="*/ 328 w 382"/>
                <a:gd name="T7" fmla="*/ 14 h 543"/>
                <a:gd name="T8" fmla="*/ 173 w 382"/>
                <a:gd name="T9" fmla="*/ 5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543">
                  <a:moveTo>
                    <a:pt x="173" y="57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0" y="543"/>
                    <a:pt x="283" y="383"/>
                    <a:pt x="312" y="301"/>
                  </a:cubicBezTo>
                  <a:cubicBezTo>
                    <a:pt x="348" y="201"/>
                    <a:pt x="382" y="33"/>
                    <a:pt x="328" y="14"/>
                  </a:cubicBezTo>
                  <a:cubicBezTo>
                    <a:pt x="289" y="0"/>
                    <a:pt x="173" y="57"/>
                    <a:pt x="173" y="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5" name="Freeform 70"/>
            <p:cNvSpPr>
              <a:spLocks/>
            </p:cNvSpPr>
            <p:nvPr/>
          </p:nvSpPr>
          <p:spPr bwMode="auto">
            <a:xfrm>
              <a:off x="4983569" y="549393"/>
              <a:ext cx="253864" cy="478057"/>
            </a:xfrm>
            <a:custGeom>
              <a:avLst/>
              <a:gdLst>
                <a:gd name="T0" fmla="*/ 158 w 297"/>
                <a:gd name="T1" fmla="*/ 79 h 559"/>
                <a:gd name="T2" fmla="*/ 0 w 297"/>
                <a:gd name="T3" fmla="*/ 509 h 559"/>
                <a:gd name="T4" fmla="*/ 1 w 297"/>
                <a:gd name="T5" fmla="*/ 559 h 559"/>
                <a:gd name="T6" fmla="*/ 217 w 297"/>
                <a:gd name="T7" fmla="*/ 282 h 559"/>
                <a:gd name="T8" fmla="*/ 269 w 297"/>
                <a:gd name="T9" fmla="*/ 8 h 559"/>
                <a:gd name="T10" fmla="*/ 158 w 297"/>
                <a:gd name="T11" fmla="*/ 7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559">
                  <a:moveTo>
                    <a:pt x="158" y="79"/>
                  </a:moveTo>
                  <a:cubicBezTo>
                    <a:pt x="0" y="509"/>
                    <a:pt x="0" y="509"/>
                    <a:pt x="0" y="509"/>
                  </a:cubicBezTo>
                  <a:cubicBezTo>
                    <a:pt x="1" y="559"/>
                    <a:pt x="1" y="559"/>
                    <a:pt x="1" y="559"/>
                  </a:cubicBezTo>
                  <a:cubicBezTo>
                    <a:pt x="1" y="559"/>
                    <a:pt x="188" y="364"/>
                    <a:pt x="217" y="282"/>
                  </a:cubicBezTo>
                  <a:cubicBezTo>
                    <a:pt x="252" y="182"/>
                    <a:pt x="297" y="18"/>
                    <a:pt x="269" y="8"/>
                  </a:cubicBezTo>
                  <a:cubicBezTo>
                    <a:pt x="249" y="0"/>
                    <a:pt x="158" y="79"/>
                    <a:pt x="158" y="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6" name="Freeform 71"/>
            <p:cNvSpPr>
              <a:spLocks/>
            </p:cNvSpPr>
            <p:nvPr/>
          </p:nvSpPr>
          <p:spPr bwMode="auto">
            <a:xfrm>
              <a:off x="4616509" y="1613206"/>
              <a:ext cx="200015" cy="315408"/>
            </a:xfrm>
            <a:custGeom>
              <a:avLst/>
              <a:gdLst>
                <a:gd name="T0" fmla="*/ 0 w 182"/>
                <a:gd name="T1" fmla="*/ 253 h 287"/>
                <a:gd name="T2" fmla="*/ 97 w 182"/>
                <a:gd name="T3" fmla="*/ 287 h 287"/>
                <a:gd name="T4" fmla="*/ 182 w 182"/>
                <a:gd name="T5" fmla="*/ 31 h 287"/>
                <a:gd name="T6" fmla="*/ 95 w 182"/>
                <a:gd name="T7" fmla="*/ 0 h 287"/>
                <a:gd name="T8" fmla="*/ 0 w 182"/>
                <a:gd name="T9" fmla="*/ 25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287">
                  <a:moveTo>
                    <a:pt x="0" y="253"/>
                  </a:moveTo>
                  <a:lnTo>
                    <a:pt x="97" y="287"/>
                  </a:lnTo>
                  <a:lnTo>
                    <a:pt x="182" y="31"/>
                  </a:lnTo>
                  <a:lnTo>
                    <a:pt x="95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7" name="Freeform 72"/>
            <p:cNvSpPr>
              <a:spLocks/>
            </p:cNvSpPr>
            <p:nvPr/>
          </p:nvSpPr>
          <p:spPr bwMode="auto">
            <a:xfrm>
              <a:off x="4616509" y="1891249"/>
              <a:ext cx="106601" cy="72533"/>
            </a:xfrm>
            <a:custGeom>
              <a:avLst/>
              <a:gdLst>
                <a:gd name="T0" fmla="*/ 97 w 125"/>
                <a:gd name="T1" fmla="*/ 80 h 85"/>
                <a:gd name="T2" fmla="*/ 85 w 125"/>
                <a:gd name="T3" fmla="*/ 84 h 85"/>
                <a:gd name="T4" fmla="*/ 8 w 125"/>
                <a:gd name="T5" fmla="*/ 56 h 85"/>
                <a:gd name="T6" fmla="*/ 0 w 125"/>
                <a:gd name="T7" fmla="*/ 45 h 85"/>
                <a:gd name="T8" fmla="*/ 1 w 125"/>
                <a:gd name="T9" fmla="*/ 0 h 85"/>
                <a:gd name="T10" fmla="*/ 125 w 125"/>
                <a:gd name="T11" fmla="*/ 44 h 85"/>
                <a:gd name="T12" fmla="*/ 97 w 125"/>
                <a:gd name="T13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85">
                  <a:moveTo>
                    <a:pt x="97" y="80"/>
                  </a:moveTo>
                  <a:cubicBezTo>
                    <a:pt x="95" y="83"/>
                    <a:pt x="89" y="85"/>
                    <a:pt x="85" y="8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5" y="44"/>
                    <a:pt x="125" y="44"/>
                    <a:pt x="125" y="44"/>
                  </a:cubicBezTo>
                  <a:lnTo>
                    <a:pt x="97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8" name="Freeform 73"/>
            <p:cNvSpPr>
              <a:spLocks/>
            </p:cNvSpPr>
            <p:nvPr/>
          </p:nvSpPr>
          <p:spPr bwMode="auto">
            <a:xfrm>
              <a:off x="4984666" y="557087"/>
              <a:ext cx="257162" cy="470364"/>
            </a:xfrm>
            <a:custGeom>
              <a:avLst/>
              <a:gdLst>
                <a:gd name="T0" fmla="*/ 215 w 301"/>
                <a:gd name="T1" fmla="*/ 273 h 550"/>
                <a:gd name="T2" fmla="*/ 270 w 301"/>
                <a:gd name="T3" fmla="*/ 0 h 550"/>
                <a:gd name="T4" fmla="*/ 273 w 301"/>
                <a:gd name="T5" fmla="*/ 0 h 550"/>
                <a:gd name="T6" fmla="*/ 220 w 301"/>
                <a:gd name="T7" fmla="*/ 275 h 550"/>
                <a:gd name="T8" fmla="*/ 0 w 301"/>
                <a:gd name="T9" fmla="*/ 550 h 550"/>
                <a:gd name="T10" fmla="*/ 0 w 301"/>
                <a:gd name="T11" fmla="*/ 550 h 550"/>
                <a:gd name="T12" fmla="*/ 215 w 301"/>
                <a:gd name="T13" fmla="*/ 27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550">
                  <a:moveTo>
                    <a:pt x="215" y="273"/>
                  </a:moveTo>
                  <a:cubicBezTo>
                    <a:pt x="250" y="176"/>
                    <a:pt x="293" y="18"/>
                    <a:pt x="270" y="0"/>
                  </a:cubicBezTo>
                  <a:cubicBezTo>
                    <a:pt x="271" y="0"/>
                    <a:pt x="272" y="0"/>
                    <a:pt x="273" y="0"/>
                  </a:cubicBezTo>
                  <a:cubicBezTo>
                    <a:pt x="301" y="10"/>
                    <a:pt x="256" y="175"/>
                    <a:pt x="220" y="275"/>
                  </a:cubicBezTo>
                  <a:cubicBezTo>
                    <a:pt x="191" y="356"/>
                    <a:pt x="0" y="550"/>
                    <a:pt x="0" y="550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29" y="518"/>
                    <a:pt x="189" y="347"/>
                    <a:pt x="215" y="2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69" name="Freeform 65"/>
            <p:cNvSpPr>
              <a:spLocks/>
            </p:cNvSpPr>
            <p:nvPr/>
          </p:nvSpPr>
          <p:spPr bwMode="auto">
            <a:xfrm>
              <a:off x="4572550" y="1946198"/>
              <a:ext cx="96710" cy="229687"/>
            </a:xfrm>
            <a:custGeom>
              <a:avLst/>
              <a:gdLst>
                <a:gd name="T0" fmla="*/ 15 w 88"/>
                <a:gd name="T1" fmla="*/ 137 h 209"/>
                <a:gd name="T2" fmla="*/ 0 w 88"/>
                <a:gd name="T3" fmla="*/ 206 h 209"/>
                <a:gd name="T4" fmla="*/ 6 w 88"/>
                <a:gd name="T5" fmla="*/ 209 h 209"/>
                <a:gd name="T6" fmla="*/ 39 w 88"/>
                <a:gd name="T7" fmla="*/ 146 h 209"/>
                <a:gd name="T8" fmla="*/ 88 w 88"/>
                <a:gd name="T9" fmla="*/ 8 h 209"/>
                <a:gd name="T10" fmla="*/ 64 w 88"/>
                <a:gd name="T11" fmla="*/ 0 h 209"/>
                <a:gd name="T12" fmla="*/ 15 w 88"/>
                <a:gd name="T13" fmla="*/ 1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09">
                  <a:moveTo>
                    <a:pt x="15" y="137"/>
                  </a:moveTo>
                  <a:lnTo>
                    <a:pt x="0" y="206"/>
                  </a:lnTo>
                  <a:lnTo>
                    <a:pt x="6" y="209"/>
                  </a:lnTo>
                  <a:lnTo>
                    <a:pt x="39" y="146"/>
                  </a:lnTo>
                  <a:lnTo>
                    <a:pt x="88" y="8"/>
                  </a:lnTo>
                  <a:lnTo>
                    <a:pt x="64" y="0"/>
                  </a:lnTo>
                  <a:lnTo>
                    <a:pt x="15" y="13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606334" y="4974288"/>
            <a:ext cx="28761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600" b="1" noProof="0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Зарегистрироваться/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Войти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5066291" y="4974288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rPr>
              <a:t>2) Выбрать урок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9295321" y="4974288"/>
            <a:ext cx="1912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 smtClean="0">
                <a:solidFill>
                  <a:prstClr val="white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微软雅黑" panose="020B0503020204020204" pitchFamily="34" charset="-122"/>
              </a:rPr>
              <a:t>3) Изучить его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5025DB89-BA3C-424B-89AB-8D6FD01C4FCE}"/>
              </a:ext>
            </a:extLst>
          </p:cNvPr>
          <p:cNvGrpSpPr/>
          <p:nvPr/>
        </p:nvGrpSpPr>
        <p:grpSpPr>
          <a:xfrm>
            <a:off x="561975" y="335585"/>
            <a:ext cx="11376025" cy="1077218"/>
            <a:chOff x="561975" y="335585"/>
            <a:chExt cx="11376025" cy="1077218"/>
          </a:xfrm>
        </p:grpSpPr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xmlns="" id="{392E9384-F868-4780-A674-E89E7FAC9237}"/>
                </a:ext>
              </a:extLst>
            </p:cNvPr>
            <p:cNvSpPr txBox="1"/>
            <p:nvPr/>
          </p:nvSpPr>
          <p:spPr>
            <a:xfrm>
              <a:off x="1465212" y="335585"/>
              <a:ext cx="104727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200" b="1" dirty="0" smtClean="0">
                  <a:solidFill>
                    <a:prstClr val="white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微软雅黑" panose="020B0503020204020204" pitchFamily="34" charset="-122"/>
                </a:rPr>
                <a:t>Наш проект получился максимально простым в использовании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68" name="Group 8">
              <a:extLst>
                <a:ext uri="{FF2B5EF4-FFF2-40B4-BE49-F238E27FC236}">
                  <a16:creationId xmlns:a16="http://schemas.microsoft.com/office/drawing/2014/main" xmlns="" id="{7D1A4993-AFB8-4FEB-8D2C-E9DB2E16DA38}"/>
                </a:ext>
              </a:extLst>
            </p:cNvPr>
            <p:cNvGrpSpPr/>
            <p:nvPr/>
          </p:nvGrpSpPr>
          <p:grpSpPr>
            <a:xfrm rot="10800000">
              <a:off x="561975" y="422195"/>
              <a:ext cx="801264" cy="498164"/>
              <a:chOff x="3755" y="-58407"/>
              <a:chExt cx="5205425" cy="6924461"/>
            </a:xfrm>
          </p:grpSpPr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xmlns="" id="{96542B86-3F40-4BD7-B0FF-DEB3CCBC6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xmlns="" id="{655C36EF-767D-4A89-A535-65BFE920F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28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4000"/>
                    </a:schemeClr>
                  </a:gs>
                  <a:gs pos="100000">
                    <a:schemeClr val="accent2">
                      <a:alpha val="2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xmlns="" id="{A5C75651-ED62-48B7-851A-AFF70F6AC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637" y="-58407"/>
                <a:ext cx="3853543" cy="6924461"/>
              </a:xfrm>
              <a:custGeom>
                <a:avLst/>
                <a:gdLst>
                  <a:gd name="T0" fmla="*/ 453 w 453"/>
                  <a:gd name="T1" fmla="*/ 4 h 814"/>
                  <a:gd name="T2" fmla="*/ 284 w 453"/>
                  <a:gd name="T3" fmla="*/ 4 h 814"/>
                  <a:gd name="T4" fmla="*/ 286 w 453"/>
                  <a:gd name="T5" fmla="*/ 0 h 814"/>
                  <a:gd name="T6" fmla="*/ 0 w 453"/>
                  <a:gd name="T7" fmla="*/ 414 h 814"/>
                  <a:gd name="T8" fmla="*/ 275 w 453"/>
                  <a:gd name="T9" fmla="*/ 814 h 814"/>
                  <a:gd name="T10" fmla="*/ 444 w 453"/>
                  <a:gd name="T11" fmla="*/ 814 h 814"/>
                  <a:gd name="T12" fmla="*/ 166 w 453"/>
                  <a:gd name="T13" fmla="*/ 416 h 814"/>
                  <a:gd name="T14" fmla="*/ 453 w 453"/>
                  <a:gd name="T15" fmla="*/ 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814">
                    <a:moveTo>
                      <a:pt x="453" y="4"/>
                    </a:moveTo>
                    <a:lnTo>
                      <a:pt x="284" y="4"/>
                    </a:lnTo>
                    <a:lnTo>
                      <a:pt x="286" y="0"/>
                    </a:lnTo>
                    <a:lnTo>
                      <a:pt x="0" y="414"/>
                    </a:lnTo>
                    <a:lnTo>
                      <a:pt x="275" y="814"/>
                    </a:lnTo>
                    <a:lnTo>
                      <a:pt x="444" y="814"/>
                    </a:lnTo>
                    <a:lnTo>
                      <a:pt x="166" y="416"/>
                    </a:lnTo>
                    <a:lnTo>
                      <a:pt x="453" y="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8" dur="7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9" dur="7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9" fill="hold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75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75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9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6" dur="75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7" dur="75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9" fill="hold" nodeType="withEffect" p14:presetBounceEnd="8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0" dur="7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1" dur="7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9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9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9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Presentation"/>
  <p:tag name="ISPRING_SCORM_RATE_SLIDES" val="0"/>
  <p:tag name="ISPRING_SCORM_RATE_QUIZZES" val="0"/>
  <p:tag name="ISPRING_SCORM_PASSING_SCORE" val="0.000000"/>
  <p:tag name="ISPRING_ULTRA_SCORM_COURSE_ID" val="C9F388AA-8CBB-4959-A750-C15F1BD6DBF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ppt\第6批\5.1\180048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Cleanu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20F"/>
      </a:accent1>
      <a:accent2>
        <a:srgbClr val="FF2A41"/>
      </a:accent2>
      <a:accent3>
        <a:srgbClr val="D1571C"/>
      </a:accent3>
      <a:accent4>
        <a:srgbClr val="D12E36"/>
      </a:accent4>
      <a:accent5>
        <a:srgbClr val="F29C1F"/>
      </a:accent5>
      <a:accent6>
        <a:srgbClr val="3F434D"/>
      </a:accent6>
      <a:hlink>
        <a:srgbClr val="0563C1"/>
      </a:hlink>
      <a:folHlink>
        <a:srgbClr val="954F72"/>
      </a:folHlink>
    </a:clrScheme>
    <a:fontScheme name="cleanux">
      <a:majorFont>
        <a:latin typeface="Bebas Neu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5730</TotalTime>
  <Words>184</Words>
  <Application>Microsoft Office PowerPoint</Application>
  <PresentationFormat>Произвольный</PresentationFormat>
  <Paragraphs>48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00.00</dc:creator>
  <cp:lastModifiedBy>Пользователь Windows</cp:lastModifiedBy>
  <cp:revision>263</cp:revision>
  <dcterms:created xsi:type="dcterms:W3CDTF">2016-04-28T07:14:41Z</dcterms:created>
  <dcterms:modified xsi:type="dcterms:W3CDTF">2020-05-11T07:55:46Z</dcterms:modified>
</cp:coreProperties>
</file>