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84" r:id="rId9"/>
    <p:sldId id="286" r:id="rId10"/>
    <p:sldId id="285" r:id="rId11"/>
    <p:sldId id="288" r:id="rId12"/>
    <p:sldId id="289" r:id="rId13"/>
    <p:sldId id="290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84"/>
            <p14:sldId id="286"/>
            <p14:sldId id="285"/>
            <p14:sldId id="288"/>
            <p14:sldId id="289"/>
            <p14:sldId id="290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  <a:endParaRPr lang="en-US" dirty="0" smtClean="0"/>
          </a:p>
          <a:p>
            <a:br>
              <a:rPr lang="en-US" dirty="0" smtClean="0"/>
            </a:br>
            <a:r>
              <a:rPr lang="en-US" dirty="0" smtClean="0"/>
              <a:t>Mark </a:t>
            </a:r>
            <a:r>
              <a:rPr lang="en-US" dirty="0" smtClean="0"/>
              <a:t>where you want to add the slide: Select an existing one in the Thumbnails pane, click the New Slide button, then choose a layout. </a:t>
            </a:r>
            <a:r>
              <a:rPr lang="en-US" dirty="0" smtClean="0"/>
              <a:t>The </a:t>
            </a:r>
            <a:r>
              <a:rPr lang="en-US" dirty="0" smtClean="0"/>
              <a:t>new slide gets the same theme as the </a:t>
            </a:r>
            <a:r>
              <a:rPr lang="en-US" dirty="0" smtClean="0"/>
              <a:t>other slides in your set.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Careful</a:t>
            </a:r>
            <a:r>
              <a:rPr lang="en-US" dirty="0" smtClean="0"/>
              <a:t>! Don’t annoy your fellow presenters by accidentally changing their themes. That can happen if you choose a </a:t>
            </a:r>
            <a:r>
              <a:rPr lang="en-US" dirty="0" smtClean="0"/>
              <a:t>different theme from </a:t>
            </a:r>
            <a:r>
              <a:rPr lang="en-US" dirty="0" smtClean="0"/>
              <a:t>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s://colab.research.google.com/drive/1JYBAOOOqyp_bp5XJ0zVH8FoEP4OAvBN5#scrollTo=hV9hSxWj_Ew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smtClean="0"/>
              <a:t>Xuyin Qi</a:t>
            </a:r>
            <a:endParaRPr lang="en-US" dirty="0" smtClean="0"/>
          </a:p>
          <a:p>
            <a:r>
              <a:rPr lang="en-US" dirty="0" smtClean="0"/>
              <a:t>A1873008</a:t>
            </a:r>
            <a:endParaRPr lang="en-US" dirty="0" smtClean="0"/>
          </a:p>
          <a:p>
            <a:r>
              <a:rPr lang="en-US" dirty="0"/>
              <a:t>The University of Adelaide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Generative models becomes quite popular nowadays</a:t>
            </a:r>
            <a:endParaRPr lang="en-US" altLang="zh-CN"/>
          </a:p>
          <a:p>
            <a:r>
              <a:rPr lang="en-US" altLang="zh-CN"/>
              <a:t>There are still some improvements about GAN(WGAN)</a:t>
            </a:r>
            <a:endParaRPr lang="en-US" altLang="zh-CN"/>
          </a:p>
          <a:p>
            <a:r>
              <a:rPr lang="en-US" altLang="zh-CN"/>
              <a:t>Recently, stable diffision becomes the most powerful model</a:t>
            </a:r>
            <a:endParaRPr lang="en-US" altLang="zh-CN"/>
          </a:p>
          <a:p>
            <a:r>
              <a:rPr lang="en-US" altLang="zh-CN"/>
              <a:t>What we can learn from the development of these models?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/>
              <a:t>[1]Martin Arjovsky, Soumith Chintala, Léon Bottou Wasserstein Generative Adversarial Network</a:t>
            </a:r>
            <a:r>
              <a:rPr lang="en-US" altLang="zh-CN" sz="2000"/>
              <a:t>s In ICML 2017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[2]Jonathan Ho, Ajay Jain, Pieter Abbeel Denoising Diffusion Probabilistic Models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(NeurIPS 2020)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610928" y="2829560"/>
            <a:ext cx="49701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Body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generative model using adversarial nets framework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20000"/>
          </a:bodyPr>
          <a:lstStyle/>
          <a:p>
            <a:r>
              <a:rPr lang="en-US" dirty="0"/>
              <a:t>Why interesting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Recently NovelAI is really pupular to generate a picture </a:t>
            </a:r>
            <a:endParaRPr lang="en-US" dirty="0"/>
          </a:p>
          <a:p>
            <a:r>
              <a:rPr lang="en-US" dirty="0"/>
              <a:t>We learn some discriminative models in class, but know little about </a:t>
            </a:r>
            <a:r>
              <a:rPr lang="en-US" dirty="0">
                <a:sym typeface="+mn-ea"/>
              </a:rPr>
              <a:t>generative model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Timeline </a:t>
            </a:r>
            <a:endParaRPr lang="en-US" smtClean="0"/>
          </a:p>
          <a:p>
            <a:r>
              <a:rPr lang="en-US" smtClean="0"/>
              <a:t>Key points of the model</a:t>
            </a:r>
            <a:endParaRPr lang="en-US" smtClean="0"/>
          </a:p>
          <a:p>
            <a:r>
              <a:rPr lang="en-US" smtClean="0"/>
              <a:t>Details</a:t>
            </a:r>
            <a:endParaRPr lang="en-US" smtClean="0"/>
          </a:p>
          <a:p>
            <a:r>
              <a:rPr lang="en-US" smtClean="0"/>
              <a:t>Experiment &amp; examples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Deep Boltzmann Machines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dirty="0"/>
              <a:t>Generative Stochastic </a:t>
            </a:r>
            <a:r>
              <a:rPr lang="en-US" dirty="0">
                <a:sym typeface="+mn-ea"/>
              </a:rPr>
              <a:t>Networks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→VAE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→???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Salakhutdinov, R. and Hinton, G. E. (2009). Deep Boltzmann machines. In AISTATS’2009, pages 448–455.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Bengio, Y., Thibodeau-Laufer, E., and Yosinski, J. (2014a). Deep generative stochastic networks trainable by backprop. In ICML’14.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Kingma, D. P. and Welling, M. (2014). Auto-encoding variational bayes. In Proceedings of the Interna_x0002_tional Conference on Learning Representations (ICLR).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Ian Goodfellow, Jean Pouget-Abadie, Mehdi Mirza, Bing Xu, David Warde-Farley, Sherjil Ozair, Aaron Courville, Yoshua Bengio (2014) Generative Adversarial Nets Advances in Neural Information Processing Systems 27 (NeurIPS 2014)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 points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generative model is pitted against an adversary: a discriminative model that learns to determine whether a sample is from the model distribution or the data distribution</a:t>
            </a:r>
            <a:endParaRPr lang="en-US" altLang="zh-CN"/>
          </a:p>
          <a:p>
            <a:r>
              <a:rPr lang="en-US" altLang="zh-CN"/>
              <a:t>Competition in this game drives both teams to improve their methods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图示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085" y="2583180"/>
            <a:ext cx="6419850" cy="2222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Details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Details</a:t>
            </a:r>
            <a:endParaRPr lang="en-US" altLang="zh-CN"/>
          </a:p>
        </p:txBody>
      </p:sp>
      <p:pic>
        <p:nvPicPr>
          <p:cNvPr id="5" name="内容占位符 4" descr="公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085" y="2080260"/>
            <a:ext cx="6644005" cy="579755"/>
          </a:xfrm>
          <a:prstGeom prst="rect">
            <a:avLst/>
          </a:prstGeom>
        </p:spPr>
      </p:pic>
      <p:pic>
        <p:nvPicPr>
          <p:cNvPr id="6" name="图片 5" descr="算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905760"/>
            <a:ext cx="6694170" cy="382714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40610" y="2122170"/>
            <a:ext cx="4935220" cy="441325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92020" y="4498975"/>
            <a:ext cx="3958590" cy="53721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66590" y="2021840"/>
            <a:ext cx="2670810" cy="636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82545" y="5521325"/>
            <a:ext cx="2692400" cy="522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Experiments&amp;Examples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action="ppaction://hlinkfile"/>
              </a:rPr>
              <a:t>My implementation</a:t>
            </a:r>
            <a:endParaRPr lang="en-US" altLang="zh-CN">
              <a:hlinkClick r:id="rId1" action="ppaction://hlinkfile"/>
            </a:endParaRPr>
          </a:p>
          <a:p>
            <a:r>
              <a:rPr lang="en-US" altLang="zh-CN"/>
              <a:t>Examples from the GAN paper: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例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3293110"/>
            <a:ext cx="4694555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500,&quot;width&quot;:10110}"/>
</p:tagLst>
</file>

<file path=ppt/tags/tag2.xml><?xml version="1.0" encoding="utf-8"?>
<p:tagLst xmlns:p="http://schemas.openxmlformats.org/presentationml/2006/main">
  <p:tag name="KSO_WPP_MARK_KEY" val="21930dfa-0d98-4092-a7b7-d018fa2eb9a6"/>
  <p:tag name="COMMONDATA" val="eyJoZGlkIjoiYTc2ZGZiNzZiNDVlOGViOWVmM2JhOTY0NGJkNjUyYzgifQ=="/>
</p:tagLst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Widescreen</PresentationFormat>
  <Paragraphs>73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Trebuchet MS</vt:lpstr>
      <vt:lpstr>微软雅黑</vt:lpstr>
      <vt:lpstr>Arial Unicode MS</vt:lpstr>
      <vt:lpstr>Calibri</vt:lpstr>
      <vt:lpstr>1_Berlin</vt:lpstr>
      <vt:lpstr>GAN</vt:lpstr>
      <vt:lpstr>Agenda </vt:lpstr>
      <vt:lpstr>Introduction</vt:lpstr>
      <vt:lpstr>Body</vt:lpstr>
      <vt:lpstr>Timeline</vt:lpstr>
      <vt:lpstr>Key points</vt:lpstr>
      <vt:lpstr>Details</vt:lpstr>
      <vt:lpstr>Details</vt:lpstr>
      <vt:lpstr>Experiments&amp;Examples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w</cp:lastModifiedBy>
  <cp:revision>9</cp:revision>
  <dcterms:created xsi:type="dcterms:W3CDTF">2014-04-17T23:07:00Z</dcterms:created>
  <dcterms:modified xsi:type="dcterms:W3CDTF">2022-11-26T08:00:11Z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D0F866AE8F914135BDC2A8DA117099B4</vt:lpwstr>
  </property>
  <property fmtid="{D5CDD505-2E9C-101B-9397-08002B2CF9AE}" pid="3" name="KSOProductBuildVer">
    <vt:lpwstr>2052-11.1.0.12598</vt:lpwstr>
  </property>
</Properties>
</file>