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  <p:sldId id="259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48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2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1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2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85FB-AD35-46F6-BAB6-64C3EDEF4D4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680B-E002-4598-AEF7-CB2809588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7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50761"/>
            <a:ext cx="9144000" cy="148107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E-Card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Creator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82" y="1675385"/>
            <a:ext cx="4338636" cy="43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600" dirty="0" smtClean="0"/>
              <a:t>Customers Support</a:t>
            </a:r>
            <a:endParaRPr lang="en-GB" sz="5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6288" r="414" b="1342"/>
          <a:stretch/>
        </p:blipFill>
        <p:spPr>
          <a:xfrm>
            <a:off x="4622799" y="304800"/>
            <a:ext cx="3711576" cy="63277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Allows user to enter their queries and send them to us via </a:t>
            </a:r>
            <a:r>
              <a:rPr lang="en-GB" sz="3200" dirty="0" err="1" smtClean="0"/>
              <a:t>gmail</a:t>
            </a:r>
            <a:r>
              <a:rPr lang="en-GB" sz="3200" dirty="0" smtClean="0"/>
              <a:t>..</a:t>
            </a: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30480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>
                <a:solidFill>
                  <a:schemeClr val="accent2"/>
                </a:solidFill>
              </a:rPr>
              <a:t>Features</a:t>
            </a:r>
            <a:endParaRPr lang="en-GB" sz="7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Creates a virtual debit/credit card</a:t>
            </a:r>
          </a:p>
          <a:p>
            <a:endParaRPr lang="en-GB" dirty="0"/>
          </a:p>
          <a:p>
            <a:r>
              <a:rPr lang="en-GB" dirty="0" smtClean="0"/>
              <a:t>Allow user to make cash transactions with this card</a:t>
            </a:r>
          </a:p>
          <a:p>
            <a:endParaRPr lang="en-GB" dirty="0"/>
          </a:p>
          <a:p>
            <a:r>
              <a:rPr lang="en-GB" dirty="0" smtClean="0"/>
              <a:t>Allow user to make purchases through this card</a:t>
            </a:r>
          </a:p>
          <a:p>
            <a:endParaRPr lang="en-GB" dirty="0"/>
          </a:p>
          <a:p>
            <a:r>
              <a:rPr lang="en-GB" dirty="0" smtClean="0"/>
              <a:t>Customers Support Service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336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>
                <a:solidFill>
                  <a:schemeClr val="accent1">
                    <a:lumMod val="75000"/>
                  </a:schemeClr>
                </a:solidFill>
              </a:rPr>
              <a:t>Upcoming Features</a:t>
            </a:r>
            <a:endParaRPr lang="en-GB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1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Will </a:t>
            </a:r>
            <a:r>
              <a:rPr lang="en-GB" dirty="0"/>
              <a:t>allow user to deactivate the card (virtually created/ real card) if it gets stolen.. </a:t>
            </a:r>
          </a:p>
          <a:p>
            <a:pPr marL="0" indent="0">
              <a:buNone/>
            </a:pPr>
            <a:r>
              <a:rPr lang="en-GB" dirty="0"/>
              <a:t>  (No need to go to banks and do formalities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Refer and Earn Others to get rewards and cash in your virtual card..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Will soon update Offers for the user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Will soon add a feature to create DD via this app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2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Advantages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No need to carry debit cards along with you now!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Reduces the risk of card getting stolen!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Create a card of any bank now (provided if banks agree to “affiliate with” &amp; “sponsor to” this app)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RTGS and NEFT Service available for 24 X 7 via this app </a:t>
            </a:r>
            <a:r>
              <a:rPr lang="en-GB" dirty="0" err="1" smtClean="0"/>
              <a:t>unrespective</a:t>
            </a:r>
            <a:r>
              <a:rPr lang="en-GB" dirty="0" smtClean="0"/>
              <a:t> of restricted timings of banks </a:t>
            </a: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Hustle Free bank experience</a:t>
            </a: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7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accent6">
                    <a:lumMod val="50000"/>
                  </a:schemeClr>
                </a:solidFill>
              </a:rPr>
              <a:t>Solution to Problems</a:t>
            </a:r>
            <a:endParaRPr lang="en-GB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Problem: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Google </a:t>
            </a:r>
            <a:r>
              <a:rPr lang="en-GB" dirty="0" err="1" smtClean="0">
                <a:solidFill>
                  <a:srgbClr val="FF0000"/>
                </a:solidFill>
              </a:rPr>
              <a:t>Playstore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Registeration</a:t>
            </a:r>
            <a:r>
              <a:rPr lang="en-GB" dirty="0" smtClean="0">
                <a:solidFill>
                  <a:srgbClr val="FF0000"/>
                </a:solidFill>
              </a:rPr>
              <a:t> accepts some specific banks credit/debit card for online transaction (One of the accepted banks is Indian Bank), there is a probability that you may not have an account in any one of the accepted banks (One of the ‘Not’ accepted banks is SBI).  Now How will you </a:t>
            </a:r>
            <a:r>
              <a:rPr lang="en-GB" dirty="0" err="1" smtClean="0">
                <a:solidFill>
                  <a:srgbClr val="FF0000"/>
                </a:solidFill>
              </a:rPr>
              <a:t>gonna</a:t>
            </a:r>
            <a:r>
              <a:rPr lang="en-GB" dirty="0" smtClean="0">
                <a:solidFill>
                  <a:srgbClr val="FF0000"/>
                </a:solidFill>
              </a:rPr>
              <a:t> register for its </a:t>
            </a:r>
            <a:r>
              <a:rPr lang="en-GB" dirty="0" err="1" smtClean="0">
                <a:solidFill>
                  <a:srgbClr val="FF0000"/>
                </a:solidFill>
              </a:rPr>
              <a:t>Playstore</a:t>
            </a:r>
            <a:r>
              <a:rPr lang="en-GB" dirty="0" smtClean="0">
                <a:solidFill>
                  <a:srgbClr val="FF0000"/>
                </a:solidFill>
              </a:rPr>
              <a:t>??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Solution: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Use this app, it will generate a virtual bank credit/debit card for Indian Bank (if this app will affiliated with this bank in future). Now add money to your virtually generated credit/debit card through this app and use this card for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registeration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30952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</a:rPr>
              <a:t>Introducing E-Card Creator</a:t>
            </a:r>
            <a:endParaRPr lang="en-GB" sz="6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i="1" dirty="0" smtClean="0">
                <a:solidFill>
                  <a:schemeClr val="accent1">
                    <a:lumMod val="50000"/>
                  </a:schemeClr>
                </a:solidFill>
              </a:rPr>
              <a:t>An app use to create a virtual credit/debit card in your android screens.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973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b="1" i="1" dirty="0" smtClean="0">
                <a:solidFill>
                  <a:schemeClr val="accent2"/>
                </a:solidFill>
              </a:rPr>
              <a:t>Quick Tour </a:t>
            </a:r>
            <a:r>
              <a:rPr lang="en-GB" sz="8000" b="1" i="1" u="sng" dirty="0" smtClean="0"/>
              <a:t/>
            </a:r>
            <a:br>
              <a:rPr lang="en-GB" sz="8000" b="1" i="1" u="sng" dirty="0" smtClean="0"/>
            </a:br>
            <a:r>
              <a:rPr lang="en-GB" sz="4000" i="1" u="sng" dirty="0" smtClean="0">
                <a:solidFill>
                  <a:schemeClr val="accent2"/>
                </a:solidFill>
              </a:rPr>
              <a:t>of the E-Card Creator</a:t>
            </a:r>
            <a:endParaRPr lang="en-GB" sz="4000" i="1" u="sng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43" y="457200"/>
            <a:ext cx="5463862" cy="1600200"/>
          </a:xfrm>
        </p:spPr>
        <p:txBody>
          <a:bodyPr>
            <a:normAutofit/>
          </a:bodyPr>
          <a:lstStyle/>
          <a:p>
            <a:r>
              <a:rPr lang="en-GB" sz="6000" u="sng" dirty="0" smtClean="0"/>
              <a:t>Welcome Screen</a:t>
            </a:r>
            <a:endParaRPr lang="en-GB" sz="6000" u="sn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t="8026" r="338" b="28833"/>
          <a:stretch/>
        </p:blipFill>
        <p:spPr>
          <a:xfrm>
            <a:off x="6303650" y="206062"/>
            <a:ext cx="5239443" cy="645289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354950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3200" dirty="0" smtClean="0"/>
              <a:t> Allows user to Login</a:t>
            </a:r>
          </a:p>
          <a:p>
            <a:r>
              <a:rPr lang="en-GB" sz="3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3200" dirty="0"/>
              <a:t> </a:t>
            </a:r>
            <a:r>
              <a:rPr lang="en-GB" sz="3200" dirty="0" smtClean="0"/>
              <a:t>If new user, allows to   </a:t>
            </a:r>
            <a:r>
              <a:rPr lang="en-GB" sz="3200" dirty="0" err="1" smtClean="0"/>
              <a:t>SignUp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99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1" y="270456"/>
            <a:ext cx="4835458" cy="1786944"/>
          </a:xfrm>
        </p:spPr>
        <p:txBody>
          <a:bodyPr>
            <a:noAutofit/>
          </a:bodyPr>
          <a:lstStyle/>
          <a:p>
            <a:r>
              <a:rPr lang="en-GB" sz="6000" u="sng" dirty="0" err="1" smtClean="0"/>
              <a:t>SignUp</a:t>
            </a:r>
            <a:r>
              <a:rPr lang="en-GB" sz="6000" u="sng" dirty="0" smtClean="0"/>
              <a:t> Screen</a:t>
            </a:r>
            <a:endParaRPr lang="en-GB" sz="6000" u="sn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t="3769" r="1043" b="1052"/>
          <a:stretch/>
        </p:blipFill>
        <p:spPr>
          <a:xfrm>
            <a:off x="6426558" y="270456"/>
            <a:ext cx="4138881" cy="64136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3200" dirty="0" smtClean="0"/>
              <a:t>Inputs some basic information of the app..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64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u="sng" dirty="0" smtClean="0"/>
              <a:t>Home Screen</a:t>
            </a:r>
            <a:endParaRPr lang="en-GB" sz="6000" u="sn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-2998" r="-3988" b="-1150"/>
          <a:stretch/>
        </p:blipFill>
        <p:spPr>
          <a:xfrm>
            <a:off x="7484533" y="-491067"/>
            <a:ext cx="3481387" cy="74337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Creates a unique virtual credit/debit card of Bank XYZ as per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Displays the current amount in that card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Swipe leftwards for more options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343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0456"/>
            <a:ext cx="4343400" cy="965916"/>
          </a:xfrm>
        </p:spPr>
        <p:txBody>
          <a:bodyPr>
            <a:normAutofit/>
          </a:bodyPr>
          <a:lstStyle/>
          <a:p>
            <a:r>
              <a:rPr lang="en-GB" sz="5400" u="sng" dirty="0" smtClean="0"/>
              <a:t>More Options</a:t>
            </a:r>
            <a:endParaRPr lang="en-GB" sz="5400" u="sn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16512" r="-1555" b="7437"/>
          <a:stretch/>
        </p:blipFill>
        <p:spPr>
          <a:xfrm>
            <a:off x="5858932" y="0"/>
            <a:ext cx="5445655" cy="70781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36372"/>
            <a:ext cx="3932237" cy="46326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Home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Add Money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Refer and Earn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Offer And Promotions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Customers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39122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Home</a:t>
            </a:r>
            <a:endParaRPr lang="en-GB" sz="5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 b="39955"/>
          <a:stretch/>
        </p:blipFill>
        <p:spPr>
          <a:xfrm>
            <a:off x="4996920" y="0"/>
            <a:ext cx="6172200" cy="61298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Launches your current wallet status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254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Add Money</a:t>
            </a:r>
            <a:endParaRPr lang="en-GB" sz="5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0" t="-10890" r="2230" b="71152"/>
          <a:stretch/>
        </p:blipFill>
        <p:spPr>
          <a:xfrm>
            <a:off x="4602691" y="-1028701"/>
            <a:ext cx="7182908" cy="67352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Allows to make transactions with this card..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289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399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E-Card Creator</vt:lpstr>
      <vt:lpstr>Introducing E-Card Creator</vt:lpstr>
      <vt:lpstr>Quick Tour  of the E-Card Creator</vt:lpstr>
      <vt:lpstr>Welcome Screen</vt:lpstr>
      <vt:lpstr>SignUp Screen</vt:lpstr>
      <vt:lpstr>Home Screen</vt:lpstr>
      <vt:lpstr>More Options</vt:lpstr>
      <vt:lpstr>Home</vt:lpstr>
      <vt:lpstr>Add Money</vt:lpstr>
      <vt:lpstr>Customers Support</vt:lpstr>
      <vt:lpstr>Features</vt:lpstr>
      <vt:lpstr>Upcoming Features</vt:lpstr>
      <vt:lpstr>Advantages</vt:lpstr>
      <vt:lpstr>Solution to Problems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E-Card Creator</dc:title>
  <dc:creator>Sourabh Suri</dc:creator>
  <cp:lastModifiedBy>Sourabh Suri</cp:lastModifiedBy>
  <cp:revision>23</cp:revision>
  <dcterms:created xsi:type="dcterms:W3CDTF">2016-02-03T06:46:01Z</dcterms:created>
  <dcterms:modified xsi:type="dcterms:W3CDTF">2016-02-03T18:24:03Z</dcterms:modified>
</cp:coreProperties>
</file>