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" initials="J" lastIdx="1" clrIdx="0">
    <p:extLst>
      <p:ext uri="{19B8F6BF-5375-455C-9EA6-DF929625EA0E}">
        <p15:presenceInfo xmlns:p15="http://schemas.microsoft.com/office/powerpoint/2012/main" userId="Ju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5D3687-7248-483D-8B0D-1E712F3216D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9AB57D4-A1F3-4F25-8AFA-E20ABFE7A03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0185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3687-7248-483D-8B0D-1E712F3216D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7D4-A1F3-4F25-8AFA-E20ABFE7A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37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3687-7248-483D-8B0D-1E712F3216D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7D4-A1F3-4F25-8AFA-E20ABFE7A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024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3687-7248-483D-8B0D-1E712F3216D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7D4-A1F3-4F25-8AFA-E20ABFE7A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41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3687-7248-483D-8B0D-1E712F3216D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7D4-A1F3-4F25-8AFA-E20ABFE7A03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976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3687-7248-483D-8B0D-1E712F3216D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7D4-A1F3-4F25-8AFA-E20ABFE7A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6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3687-7248-483D-8B0D-1E712F3216D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7D4-A1F3-4F25-8AFA-E20ABFE7A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08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3687-7248-483D-8B0D-1E712F3216D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7D4-A1F3-4F25-8AFA-E20ABFE7A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53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3687-7248-483D-8B0D-1E712F3216D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7D4-A1F3-4F25-8AFA-E20ABFE7A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9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3687-7248-483D-8B0D-1E712F3216D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7D4-A1F3-4F25-8AFA-E20ABFE7A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8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D3687-7248-483D-8B0D-1E712F3216D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B57D4-A1F3-4F25-8AFA-E20ABFE7A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73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5D3687-7248-483D-8B0D-1E712F3216D9}" type="datetimeFigureOut">
              <a:rPr lang="ru-RU" smtClean="0"/>
              <a:t>25.04.2021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9AB57D4-A1F3-4F25-8AFA-E20ABFE7A0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34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671B4-E03D-4611-9CEE-ECB7B3458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365760"/>
            <a:ext cx="9418320" cy="1289756"/>
          </a:xfrm>
        </p:spPr>
        <p:txBody>
          <a:bodyPr/>
          <a:lstStyle/>
          <a:p>
            <a:r>
              <a:rPr lang="en-US" dirty="0"/>
              <a:t>Just Stream Bot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31ED45-CB0F-4AB7-8D34-88221E6C4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2850" y="1655516"/>
            <a:ext cx="4721239" cy="460022"/>
          </a:xfrm>
        </p:spPr>
        <p:txBody>
          <a:bodyPr/>
          <a:lstStyle/>
          <a:p>
            <a:r>
              <a:rPr lang="ru-RU" dirty="0"/>
              <a:t>Автор: Рожков Семён Ефимович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08FCCF-2DE9-4030-8FB7-AB1B8C00C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50" y="2565442"/>
            <a:ext cx="6550039" cy="35845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0A6B7C-9E34-4F00-96B1-ABB3E7034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481" y="2085066"/>
            <a:ext cx="4087035" cy="406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70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DC60D-B6BB-4CA8-B785-D733AEEB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Самые тяжёлые моменты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ABFDAC-A902-45D7-A5D0-CF34D646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0183" y="1794934"/>
            <a:ext cx="7227372" cy="10160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Настройка токенов авторизации, </a:t>
            </a:r>
            <a:r>
              <a:rPr lang="en-US" dirty="0"/>
              <a:t>OAUTH2 </a:t>
            </a:r>
            <a:r>
              <a:rPr lang="ru-RU" dirty="0"/>
              <a:t>и </a:t>
            </a:r>
            <a:r>
              <a:rPr lang="en-US" dirty="0"/>
              <a:t>YouTube API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Установка сайта на сервер, настройка хостинга и домена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E11A7-4A25-4CC3-B3A7-42BEC1B70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71" y="3223984"/>
            <a:ext cx="4776698" cy="26508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A3956C-5593-4BA3-9988-71652AD9C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340" y="2939697"/>
            <a:ext cx="24288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4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AF92F-3399-4B7B-8DB5-44749B46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29C449-693A-4203-B045-F2B952309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проекта заключалась в реализации полноценного движка </a:t>
            </a:r>
            <a:r>
              <a:rPr lang="ru-RU" dirty="0" err="1"/>
              <a:t>чатбота</a:t>
            </a:r>
            <a:r>
              <a:rPr lang="ru-RU" dirty="0"/>
              <a:t> для сервиса видеохостинга </a:t>
            </a:r>
            <a:r>
              <a:rPr lang="en-US" dirty="0"/>
              <a:t>YouTube.com</a:t>
            </a:r>
          </a:p>
          <a:p>
            <a:r>
              <a:rPr lang="ru-RU" dirty="0"/>
              <a:t>Для реализации проекта было принято создать бота на основе </a:t>
            </a:r>
            <a:r>
              <a:rPr lang="en-US" dirty="0"/>
              <a:t>API </a:t>
            </a:r>
            <a:r>
              <a:rPr lang="ru-RU" dirty="0"/>
              <a:t>сервисов </a:t>
            </a:r>
            <a:r>
              <a:rPr lang="en-US" dirty="0"/>
              <a:t>google.com </a:t>
            </a:r>
            <a:r>
              <a:rPr lang="ru-RU" dirty="0"/>
              <a:t>и создать сайт для работы с ботом на фреймворке </a:t>
            </a:r>
            <a:r>
              <a:rPr lang="en-US" dirty="0"/>
              <a:t>Flask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7C5969-79B9-41A3-A3BD-FE6926298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768" y="3321552"/>
            <a:ext cx="6220178" cy="319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A0613-2EF8-43F1-9709-CF2F8E8E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0926E0-0679-4C06-BBF5-5063D3AE6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состоит из двух отдельных приложений: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Server.py – </a:t>
            </a:r>
            <a:r>
              <a:rPr lang="ru-RU" dirty="0"/>
              <a:t>отвечает за работу сайта и авторизацию пользователей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JSBot.py – </a:t>
            </a:r>
            <a:r>
              <a:rPr lang="ru-RU" dirty="0"/>
              <a:t>отвечает за функционал бота, его самостоятельную авторизацию и реагирование на чат</a:t>
            </a:r>
          </a:p>
          <a:p>
            <a:r>
              <a:rPr lang="ru-RU" dirty="0"/>
              <a:t>Структуры каждого приложения состоят из множества классов и функций, про них поговорим дальше.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E54C4E-6DB1-4F3F-9E9D-158014CEA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987" y="4142272"/>
            <a:ext cx="3531129" cy="203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4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DED2F-4446-4974-821D-411C3DAE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Сайт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11745-EBAB-435B-9C7A-EEF0FCD1D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8" y="1691322"/>
            <a:ext cx="9281950" cy="189854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Базовый шаблон имеет навигационную полосу, где располагается лого проекта и кнопки взаимодействия</a:t>
            </a:r>
          </a:p>
          <a:p>
            <a:r>
              <a:rPr lang="ru-RU" dirty="0"/>
              <a:t>На главной странице находятся элемент </a:t>
            </a:r>
            <a:r>
              <a:rPr lang="en-US" dirty="0"/>
              <a:t>Bootstrap Carousel</a:t>
            </a:r>
            <a:r>
              <a:rPr lang="ru-RU" dirty="0"/>
              <a:t> с переключающимися картинками и карточки с информацией о возможностях бота</a:t>
            </a:r>
          </a:p>
          <a:p>
            <a:r>
              <a:rPr lang="ru-RU" dirty="0"/>
              <a:t>На странице настроек перед человеком открыто две формы: форма настроек и форма с активными зрителями 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2E0BBA-5176-40A3-B2BC-6CCEBF2A6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61" y="3618185"/>
            <a:ext cx="5251817" cy="28740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600CBB-A9A5-42BB-923F-62FF2CA6D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176" y="3618185"/>
            <a:ext cx="5418667" cy="292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79983-F605-4C75-BAB9-A3CE030D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0464D1-C413-4DD4-9080-0F7934FC7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8" y="1691322"/>
            <a:ext cx="4168084" cy="4351337"/>
          </a:xfrm>
        </p:spPr>
        <p:txBody>
          <a:bodyPr/>
          <a:lstStyle/>
          <a:p>
            <a:r>
              <a:rPr lang="ru-RU" dirty="0"/>
              <a:t>Для подключения бота к </a:t>
            </a:r>
            <a:r>
              <a:rPr lang="ru-RU" dirty="0" err="1"/>
              <a:t>ютуб</a:t>
            </a:r>
            <a:r>
              <a:rPr lang="ru-RU" dirty="0"/>
              <a:t>-каналу требуется авторизироваться на сайте, реализованная с поддержкой </a:t>
            </a:r>
            <a:r>
              <a:rPr lang="en-US" dirty="0"/>
              <a:t>OAUTH2</a:t>
            </a:r>
            <a:endParaRPr lang="ru-RU" dirty="0"/>
          </a:p>
          <a:p>
            <a:r>
              <a:rPr lang="ru-RU" dirty="0"/>
              <a:t>После авторизации </a:t>
            </a:r>
            <a:r>
              <a:rPr lang="ru-RU"/>
              <a:t>пользователя его </a:t>
            </a:r>
            <a:r>
              <a:rPr lang="ru-RU" dirty="0"/>
              <a:t>данные архивируются в базе данных, и после используются для отправки запросов к </a:t>
            </a:r>
            <a:r>
              <a:rPr lang="en-US" dirty="0"/>
              <a:t>YouTube API.</a:t>
            </a:r>
            <a:endParaRPr lang="ru-RU" dirty="0"/>
          </a:p>
          <a:p>
            <a:r>
              <a:rPr lang="ru-RU" dirty="0"/>
              <a:t>На этом же этапе пользователь получает доступ к настройкам бота на странице /</a:t>
            </a:r>
            <a:r>
              <a:rPr lang="en-US" dirty="0"/>
              <a:t>settings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5C171F-76A5-48F4-81B8-5C807EE12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630" y="1388533"/>
            <a:ext cx="5156823" cy="426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6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8A4C5-4CF7-4DDB-8282-2412218B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8E173-F764-4D08-89E5-7325A875B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4138" y="1907824"/>
            <a:ext cx="4145506" cy="4267200"/>
          </a:xfrm>
        </p:spPr>
        <p:txBody>
          <a:bodyPr/>
          <a:lstStyle/>
          <a:p>
            <a:r>
              <a:rPr lang="ru-RU" dirty="0"/>
              <a:t>База данных реализована с помощью библиотеки </a:t>
            </a:r>
            <a:r>
              <a:rPr lang="en-US" dirty="0" err="1"/>
              <a:t>sqlalchemy</a:t>
            </a:r>
            <a:endParaRPr lang="en-US" dirty="0"/>
          </a:p>
          <a:p>
            <a:r>
              <a:rPr lang="ru-RU" dirty="0"/>
              <a:t>В ней находится 3 таблицы: 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Users – </a:t>
            </a:r>
            <a:r>
              <a:rPr lang="ru-RU" dirty="0"/>
              <a:t>для подключённых пользователей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Settings – </a:t>
            </a:r>
            <a:r>
              <a:rPr lang="ru-RU" dirty="0"/>
              <a:t>для настроек подключённых пользователей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Viewers – </a:t>
            </a:r>
            <a:r>
              <a:rPr lang="ru-RU" dirty="0"/>
              <a:t>для зрителей подключённых пользователей</a:t>
            </a:r>
          </a:p>
          <a:p>
            <a:r>
              <a:rPr lang="ru-RU" dirty="0"/>
              <a:t>Исходя из простоты базы данных, в ней не нашлось места для системы «Многие ко многим»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E234CC-6163-4EC6-8466-FF67BCE8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17" y="1691322"/>
            <a:ext cx="60483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2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BDC91A-BDCB-4C1A-80CE-485D8517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Настройки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2C92F-3C34-453F-91B2-C9C02820F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603639" cy="4351337"/>
          </a:xfrm>
        </p:spPr>
        <p:txBody>
          <a:bodyPr/>
          <a:lstStyle/>
          <a:p>
            <a:r>
              <a:rPr lang="ru-RU" dirty="0"/>
              <a:t>После авторизации пользователь может перейти на страницу /</a:t>
            </a:r>
            <a:r>
              <a:rPr lang="en-US" dirty="0"/>
              <a:t>settings</a:t>
            </a:r>
            <a:r>
              <a:rPr lang="ru-RU" dirty="0"/>
              <a:t>, где получает доступ к Базе Данных.</a:t>
            </a:r>
          </a:p>
          <a:p>
            <a:r>
              <a:rPr lang="ru-RU" dirty="0"/>
              <a:t>Здесь он может поменять название баллов своего канала, время блокировки и список запрещённых слов</a:t>
            </a:r>
          </a:p>
          <a:p>
            <a:r>
              <a:rPr lang="ru-RU" dirty="0"/>
              <a:t>Так же здесь он может наблюдать за активностью своих зрителей в чате, их количеством баллов и уровнями наказаний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890E09-C61C-4E62-8AD8-8504A57A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555" y="1181095"/>
            <a:ext cx="5620455" cy="540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52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18DD3-AE7B-4AD2-BB7F-766FBD0A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BCF16-B3A7-4724-8E13-C54B2D22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37" y="1851374"/>
            <a:ext cx="4666471" cy="4640866"/>
          </a:xfrm>
        </p:spPr>
        <p:txBody>
          <a:bodyPr>
            <a:normAutofit/>
          </a:bodyPr>
          <a:lstStyle/>
          <a:p>
            <a:r>
              <a:rPr lang="ru-RU" dirty="0"/>
              <a:t>Движок бота спроектирован таким образом, что на его «Ядро» можно накладывать свои собственные команды</a:t>
            </a:r>
          </a:p>
          <a:p>
            <a:r>
              <a:rPr lang="ru-RU" dirty="0"/>
              <a:t>Система построена так: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Если сообщение пользователя начинается с «!», то оно отправляется в функцию </a:t>
            </a:r>
            <a:r>
              <a:rPr lang="en-US" dirty="0" err="1"/>
              <a:t>YTBot.parceCustomCmd</a:t>
            </a:r>
            <a:r>
              <a:rPr lang="en-US" dirty="0"/>
              <a:t>()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Команда раскладывается на её составляющие, и если такая команда присутствует в «обёртке ядра», то она вызывается с передачей всех аргументов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5F65B3-1D17-4D40-9D55-2F49AD86C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015" y="848356"/>
            <a:ext cx="4087035" cy="40648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FDE145-518B-4E08-A8F6-9F69658B1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650" y="4927317"/>
            <a:ext cx="51054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A4212-C33C-448B-9776-38396E5B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A65420-DC44-4A07-85B3-5932F45BD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369" y="1873956"/>
            <a:ext cx="7509143" cy="4351337"/>
          </a:xfrm>
        </p:spPr>
        <p:txBody>
          <a:bodyPr/>
          <a:lstStyle/>
          <a:p>
            <a:r>
              <a:rPr lang="ru-RU" dirty="0"/>
              <a:t>Если же сообщение не является командой, то оно проверяется на наличие в ней запрещённых слов. Если таковые имеются, то пользователю повышается уровень «Наказания». Всего таких уровней 3: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«Предупреждение» - зритель получает предупреждение в чате, его сообщение удаляется и у зрителя снимается </a:t>
            </a:r>
            <a:r>
              <a:rPr lang="en-US" dirty="0"/>
              <a:t>5</a:t>
            </a:r>
            <a:r>
              <a:rPr lang="ru-RU" dirty="0"/>
              <a:t> балла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«Временная блокировка» - зритель теряет </a:t>
            </a:r>
            <a:r>
              <a:rPr lang="en-US" dirty="0"/>
              <a:t>1</a:t>
            </a:r>
            <a:r>
              <a:rPr lang="ru-RU" dirty="0"/>
              <a:t>5 баллов и получает блокировку на указанный в настройках пользователя период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«Вечная блокировка» - зритель теряет 30 баллов и получает вечную блокировку. При этом в базе данных его уровень наказания обнуляется – это сделано для того, чтобы владелец трансляции или его модераторы могли безопасно разблокировать виновного по личной нужде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C9D177-06C7-4F54-B95E-906A74B6E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92" y="3173324"/>
            <a:ext cx="3057525" cy="8763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872798-C628-4013-93A4-84F852C4E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69" y="4547641"/>
            <a:ext cx="3314700" cy="723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A07DA4-B7B2-484C-95E5-62F558FB929A}"/>
              </a:ext>
            </a:extLst>
          </p:cNvPr>
          <p:cNvSpPr txBox="1"/>
          <p:nvPr/>
        </p:nvSpPr>
        <p:spPr>
          <a:xfrm>
            <a:off x="618383" y="4129116"/>
            <a:ext cx="2226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(Сообщение удалилось)</a:t>
            </a:r>
          </a:p>
        </p:txBody>
      </p:sp>
    </p:spTree>
    <p:extLst>
      <p:ext uri="{BB962C8B-B14F-4D97-AF65-F5344CB8AC3E}">
        <p14:creationId xmlns:p14="http://schemas.microsoft.com/office/powerpoint/2010/main" val="1940775050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119</TotalTime>
  <Words>497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Вид</vt:lpstr>
      <vt:lpstr>Just Stream Bot</vt:lpstr>
      <vt:lpstr>Введение</vt:lpstr>
      <vt:lpstr>Структура проекта</vt:lpstr>
      <vt:lpstr>Сайт</vt:lpstr>
      <vt:lpstr>Авторизация</vt:lpstr>
      <vt:lpstr>База данных</vt:lpstr>
      <vt:lpstr>Настройки бота</vt:lpstr>
      <vt:lpstr>Функции бота</vt:lpstr>
      <vt:lpstr>Функции бота</vt:lpstr>
      <vt:lpstr>Самые тяжёлые моменты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Stream Bot</dc:title>
  <dc:creator>Just</dc:creator>
  <cp:lastModifiedBy>Just</cp:lastModifiedBy>
  <cp:revision>4</cp:revision>
  <dcterms:created xsi:type="dcterms:W3CDTF">2021-04-25T12:04:48Z</dcterms:created>
  <dcterms:modified xsi:type="dcterms:W3CDTF">2021-04-25T14:04:27Z</dcterms:modified>
</cp:coreProperties>
</file>