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58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8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8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80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754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21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6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36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27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03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45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2C32A3-31BF-40F0-A83A-9D652740BF63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B59C11-3606-41C2-B584-E8104EFD1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30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D41E0-B53C-4703-B81E-66CAEB0B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685800"/>
            <a:ext cx="9418320" cy="1371600"/>
          </a:xfrm>
        </p:spPr>
        <p:txBody>
          <a:bodyPr/>
          <a:lstStyle/>
          <a:p>
            <a:r>
              <a:rPr lang="en-US" dirty="0"/>
              <a:t>Maze: Runner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0A271-F13C-426A-A45A-617E23EC2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057400"/>
            <a:ext cx="4755106" cy="437444"/>
          </a:xfrm>
        </p:spPr>
        <p:txBody>
          <a:bodyPr/>
          <a:lstStyle/>
          <a:p>
            <a:r>
              <a:rPr lang="ru-RU" dirty="0"/>
              <a:t>Автор: Рожков Семён Ефимович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7E376D-2335-44C5-8050-72A4E8D76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17" y="2494844"/>
            <a:ext cx="4539016" cy="40902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DA7C9B-D7D9-46FB-88C3-FC068B1E9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69" y="3395960"/>
            <a:ext cx="5669531" cy="31891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5E9A22-4D8F-4D81-941C-E7A4D8B9C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39" y="2421918"/>
            <a:ext cx="4876190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6BE52-E8A1-46CE-9BA1-33EC0DF9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AFAF1-D494-4984-B31D-29801CB9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заключалась в реализации полноценной Псевдо-3Д игры на языке </a:t>
            </a:r>
            <a:r>
              <a:rPr lang="en-US" dirty="0"/>
              <a:t>Python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Данный проект позволяет продемонстрировать возможности и гибкость языка программирования, интересные и полезные алгоритмы.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F8C74E-532C-43E6-8A8A-14EE7D71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31" y="3656037"/>
            <a:ext cx="4711569" cy="28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1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BB847-EA00-4B8E-92C3-8D67CC13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658D9-328C-49CD-AECD-9393ACC2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разработке игры я принял решение разделить её на несколько модулей, чтобы облегчить работу и классификацию отдельных функций.</a:t>
            </a:r>
          </a:p>
          <a:p>
            <a:r>
              <a:rPr lang="ru-RU" dirty="0"/>
              <a:t>Всего в проекте 4 модуля и </a:t>
            </a:r>
            <a:r>
              <a:rPr lang="en-US" dirty="0"/>
              <a:t>19 </a:t>
            </a:r>
            <a:r>
              <a:rPr lang="ru-RU" dirty="0"/>
              <a:t>классов. В презентации рассмотрим каждый модуль отдельно, в порядке увеличения размера.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5E7719-5621-42DF-A2A4-7159E86B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31" y="4224866"/>
            <a:ext cx="7319732" cy="19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5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1186-A8D8-43AA-ABBE-67164B25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8602DD-026E-4BA2-812A-7C8FB50B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184084" cy="2754489"/>
          </a:xfrm>
        </p:spPr>
        <p:txBody>
          <a:bodyPr/>
          <a:lstStyle/>
          <a:p>
            <a:r>
              <a:rPr lang="ru-RU" dirty="0"/>
              <a:t>Модуль, с которого началась разработка. Данный модуль отвечает за генерацию лабиринта, по которому ходит игрок. Изначально лабиринт генерируется с помощью алгоритма под названием «Поиска с возвратом», а потом модифицируется с помощью моей собственной функции. Она удаляет случайные клетки, делая игровое пространство более хаотичным.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130CBB-59A6-45B7-AF0C-2A41FE8D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56" y="1468733"/>
            <a:ext cx="4334722" cy="44635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4ED28D-0C73-4B7C-82AE-F1D5C2305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5019304"/>
            <a:ext cx="5021540" cy="9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C4F24-81E2-4783-9CC2-88F986B0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C8171-2EFD-4A35-BBDF-398BCEDC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828801"/>
            <a:ext cx="5669506" cy="2336800"/>
          </a:xfrm>
        </p:spPr>
        <p:txBody>
          <a:bodyPr/>
          <a:lstStyle/>
          <a:p>
            <a:r>
              <a:rPr lang="ru-RU" dirty="0"/>
              <a:t>«Мозг» проекта, именно в этом модуле хранится большая часть всей логики игры, игровые циклы и обработка запросов игрока.</a:t>
            </a:r>
          </a:p>
          <a:p>
            <a:r>
              <a:rPr lang="ru-RU" dirty="0"/>
              <a:t>Справа вы можете увидеть структуру циклов в модуле, которые расположены как матрёшки. Это – один из самых эффективных и простых способов реализации паузы и меню в игре.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CC560F-DE2C-40A0-BE2C-EE15CA21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711" y="1986844"/>
            <a:ext cx="3777915" cy="37716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8D98A5-431E-4B69-B905-E2D01E66F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23" y="4132863"/>
            <a:ext cx="3578578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3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ACD23-B860-4D4D-B232-EFC9082D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B3858-C0D5-46FA-AA94-81C9876C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3976172" cy="1986844"/>
          </a:xfrm>
        </p:spPr>
        <p:txBody>
          <a:bodyPr/>
          <a:lstStyle/>
          <a:p>
            <a:r>
              <a:rPr lang="ru-RU" dirty="0"/>
              <a:t>Этот модуль, исходя из названия, содержит в себе все константы настроек. Отсюда же идёт загрузка настроек из текстового файла, а так же функции с различными меню и их элементами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3EDE72-01AC-4D06-944A-8C8E5499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45" y="977176"/>
            <a:ext cx="4155872" cy="39065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F98F2F-5DD7-49D0-9CE6-9EBD0FF9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22" y="3879439"/>
            <a:ext cx="2252134" cy="20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141E6-151B-441B-9DCE-2FB30501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8A418-DFC9-4358-BB9F-B3D86EFD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9157772" cy="1998132"/>
          </a:xfrm>
        </p:spPr>
        <p:txBody>
          <a:bodyPr/>
          <a:lstStyle/>
          <a:p>
            <a:r>
              <a:rPr lang="ru-RU" dirty="0"/>
              <a:t>Если </a:t>
            </a:r>
            <a:r>
              <a:rPr lang="en-US" dirty="0"/>
              <a:t>main.py – </a:t>
            </a:r>
            <a:r>
              <a:rPr lang="ru-RU" dirty="0"/>
              <a:t>«мозги» проекта, то </a:t>
            </a:r>
            <a:r>
              <a:rPr lang="en-US" dirty="0"/>
              <a:t>objects.py – </a:t>
            </a:r>
            <a:r>
              <a:rPr lang="ru-RU" dirty="0"/>
              <a:t>его «сердце». Именно здесь прописаны все игровые объекты, спрайты, их обработчики и вся их логика. Этот модуль составляет половину от общего объёма строк всего кода.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9F1100-AF08-4F9F-8223-DD1E57C2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11" y="2900736"/>
            <a:ext cx="6548460" cy="368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4EE8F-5822-4CE5-94F4-BEC086A8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4C7DC-D018-4DE5-9644-1127B5DC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Суммарно на разработку проекта ушло от 80 до 100 часов работы, 6</a:t>
            </a:r>
            <a:r>
              <a:rPr lang="en-US" dirty="0"/>
              <a:t>~</a:t>
            </a:r>
            <a:r>
              <a:rPr lang="ru-RU" dirty="0"/>
              <a:t> часов в сутки на протяжении 18 дней. За потраченное время было написано 1700+ строчек кода.</a:t>
            </a:r>
          </a:p>
          <a:p>
            <a:r>
              <a:rPr lang="ru-RU" dirty="0"/>
              <a:t>Я считаю проделанную работу выполненной успешно, и ни один час не был потрачен зря. Во время разработки я познакомился с множеством разных интересных алгоритмов и их способов реализации.</a:t>
            </a:r>
          </a:p>
          <a:p>
            <a:r>
              <a:rPr lang="ru-RU" dirty="0"/>
              <a:t>Данный проект может ещё очень долго развиваться, так как игры подобных жанров могут содержать огромное количество различных механик. Но сам движок, а так же язык программирования </a:t>
            </a:r>
            <a:r>
              <a:rPr lang="en-US" dirty="0"/>
              <a:t>Python – </a:t>
            </a:r>
            <a:r>
              <a:rPr lang="ru-RU" dirty="0"/>
              <a:t>очень неэффективны для подобных проектов, от чего страдает производительность.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0046EC-3059-4C20-9174-2015350B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12" y="4873978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5888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262</TotalTime>
  <Words>373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Вид</vt:lpstr>
      <vt:lpstr>Maze: Runner</vt:lpstr>
      <vt:lpstr>Введение</vt:lpstr>
      <vt:lpstr>Классы приложения</vt:lpstr>
      <vt:lpstr>Maze</vt:lpstr>
      <vt:lpstr>Main</vt:lpstr>
      <vt:lpstr>Options</vt:lpstr>
      <vt:lpstr>Objects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Maze: Runner</dc:title>
  <dc:creator>Just</dc:creator>
  <cp:lastModifiedBy>Just</cp:lastModifiedBy>
  <cp:revision>7</cp:revision>
  <dcterms:created xsi:type="dcterms:W3CDTF">2021-01-21T13:40:28Z</dcterms:created>
  <dcterms:modified xsi:type="dcterms:W3CDTF">2021-01-21T18:05:36Z</dcterms:modified>
</cp:coreProperties>
</file>