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CCF-CB95-4986-9634-D48426EB0F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317586D-96B7-4931-ABB6-DE7E41C51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3A1B8C1-CF3E-40AC-BD79-DA8E3E62BD9E}"/>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38D9974B-42E0-4B1B-BD48-DF5843F69E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4D608D-B9A3-4950-8723-2F4404336EA8}"/>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112225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41D8-4FF0-46A6-80BC-A30E20C44D6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BC1271-358A-463C-BEE9-C1B9C6108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5BD266-0217-4740-A05F-3584969166AC}"/>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60D3D592-0935-4167-8646-F00A1D4139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F1D20B-A83C-4A3B-A3F7-6A8DDECB7145}"/>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262855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1BE26-2D4E-4E92-A8B9-91031B84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5517CF0-A548-43A9-89C7-C907F77D0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E7E1D3-0958-4A39-9B8E-175FE02D2B24}"/>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C0364CB4-116C-4B97-99E1-A82338955F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991EB0-2CC9-4DD3-AD41-4A0180183156}"/>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174940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10E4-EE4D-444B-B81D-867EA312433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72679E1-A959-4D8F-9C44-2C263EF34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534CFF-6CDF-4565-B016-44F29A353F6C}"/>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D526607F-FAC1-4CCA-A9DC-48FADEB2D6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E98400-B26C-4086-952D-3E889B1E6921}"/>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356500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959E-9D3A-40A3-857C-BC188589A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1EDFD3-C59C-4613-9B6F-53FB2F1BF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26A98-50D2-4723-B9A5-BE9D17F8CA67}"/>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2BBD21DC-0312-453A-A15E-03F4F20AD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8BEECD-410C-40F9-B60B-C5BC8E517580}"/>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225489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181A-7135-4C47-B5F0-6C0B75B0636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B12B2AC-6C8D-43D6-A507-13A5EFE55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5930F5A-9518-4423-B07B-6256903B4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BE78497-873D-4BCD-9E53-C70C17821C5F}"/>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6" name="Footer Placeholder 5">
            <a:extLst>
              <a:ext uri="{FF2B5EF4-FFF2-40B4-BE49-F238E27FC236}">
                <a16:creationId xmlns:a16="http://schemas.microsoft.com/office/drawing/2014/main" id="{5387E215-514D-4E03-9711-AD9CAB7E7A8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2440F3-1E80-457D-9CAF-139DA5890EDE}"/>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196174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CE4F-7511-4319-9BC8-A2C5B39C71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A52E7A-67B9-483C-8915-CD5B7AF86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7281F-8059-4ECF-AAA4-52E2C2EA8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D15815A-291D-4FFA-BF3E-740A3903F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E192A2-98F3-405E-9579-C25184FE3C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F141138-F990-40B4-8C01-934A9A11B5B7}"/>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8" name="Footer Placeholder 7">
            <a:extLst>
              <a:ext uri="{FF2B5EF4-FFF2-40B4-BE49-F238E27FC236}">
                <a16:creationId xmlns:a16="http://schemas.microsoft.com/office/drawing/2014/main" id="{5645CDDF-5AB7-4ED9-BE6F-297AC4EC16F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C27B70-6CD7-4451-9922-388EE5FAC5BD}"/>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31055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29EA-3417-4D5C-B3F8-2B2EBAEB73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BFA9E62-7D36-497E-8F5C-BFEFD9A831FD}"/>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4" name="Footer Placeholder 3">
            <a:extLst>
              <a:ext uri="{FF2B5EF4-FFF2-40B4-BE49-F238E27FC236}">
                <a16:creationId xmlns:a16="http://schemas.microsoft.com/office/drawing/2014/main" id="{AF7669B4-68F6-48CB-97E6-6CDD901064D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DDADFBC-05D5-474C-AD35-A11B8D6EB732}"/>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202923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307396-FC74-44DA-B47D-ACE03265CD82}"/>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3" name="Footer Placeholder 2">
            <a:extLst>
              <a:ext uri="{FF2B5EF4-FFF2-40B4-BE49-F238E27FC236}">
                <a16:creationId xmlns:a16="http://schemas.microsoft.com/office/drawing/2014/main" id="{CBC67405-CBCC-441B-8D8B-37945497F55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2E5964A-E76C-425B-BF7B-3A9BD78493D5}"/>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51045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FD08-5FAD-43D1-8339-0EB9B9DBC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AACCF3-9BE3-475F-BA52-2356FBDC6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ACB250F-11D1-447D-94DC-B2BBB5A1B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0F128-E152-4188-B1C5-2E4EC5525F5E}"/>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6" name="Footer Placeholder 5">
            <a:extLst>
              <a:ext uri="{FF2B5EF4-FFF2-40B4-BE49-F238E27FC236}">
                <a16:creationId xmlns:a16="http://schemas.microsoft.com/office/drawing/2014/main" id="{4A00EDE0-7267-4CD6-A4CF-715C53F457C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B0DFF5-F3EF-425E-834D-BD651B522474}"/>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299326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AFFB-4537-4E0C-934F-CB743C960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D0BE63D-32F5-4D07-B8D3-D6795C3A7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589F9C6-B179-4E3F-90FD-2A347B126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3DD5C-6BAC-4268-B4A3-B6BF0E279FB4}"/>
              </a:ext>
            </a:extLst>
          </p:cNvPr>
          <p:cNvSpPr>
            <a:spLocks noGrp="1"/>
          </p:cNvSpPr>
          <p:nvPr>
            <p:ph type="dt" sz="half" idx="10"/>
          </p:nvPr>
        </p:nvSpPr>
        <p:spPr/>
        <p:txBody>
          <a:bodyPr/>
          <a:lstStyle/>
          <a:p>
            <a:fld id="{C1CF081D-8407-4FB4-A3F6-B6745254A410}" type="datetimeFigureOut">
              <a:rPr lang="en-CA" smtClean="0"/>
              <a:t>2022-05-30</a:t>
            </a:fld>
            <a:endParaRPr lang="en-CA"/>
          </a:p>
        </p:txBody>
      </p:sp>
      <p:sp>
        <p:nvSpPr>
          <p:cNvPr id="6" name="Footer Placeholder 5">
            <a:extLst>
              <a:ext uri="{FF2B5EF4-FFF2-40B4-BE49-F238E27FC236}">
                <a16:creationId xmlns:a16="http://schemas.microsoft.com/office/drawing/2014/main" id="{CED867D6-D112-4C9C-B759-6AC3A52428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8ACC15-4B34-4034-B674-413E4AB180B1}"/>
              </a:ext>
            </a:extLst>
          </p:cNvPr>
          <p:cNvSpPr>
            <a:spLocks noGrp="1"/>
          </p:cNvSpPr>
          <p:nvPr>
            <p:ph type="sldNum" sz="quarter" idx="12"/>
          </p:nvPr>
        </p:nvSpPr>
        <p:spPr/>
        <p:txBody>
          <a:bodyPr/>
          <a:lstStyle/>
          <a:p>
            <a:fld id="{9DF390F0-7AB3-4EB3-856D-237E20336136}" type="slidenum">
              <a:rPr lang="en-CA" smtClean="0"/>
              <a:t>‹#›</a:t>
            </a:fld>
            <a:endParaRPr lang="en-CA"/>
          </a:p>
        </p:txBody>
      </p:sp>
    </p:spTree>
    <p:extLst>
      <p:ext uri="{BB962C8B-B14F-4D97-AF65-F5344CB8AC3E}">
        <p14:creationId xmlns:p14="http://schemas.microsoft.com/office/powerpoint/2010/main" val="116586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E1C7F-061E-4566-B7BE-85B2D8A88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5DE746-C8A9-4E8F-9EB5-690DF23BD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13F0B0-73F2-45F3-AA62-97F0C5C28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F081D-8407-4FB4-A3F6-B6745254A410}" type="datetimeFigureOut">
              <a:rPr lang="en-CA" smtClean="0"/>
              <a:t>2022-05-30</a:t>
            </a:fld>
            <a:endParaRPr lang="en-CA"/>
          </a:p>
        </p:txBody>
      </p:sp>
      <p:sp>
        <p:nvSpPr>
          <p:cNvPr id="5" name="Footer Placeholder 4">
            <a:extLst>
              <a:ext uri="{FF2B5EF4-FFF2-40B4-BE49-F238E27FC236}">
                <a16:creationId xmlns:a16="http://schemas.microsoft.com/office/drawing/2014/main" id="{6CF4995F-53BD-40ED-A594-5444C8D78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02819A2-C9C3-4F60-8E7D-F3B6F396E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390F0-7AB3-4EB3-856D-237E20336136}" type="slidenum">
              <a:rPr lang="en-CA" smtClean="0"/>
              <a:t>‹#›</a:t>
            </a:fld>
            <a:endParaRPr lang="en-CA"/>
          </a:p>
        </p:txBody>
      </p:sp>
    </p:spTree>
    <p:extLst>
      <p:ext uri="{BB962C8B-B14F-4D97-AF65-F5344CB8AC3E}">
        <p14:creationId xmlns:p14="http://schemas.microsoft.com/office/powerpoint/2010/main" val="263345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ercises for Computer Eye Strain - Southwestern Eye Center">
            <a:extLst>
              <a:ext uri="{FF2B5EF4-FFF2-40B4-BE49-F238E27FC236}">
                <a16:creationId xmlns:a16="http://schemas.microsoft.com/office/drawing/2014/main" id="{5BCEAA72-A05A-48BA-9F47-E1C1DFA5C41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7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EF6269-983D-492C-8AD8-4E9778AE58BC}"/>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Technology &amp; Eyestrain</a:t>
            </a:r>
            <a:endParaRPr lang="en-CA">
              <a:solidFill>
                <a:srgbClr val="FFFFFF"/>
              </a:solidFill>
            </a:endParaRPr>
          </a:p>
        </p:txBody>
      </p:sp>
      <p:sp>
        <p:nvSpPr>
          <p:cNvPr id="3" name="Subtitle 2">
            <a:extLst>
              <a:ext uri="{FF2B5EF4-FFF2-40B4-BE49-F238E27FC236}">
                <a16:creationId xmlns:a16="http://schemas.microsoft.com/office/drawing/2014/main" id="{8EE9AB5F-33AF-406B-BFEB-0E06DF1022AC}"/>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 Evan B</a:t>
            </a:r>
            <a:endParaRPr lang="en-CA">
              <a:solidFill>
                <a:srgbClr val="FFFFFF"/>
              </a:solidFill>
            </a:endParaRPr>
          </a:p>
        </p:txBody>
      </p:sp>
    </p:spTree>
    <p:extLst>
      <p:ext uri="{BB962C8B-B14F-4D97-AF65-F5344CB8AC3E}">
        <p14:creationId xmlns:p14="http://schemas.microsoft.com/office/powerpoint/2010/main" val="9786133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922635" y="1250575"/>
            <a:ext cx="4604274" cy="4163210"/>
          </a:xfrm>
        </p:spPr>
        <p:txBody>
          <a:bodyPr anchor="ctr">
            <a:normAutofit/>
          </a:bodyPr>
          <a:lstStyle/>
          <a:p>
            <a:r>
              <a:rPr lang="en-US" sz="8000" b="1">
                <a:solidFill>
                  <a:schemeClr val="bg1"/>
                </a:solidFill>
              </a:rPr>
              <a:t>Solution #5</a:t>
            </a:r>
            <a:endParaRPr lang="en-CA" sz="8000" b="1">
              <a:solidFill>
                <a:schemeClr val="bg1"/>
              </a:solidFill>
            </a:endParaRP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293224" y="860612"/>
            <a:ext cx="4797909" cy="5023821"/>
          </a:xfrm>
        </p:spPr>
        <p:txBody>
          <a:bodyPr anchor="ctr">
            <a:normAutofit/>
          </a:bodyPr>
          <a:lstStyle/>
          <a:p>
            <a:pPr marL="0" indent="0">
              <a:buNone/>
            </a:pPr>
            <a:r>
              <a:rPr lang="en-US" sz="2000">
                <a:solidFill>
                  <a:schemeClr val="bg1"/>
                </a:solidFill>
              </a:rPr>
              <a:t>The final solution would be to wear blue light resistant glasses, which is a main cause for restlessness, and even the cause for many factors of eyestrain. Blue light resistant glasses go for around $100 and can help drastically. </a:t>
            </a:r>
            <a:endParaRPr lang="en-CA" sz="2000">
              <a:solidFill>
                <a:schemeClr val="bg1"/>
              </a:solidFill>
            </a:endParaRPr>
          </a:p>
        </p:txBody>
      </p:sp>
    </p:spTree>
    <p:extLst>
      <p:ext uri="{BB962C8B-B14F-4D97-AF65-F5344CB8AC3E}">
        <p14:creationId xmlns:p14="http://schemas.microsoft.com/office/powerpoint/2010/main" val="32946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838200" y="2557430"/>
            <a:ext cx="10515600" cy="1325563"/>
          </a:xfrm>
        </p:spPr>
        <p:txBody>
          <a:bodyPr>
            <a:normAutofit/>
          </a:bodyPr>
          <a:lstStyle/>
          <a:p>
            <a:pPr algn="ctr"/>
            <a:r>
              <a:rPr lang="en-US" sz="6600" b="1" dirty="0">
                <a:solidFill>
                  <a:schemeClr val="bg1"/>
                </a:solidFill>
              </a:rPr>
              <a:t>Thanks For Reading!</a:t>
            </a:r>
            <a:endParaRPr lang="en-CA" sz="6600" b="1" dirty="0">
              <a:solidFill>
                <a:schemeClr val="bg1"/>
              </a:solidFill>
            </a:endParaRPr>
          </a:p>
        </p:txBody>
      </p:sp>
      <mc:AlternateContent xmlns:mc="http://schemas.openxmlformats.org/markup-compatibility/2006">
        <mc:Choice xmlns:am3d="http://schemas.microsoft.com/office/drawing/2017/model3d" Requires="am3d">
          <p:graphicFrame>
            <p:nvGraphicFramePr>
              <p:cNvPr id="9" name="3D Model 8" descr="Happy Face">
                <a:extLst>
                  <a:ext uri="{FF2B5EF4-FFF2-40B4-BE49-F238E27FC236}">
                    <a16:creationId xmlns:a16="http://schemas.microsoft.com/office/drawing/2014/main" id="{262523DE-69F3-4887-9869-092DEDEC2365}"/>
                  </a:ext>
                </a:extLst>
              </p:cNvPr>
              <p:cNvGraphicFramePr>
                <a:graphicFrameLocks noChangeAspect="1"/>
              </p:cNvGraphicFramePr>
              <p:nvPr>
                <p:extLst>
                  <p:ext uri="{D42A27DB-BD31-4B8C-83A1-F6EECF244321}">
                    <p14:modId xmlns:p14="http://schemas.microsoft.com/office/powerpoint/2010/main" val="1448439319"/>
                  </p:ext>
                </p:extLst>
              </p:nvPr>
            </p:nvGraphicFramePr>
            <p:xfrm>
              <a:off x="8858953" y="163284"/>
              <a:ext cx="3018835" cy="3056928"/>
            </p:xfrm>
            <a:graphic>
              <a:graphicData uri="http://schemas.microsoft.com/office/drawing/2017/model3d">
                <am3d:model3d r:embed="rId2">
                  <am3d:spPr>
                    <a:xfrm>
                      <a:off x="0" y="0"/>
                      <a:ext cx="3018835" cy="3056928"/>
                    </a:xfrm>
                    <a:prstGeom prst="rect">
                      <a:avLst/>
                    </a:prstGeom>
                  </am3d:spPr>
                  <am3d:camera>
                    <am3d:pos x="0" y="0" z="81154469"/>
                    <am3d:up dx="0" dy="36000000" dz="0"/>
                    <am3d:lookAt x="0" y="0" z="0"/>
                    <am3d:perspective fov="2700000"/>
                  </am3d:camera>
                  <am3d:trans>
                    <am3d:meterPerModelUnit n="61035753" d="1000000"/>
                    <am3d:preTrans dx="285" dy="0" dz="997314"/>
                    <am3d:scale>
                      <am3d:sx n="1000000" d="1000000"/>
                      <am3d:sy n="1000000" d="1000000"/>
                      <am3d:sz n="1000000" d="1000000"/>
                    </am3d:scale>
                    <am3d:rot ax="1044594" ay="-769117" az="-238784"/>
                    <am3d:postTrans dx="0" dy="0" dz="0"/>
                  </am3d:trans>
                  <am3d:raster rName="Office3DRenderer" rVer="16.0.8326">
                    <am3d:blip r:embed="rId3"/>
                  </am3d:raster>
                  <am3d:objViewport viewportSz="541866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Happy Face">
                <a:extLst>
                  <a:ext uri="{FF2B5EF4-FFF2-40B4-BE49-F238E27FC236}">
                    <a16:creationId xmlns:a16="http://schemas.microsoft.com/office/drawing/2014/main" id="{262523DE-69F3-4887-9869-092DEDEC2365}"/>
                  </a:ext>
                </a:extLst>
              </p:cNvPr>
              <p:cNvPicPr>
                <a:picLocks noGrp="1" noRot="1" noChangeAspect="1" noMove="1" noResize="1" noEditPoints="1" noAdjustHandles="1" noChangeArrowheads="1" noChangeShapeType="1" noCrop="1"/>
              </p:cNvPicPr>
              <p:nvPr/>
            </p:nvPicPr>
            <p:blipFill>
              <a:blip r:embed="rId3"/>
              <a:stretch>
                <a:fillRect/>
              </a:stretch>
            </p:blipFill>
            <p:spPr>
              <a:xfrm>
                <a:off x="8858953" y="163284"/>
                <a:ext cx="3018835" cy="3056928"/>
              </a:xfrm>
              <a:prstGeom prst="rect">
                <a:avLst/>
              </a:prstGeom>
            </p:spPr>
          </p:pic>
        </mc:Fallback>
      </mc:AlternateContent>
    </p:spTree>
    <p:extLst>
      <p:ext uri="{BB962C8B-B14F-4D97-AF65-F5344CB8AC3E}">
        <p14:creationId xmlns:p14="http://schemas.microsoft.com/office/powerpoint/2010/main" val="890815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4965430" y="629268"/>
            <a:ext cx="6586491" cy="1286160"/>
          </a:xfrm>
        </p:spPr>
        <p:txBody>
          <a:bodyPr anchor="b">
            <a:normAutofit/>
          </a:bodyPr>
          <a:lstStyle/>
          <a:p>
            <a:r>
              <a:rPr lang="en-US" b="1" dirty="0"/>
              <a:t>What Is Eye Strain?</a:t>
            </a:r>
            <a:endParaRPr lang="en-CA" b="1"/>
          </a:p>
        </p:txBody>
      </p: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4965431" y="2438400"/>
            <a:ext cx="6586489" cy="3785419"/>
          </a:xfrm>
        </p:spPr>
        <p:txBody>
          <a:bodyPr>
            <a:normAutofit/>
          </a:bodyPr>
          <a:lstStyle/>
          <a:p>
            <a:pPr marL="0" indent="0">
              <a:buNone/>
            </a:pPr>
            <a:r>
              <a:rPr lang="en-US" sz="2000"/>
              <a:t>Eyestrain is defined as the following: “Eyestrain is a common condition that occurs when your eyes get tired from intense use, such as driving long distances, or staring at computer screens and other digital devices.” – Google</a:t>
            </a:r>
            <a:endParaRPr lang="en-CA" sz="2000"/>
          </a:p>
        </p:txBody>
      </p:sp>
      <p:pic>
        <p:nvPicPr>
          <p:cNvPr id="5" name="Picture 4">
            <a:extLst>
              <a:ext uri="{FF2B5EF4-FFF2-40B4-BE49-F238E27FC236}">
                <a16:creationId xmlns:a16="http://schemas.microsoft.com/office/drawing/2014/main" id="{089E9C96-CB23-9537-C898-9C6FA791551C}"/>
              </a:ext>
            </a:extLst>
          </p:cNvPr>
          <p:cNvPicPr>
            <a:picLocks noChangeAspect="1"/>
          </p:cNvPicPr>
          <p:nvPr/>
        </p:nvPicPr>
        <p:blipFill rotWithShape="1">
          <a:blip r:embed="rId2"/>
          <a:srcRect l="46941" r="1503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5B5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80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4965430" y="629268"/>
            <a:ext cx="6586491" cy="1286160"/>
          </a:xfrm>
        </p:spPr>
        <p:txBody>
          <a:bodyPr anchor="b">
            <a:normAutofit/>
          </a:bodyPr>
          <a:lstStyle/>
          <a:p>
            <a:r>
              <a:rPr lang="en-US" sz="4100" b="1"/>
              <a:t>How Do You Know If You Have It?</a:t>
            </a:r>
            <a:endParaRPr lang="en-CA" sz="4100" b="1"/>
          </a:p>
        </p:txBody>
      </p: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4965431" y="2438400"/>
            <a:ext cx="6586489" cy="3785419"/>
          </a:xfrm>
        </p:spPr>
        <p:txBody>
          <a:bodyPr>
            <a:normAutofit/>
          </a:bodyPr>
          <a:lstStyle/>
          <a:p>
            <a:pPr marL="0" indent="0">
              <a:buNone/>
            </a:pPr>
            <a:r>
              <a:rPr lang="en-US" sz="2000"/>
              <a:t>There are quite a few symptoms of eyestrain, since it is common to get for computer programmers, the symptoms include; sore, itching, or burning eyes, watery or dry eyes, blurred or double vision, headaches, sore neck, difficulty concentrating, and increased sensitivity to light.</a:t>
            </a:r>
            <a:endParaRPr lang="en-CA" sz="2000"/>
          </a:p>
        </p:txBody>
      </p:sp>
      <p:pic>
        <p:nvPicPr>
          <p:cNvPr id="5" name="Picture 4" descr="Child with brown eyes">
            <a:extLst>
              <a:ext uri="{FF2B5EF4-FFF2-40B4-BE49-F238E27FC236}">
                <a16:creationId xmlns:a16="http://schemas.microsoft.com/office/drawing/2014/main" id="{535CD136-EE1B-8AF4-6435-DF3C01EFBB6C}"/>
              </a:ext>
            </a:extLst>
          </p:cNvPr>
          <p:cNvPicPr>
            <a:picLocks noChangeAspect="1"/>
          </p:cNvPicPr>
          <p:nvPr/>
        </p:nvPicPr>
        <p:blipFill rotWithShape="1">
          <a:blip r:embed="rId2"/>
          <a:srcRect l="35167" r="1971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D8F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27305E-5D4B-6B30-53B6-28E79BE25813}"/>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838201" y="1065862"/>
            <a:ext cx="3313164" cy="4726276"/>
          </a:xfrm>
        </p:spPr>
        <p:txBody>
          <a:bodyPr>
            <a:normAutofit/>
          </a:bodyPr>
          <a:lstStyle/>
          <a:p>
            <a:pPr algn="r"/>
            <a:r>
              <a:rPr lang="en-US" sz="4000" b="1">
                <a:solidFill>
                  <a:srgbClr val="FFFFFF"/>
                </a:solidFill>
              </a:rPr>
              <a:t>Is Eyestrain A Serious Condition?</a:t>
            </a:r>
            <a:endParaRPr lang="en-CA" sz="4000" b="1">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5155379" y="1065862"/>
            <a:ext cx="5744685" cy="4726276"/>
          </a:xfrm>
        </p:spPr>
        <p:txBody>
          <a:bodyPr anchor="ctr">
            <a:normAutofit/>
          </a:bodyPr>
          <a:lstStyle/>
          <a:p>
            <a:pPr marL="0" indent="0">
              <a:buNone/>
            </a:pPr>
            <a:r>
              <a:rPr lang="en-US" sz="2000">
                <a:solidFill>
                  <a:srgbClr val="FFFFFF"/>
                </a:solidFill>
              </a:rPr>
              <a:t>Although Eyestrain is common it is most likely not serious, it just indicates that you need to take action to help your eyes out, or to take a break. It can be considered serious in some cases it'll mean you have an underlying eye condition that needs treatment.</a:t>
            </a:r>
            <a:endParaRPr lang="en-CA" sz="2000">
              <a:solidFill>
                <a:srgbClr val="FFFFFF"/>
              </a:solidFill>
            </a:endParaRPr>
          </a:p>
        </p:txBody>
      </p:sp>
    </p:spTree>
    <p:extLst>
      <p:ext uri="{BB962C8B-B14F-4D97-AF65-F5344CB8AC3E}">
        <p14:creationId xmlns:p14="http://schemas.microsoft.com/office/powerpoint/2010/main" val="35602780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1268127" y="2023558"/>
            <a:ext cx="3521265" cy="2491292"/>
          </a:xfrm>
        </p:spPr>
        <p:txBody>
          <a:bodyPr anchor="t">
            <a:normAutofit/>
          </a:bodyPr>
          <a:lstStyle/>
          <a:p>
            <a:r>
              <a:rPr lang="en-US" sz="4000" b="1"/>
              <a:t>How Long Does It Last?</a:t>
            </a:r>
            <a:endParaRPr lang="en-CA" sz="4000" b="1"/>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099175" y="1311088"/>
            <a:ext cx="5276850" cy="4327261"/>
          </a:xfrm>
        </p:spPr>
        <p:txBody>
          <a:bodyPr>
            <a:normAutofit/>
          </a:bodyPr>
          <a:lstStyle/>
          <a:p>
            <a:pPr marL="0" indent="0">
              <a:buNone/>
            </a:pPr>
            <a:r>
              <a:rPr lang="en-US" sz="2400">
                <a:solidFill>
                  <a:schemeClr val="tx1">
                    <a:alpha val="80000"/>
                  </a:schemeClr>
                </a:solidFill>
              </a:rPr>
              <a:t>Eyestrain doesn’t take long to get when combined with computers, after a couple hours in front of a screen, can get you about an hour of eyestrain. This Knowledge was also found out by many workers who spend 8 or more hours in front of a screen.</a:t>
            </a:r>
            <a:endParaRPr lang="en-CA" sz="2400">
              <a:solidFill>
                <a:schemeClr val="tx1">
                  <a:alpha val="80000"/>
                </a:schemeClr>
              </a:solidFill>
            </a:endParaRPr>
          </a:p>
        </p:txBody>
      </p:sp>
    </p:spTree>
    <p:extLst>
      <p:ext uri="{BB962C8B-B14F-4D97-AF65-F5344CB8AC3E}">
        <p14:creationId xmlns:p14="http://schemas.microsoft.com/office/powerpoint/2010/main" val="42056774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1014141" y="1450655"/>
            <a:ext cx="3932030" cy="3956690"/>
          </a:xfrm>
        </p:spPr>
        <p:txBody>
          <a:bodyPr anchor="ctr">
            <a:normAutofit/>
          </a:bodyPr>
          <a:lstStyle/>
          <a:p>
            <a:r>
              <a:rPr lang="en-US" sz="7400" b="1">
                <a:solidFill>
                  <a:schemeClr val="bg1"/>
                </a:solidFill>
              </a:rPr>
              <a:t>How to Help This Condition</a:t>
            </a:r>
            <a:endParaRPr lang="en-CA" sz="7400" b="1">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096000" y="1108061"/>
            <a:ext cx="5008901" cy="4571972"/>
          </a:xfrm>
        </p:spPr>
        <p:txBody>
          <a:bodyPr anchor="ctr">
            <a:normAutofit/>
          </a:bodyPr>
          <a:lstStyle/>
          <a:p>
            <a:pPr marL="0" indent="0">
              <a:buNone/>
            </a:pPr>
            <a:r>
              <a:rPr lang="en-US" sz="2000">
                <a:solidFill>
                  <a:schemeClr val="bg1"/>
                </a:solidFill>
              </a:rPr>
              <a:t>There are quite a few solutions for this which we will cover over the next few slides. The first solution being to gently light up the room around you, this will make it easier on your eyes and reduce your chances of eyestrain.</a:t>
            </a:r>
            <a:endParaRPr lang="en-CA" sz="2000">
              <a:solidFill>
                <a:schemeClr val="bg1"/>
              </a:solidFill>
            </a:endParaRPr>
          </a:p>
        </p:txBody>
      </p:sp>
    </p:spTree>
    <p:extLst>
      <p:ext uri="{BB962C8B-B14F-4D97-AF65-F5344CB8AC3E}">
        <p14:creationId xmlns:p14="http://schemas.microsoft.com/office/powerpoint/2010/main" val="350870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rPr>
              <a:t>Solution #2</a:t>
            </a:r>
            <a:endParaRPr lang="en-CA" sz="8000" b="1">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096000" y="1108061"/>
            <a:ext cx="5008901" cy="4571972"/>
          </a:xfrm>
        </p:spPr>
        <p:txBody>
          <a:bodyPr anchor="ctr">
            <a:normAutofit/>
          </a:bodyPr>
          <a:lstStyle/>
          <a:p>
            <a:pPr marL="0" indent="0">
              <a:buNone/>
            </a:pPr>
            <a:r>
              <a:rPr lang="en-US" sz="2000">
                <a:solidFill>
                  <a:schemeClr val="bg1"/>
                </a:solidFill>
              </a:rPr>
              <a:t>The next possible solution would be to take breaks/limit screen time, this will give your eyes a time to relax, and moisturize themselves. Each break should go for at least 15 minutes.</a:t>
            </a:r>
            <a:endParaRPr lang="en-CA" sz="2000">
              <a:solidFill>
                <a:schemeClr val="bg1"/>
              </a:solidFill>
            </a:endParaRPr>
          </a:p>
        </p:txBody>
      </p:sp>
    </p:spTree>
    <p:extLst>
      <p:ext uri="{BB962C8B-B14F-4D97-AF65-F5344CB8AC3E}">
        <p14:creationId xmlns:p14="http://schemas.microsoft.com/office/powerpoint/2010/main" val="8219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rPr>
              <a:t>Solution #3</a:t>
            </a:r>
            <a:endParaRPr lang="en-CA" sz="8000" b="1">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096000" y="1108061"/>
            <a:ext cx="5008901" cy="4571972"/>
          </a:xfrm>
        </p:spPr>
        <p:txBody>
          <a:bodyPr anchor="ctr">
            <a:normAutofit/>
          </a:bodyPr>
          <a:lstStyle/>
          <a:p>
            <a:pPr marL="0" indent="0">
              <a:buNone/>
            </a:pPr>
            <a:r>
              <a:rPr lang="en-US" sz="2000">
                <a:solidFill>
                  <a:schemeClr val="bg1"/>
                </a:solidFill>
              </a:rPr>
              <a:t>The 3</a:t>
            </a:r>
            <a:r>
              <a:rPr lang="en-US" sz="2000" baseline="30000">
                <a:solidFill>
                  <a:schemeClr val="bg1"/>
                </a:solidFill>
              </a:rPr>
              <a:t>rd</a:t>
            </a:r>
            <a:r>
              <a:rPr lang="en-US" sz="2000">
                <a:solidFill>
                  <a:schemeClr val="bg1"/>
                </a:solidFill>
              </a:rPr>
              <a:t> solution would be to use artificial tears which would help moisturize your eyes, this will reduce the tiredness of them and make it easier to function.</a:t>
            </a:r>
            <a:endParaRPr lang="en-CA" sz="2000">
              <a:solidFill>
                <a:schemeClr val="bg1"/>
              </a:solidFill>
            </a:endParaRPr>
          </a:p>
        </p:txBody>
      </p:sp>
    </p:spTree>
    <p:extLst>
      <p:ext uri="{BB962C8B-B14F-4D97-AF65-F5344CB8AC3E}">
        <p14:creationId xmlns:p14="http://schemas.microsoft.com/office/powerpoint/2010/main" val="302962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40"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D91975D-335E-4352-AA14-7436398A49BB}"/>
              </a:ext>
            </a:extLst>
          </p:cNvPr>
          <p:cNvSpPr>
            <a:spLocks noGrp="1"/>
          </p:cNvSpPr>
          <p:nvPr>
            <p:ph type="title"/>
          </p:nvPr>
        </p:nvSpPr>
        <p:spPr>
          <a:xfrm>
            <a:off x="1268127" y="2023558"/>
            <a:ext cx="3521265" cy="2491292"/>
          </a:xfrm>
        </p:spPr>
        <p:txBody>
          <a:bodyPr anchor="t">
            <a:normAutofit/>
          </a:bodyPr>
          <a:lstStyle/>
          <a:p>
            <a:r>
              <a:rPr lang="en-US" sz="4000" b="1"/>
              <a:t>Solution #4</a:t>
            </a:r>
            <a:endParaRPr lang="en-CA" sz="4000" b="1"/>
          </a:p>
        </p:txBody>
      </p:sp>
      <p:sp>
        <p:nvSpPr>
          <p:cNvPr id="41"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3F900DF-F352-4F00-B845-71A5903DB815}"/>
              </a:ext>
            </a:extLst>
          </p:cNvPr>
          <p:cNvSpPr>
            <a:spLocks noGrp="1"/>
          </p:cNvSpPr>
          <p:nvPr>
            <p:ph idx="1"/>
          </p:nvPr>
        </p:nvSpPr>
        <p:spPr>
          <a:xfrm>
            <a:off x="6099175" y="1311088"/>
            <a:ext cx="5276850" cy="4327261"/>
          </a:xfrm>
        </p:spPr>
        <p:txBody>
          <a:bodyPr>
            <a:normAutofit/>
          </a:bodyPr>
          <a:lstStyle/>
          <a:p>
            <a:pPr marL="0" indent="0">
              <a:buNone/>
            </a:pPr>
            <a:r>
              <a:rPr lang="en-US" sz="2400">
                <a:solidFill>
                  <a:schemeClr val="tx1">
                    <a:alpha val="80000"/>
                  </a:schemeClr>
                </a:solidFill>
              </a:rPr>
              <a:t>The 4</a:t>
            </a:r>
            <a:r>
              <a:rPr lang="en-US" sz="2400" baseline="30000">
                <a:solidFill>
                  <a:schemeClr val="tx1">
                    <a:alpha val="80000"/>
                  </a:schemeClr>
                </a:solidFill>
              </a:rPr>
              <a:t>th</a:t>
            </a:r>
            <a:r>
              <a:rPr lang="en-US" sz="2400">
                <a:solidFill>
                  <a:schemeClr val="tx1">
                    <a:alpha val="80000"/>
                  </a:schemeClr>
                </a:solidFill>
              </a:rPr>
              <a:t> solution would be to improve the airspace around you, this would help a lot, you could consider adding a humidifier, adjusting the thermostat, and avoiding smoke, moving your area could also help change the amount of dry moving air going at you.</a:t>
            </a:r>
            <a:endParaRPr lang="en-CA" sz="2400">
              <a:solidFill>
                <a:schemeClr val="tx1">
                  <a:alpha val="80000"/>
                </a:schemeClr>
              </a:solidFill>
            </a:endParaRPr>
          </a:p>
        </p:txBody>
      </p:sp>
    </p:spTree>
    <p:extLst>
      <p:ext uri="{BB962C8B-B14F-4D97-AF65-F5344CB8AC3E}">
        <p14:creationId xmlns:p14="http://schemas.microsoft.com/office/powerpoint/2010/main" val="1169349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462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Technology &amp; Eyestrain</vt:lpstr>
      <vt:lpstr>What Is Eye Strain?</vt:lpstr>
      <vt:lpstr>How Do You Know If You Have It?</vt:lpstr>
      <vt:lpstr>Is Eyestrain A Serious Condition?</vt:lpstr>
      <vt:lpstr>How Long Does It Last?</vt:lpstr>
      <vt:lpstr>How to Help This Condition</vt:lpstr>
      <vt:lpstr>Solution #2</vt:lpstr>
      <vt:lpstr>Solution #3</vt:lpstr>
      <vt:lpstr>Solution #4</vt:lpstr>
      <vt:lpstr>Solution #5</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&amp; Eyestrain</dc:title>
  <dc:creator>Evan Brundritt</dc:creator>
  <cp:lastModifiedBy>Evan Brundritt</cp:lastModifiedBy>
  <cp:revision>6</cp:revision>
  <dcterms:created xsi:type="dcterms:W3CDTF">2022-05-19T17:29:32Z</dcterms:created>
  <dcterms:modified xsi:type="dcterms:W3CDTF">2022-05-30T17:50:35Z</dcterms:modified>
</cp:coreProperties>
</file>