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88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99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08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15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59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02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39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042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464EFB-55A7-49A4-A251-CEB215D84884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968659-CD21-4286-8B1D-0F540ACDCEEE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57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E7C6-CDFC-0B5D-B0B1-54FBC930C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ZODB – obiektowa baza danych w Pythonie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7C0F5-C86C-733F-1D20-A481F2AAA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Opis środowiska, aspekt obiektowy, metody, operacje crud</a:t>
            </a:r>
          </a:p>
        </p:txBody>
      </p:sp>
    </p:spTree>
    <p:extLst>
      <p:ext uri="{BB962C8B-B14F-4D97-AF65-F5344CB8AC3E}">
        <p14:creationId xmlns:p14="http://schemas.microsoft.com/office/powerpoint/2010/main" val="402361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0D7D-0084-8A2C-2714-75B199DA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Alternatywy dla ZODB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F6C399-BBA6-3E9A-ADBD-F53A68B41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897541"/>
              </p:ext>
            </p:extLst>
          </p:nvPr>
        </p:nvGraphicFramePr>
        <p:xfrm>
          <a:off x="1096963" y="1846263"/>
          <a:ext cx="10058400" cy="3829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78228089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701404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95419855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8137618"/>
                    </a:ext>
                  </a:extLst>
                </a:gridCol>
              </a:tblGrid>
              <a:tr h="484813">
                <a:tc>
                  <a:txBody>
                    <a:bodyPr/>
                    <a:lstStyle/>
                    <a:p>
                      <a:r>
                        <a:rPr lang="pl-PL" dirty="0"/>
                        <a:t>Narzędzie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Zalety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Przykłady użycia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0472"/>
                  </a:ext>
                </a:extLst>
              </a:tr>
              <a:tr h="836210">
                <a:tc>
                  <a:txBody>
                    <a:bodyPr/>
                    <a:lstStyle/>
                    <a:p>
                      <a:r>
                        <a:rPr lang="pl-PL" dirty="0"/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Relacyjna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Lekka,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Aplikacje mobilne, testy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94902"/>
                  </a:ext>
                </a:extLst>
              </a:tr>
              <a:tr h="836210">
                <a:tc>
                  <a:txBody>
                    <a:bodyPr/>
                    <a:lstStyle/>
                    <a:p>
                      <a:r>
                        <a:rPr lang="pl-PL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Dokumentowa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Skalowalność, JSON-like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Web, IoT, analityka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58804"/>
                  </a:ext>
                </a:extLst>
              </a:tr>
              <a:tr h="836210">
                <a:tc>
                  <a:txBody>
                    <a:bodyPr/>
                    <a:lstStyle/>
                    <a:p>
                      <a:r>
                        <a:rPr lang="pl-PL" dirty="0"/>
                        <a:t>TinyDB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NoSQL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JSON w pliku, prostota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Małe skrypty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7714"/>
                  </a:ext>
                </a:extLst>
              </a:tr>
              <a:tr h="836210">
                <a:tc>
                  <a:txBody>
                    <a:bodyPr/>
                    <a:lstStyle/>
                    <a:p>
                      <a:r>
                        <a:rPr lang="pl-PL" dirty="0"/>
                        <a:t>ZODB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Obiektowa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Bez ORM, pełny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Obiektowe aplikacje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194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73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1AF0-825B-70C4-D5C8-366A485C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 – dlaczego warto poznać ZODB?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0707-B883-03FB-DE85-4025D077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Naturalne dla programistów Pythona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Eliminacja potrzeby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Idealna dla małych i średnich aplikacji z rozbudowaną logiką obiektową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Prosty zapis, transakcje i wersjonowanie</a:t>
            </a:r>
          </a:p>
        </p:txBody>
      </p:sp>
    </p:spTree>
    <p:extLst>
      <p:ext uri="{BB962C8B-B14F-4D97-AF65-F5344CB8AC3E}">
        <p14:creationId xmlns:p14="http://schemas.microsoft.com/office/powerpoint/2010/main" val="319960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CF6E-D1CC-462A-DA64-7E4D7A8A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ZODB - Zope Object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1526-C814-1593-311F-B619EF72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ZODB to obiektowa baza danych napisana w Pythonie.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Przechowuje dane w postaci obiektów Pythona bez potrzeby mapowania do tabel (brak ORM).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Używana głównie z aplikacjami opartymi o Zope, ale może działać niezależnie.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Transparentne zarządzanie wersjami, transakcjami i zapisem danych.</a:t>
            </a:r>
          </a:p>
        </p:txBody>
      </p:sp>
    </p:spTree>
    <p:extLst>
      <p:ext uri="{BB962C8B-B14F-4D97-AF65-F5344CB8AC3E}">
        <p14:creationId xmlns:p14="http://schemas.microsoft.com/office/powerpoint/2010/main" val="125907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8C16-4CC9-9B90-5AFE-6B5B1FFD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Obiektowy charakter ZODB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8B0F-2B94-6D04-CA92-A8F47F16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Obiekty zapisywane są bezpośrednio do bazy -  z zachowaniem stanu i struktury.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Dziedziczenie, enkapsulacja, polimorfizm – jak w klasycznej 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Nie ma potrzeby mapowania klas na tabele (ORM).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Działa z dowolnymi klasami Pythonowymi dziedziczącymi po </a:t>
            </a:r>
            <a:r>
              <a:rPr lang="pl-PL" dirty="0">
                <a:latin typeface="Consolas" panose="020B0609020204030204" pitchFamily="49" charset="0"/>
              </a:rPr>
              <a:t>Persistent.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64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25A-14F2-53A0-BCF4-6295DB1F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ZODB vs Relacyjne bazy danych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9768E5-1FD8-2115-3CB5-97F053832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761537"/>
              </p:ext>
            </p:extLst>
          </p:nvPr>
        </p:nvGraphicFramePr>
        <p:xfrm>
          <a:off x="1096963" y="1846262"/>
          <a:ext cx="10058397" cy="3677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82931282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82322966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4630815"/>
                    </a:ext>
                  </a:extLst>
                </a:gridCol>
              </a:tblGrid>
              <a:tr h="471935">
                <a:tc>
                  <a:txBody>
                    <a:bodyPr/>
                    <a:lstStyle/>
                    <a:p>
                      <a:r>
                        <a:rPr lang="pl-PL" dirty="0"/>
                        <a:t>Cecha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Relacyjne bazy danych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4756"/>
                  </a:ext>
                </a:extLst>
              </a:tr>
              <a:tr h="801437">
                <a:tc>
                  <a:txBody>
                    <a:bodyPr/>
                    <a:lstStyle/>
                    <a:p>
                      <a:r>
                        <a:rPr lang="pl-PL" dirty="0"/>
                        <a:t>Model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Obiektowy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Tabelaryczny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87432"/>
                  </a:ext>
                </a:extLst>
              </a:tr>
              <a:tr h="801437">
                <a:tc>
                  <a:txBody>
                    <a:bodyPr/>
                    <a:lstStyle/>
                    <a:p>
                      <a:r>
                        <a:rPr lang="pl-PL" dirty="0"/>
                        <a:t>Mapowanie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Niepotrzebne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Wymaga 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343313"/>
                  </a:ext>
                </a:extLst>
              </a:tr>
              <a:tr h="801437">
                <a:tc>
                  <a:txBody>
                    <a:bodyPr/>
                    <a:lstStyle/>
                    <a:p>
                      <a:r>
                        <a:rPr lang="pl-PL" dirty="0"/>
                        <a:t>Typy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Klasy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Typy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77904"/>
                  </a:ext>
                </a:extLst>
              </a:tr>
              <a:tr h="801437">
                <a:tc>
                  <a:txBody>
                    <a:bodyPr/>
                    <a:lstStyle/>
                    <a:p>
                      <a:r>
                        <a:rPr lang="pl-PL" dirty="0"/>
                        <a:t>Język zapytań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3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23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F8AA-5398-4CF3-A17F-DD7A47AF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Metody obiektowe w ZODB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7B26-7E57-6326-A0EA-A6949E5D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Tak – obiekty przechowywane w ZODB mogą mieć własne metody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Logika biznesowa może być bezpośrednio w klasie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Przykład: </a:t>
            </a:r>
          </a:p>
          <a:p>
            <a:pPr marL="0" indent="0">
              <a:buNone/>
            </a:pPr>
            <a:r>
              <a:rPr lang="pl-PL" dirty="0">
                <a:latin typeface="Consolas" panose="020B0609020204030204" pitchFamily="49" charset="0"/>
              </a:rPr>
              <a:t>Class Product(Persistent):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	def _init_(self, name, price):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		self.name = name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		self.price = price</a:t>
            </a:r>
            <a:br>
              <a:rPr lang="pl-PL" dirty="0">
                <a:latin typeface="Consolas" panose="020B0609020204030204" pitchFamily="49" charset="0"/>
              </a:rPr>
            </a:b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	def discount(self, percent):</a:t>
            </a:r>
            <a:br>
              <a:rPr lang="pl-PL" dirty="0">
                <a:latin typeface="Consolas" panose="020B0609020204030204" pitchFamily="49" charset="0"/>
              </a:rPr>
            </a:br>
            <a:r>
              <a:rPr lang="pl-PL" dirty="0">
                <a:latin typeface="Consolas" panose="020B0609020204030204" pitchFamily="49" charset="0"/>
              </a:rPr>
              <a:t>		return self.price * (1 – percent / 100)</a:t>
            </a:r>
          </a:p>
        </p:txBody>
      </p:sp>
    </p:spTree>
    <p:extLst>
      <p:ext uri="{BB962C8B-B14F-4D97-AF65-F5344CB8AC3E}">
        <p14:creationId xmlns:p14="http://schemas.microsoft.com/office/powerpoint/2010/main" val="260980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90AE-3DD0-E765-C764-78C388C5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CRUD w ZODB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20B2-34FF-9D9D-5FA3-F1A2EA9A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C – Create: Tworzenie obiektu i zapis do bazy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R – Read: Odczyt danych przez referencje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U – Update: Modyfikacja atrybutów obiektu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D – Delete: Usunięcie obiektu z kolekcji głównej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E26C5-8B4C-1F07-A29F-9FDD6F38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5" y="4226082"/>
            <a:ext cx="7418670" cy="150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CE22-AB68-B716-47CC-A0133AEE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Praktyczny przykład – zapis i odczyt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B71E4-1268-3E0C-B748-15B1CDC8B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719" y="1846263"/>
            <a:ext cx="3682887" cy="4022725"/>
          </a:xfrm>
        </p:spPr>
      </p:pic>
    </p:spTree>
    <p:extLst>
      <p:ext uri="{BB962C8B-B14F-4D97-AF65-F5344CB8AC3E}">
        <p14:creationId xmlns:p14="http://schemas.microsoft.com/office/powerpoint/2010/main" val="166003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C4A8-727E-0982-69C2-26D887F5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i ograniczenia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6BF6E-AC54-9D58-050A-58B9683B5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Zalety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B13D6F-9644-5897-0DCE-1A5A0403F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Łatwość integracji z Pythonem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Brak potrzeby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Obsługa transakcji i wersjonowania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55D892-7504-2B90-F2F5-79C6E01B4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dirty="0"/>
              <a:t>ograniczenia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6A23D-EA07-5077-7AE0-2942193753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Brak języka zapytań (SQL)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Trudniejsza analiza danych ad-hoc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Nieoptymalna przy bardzo dużych zbiorach (brak indeksów jak w SQL)</a:t>
            </a:r>
          </a:p>
        </p:txBody>
      </p:sp>
    </p:spTree>
    <p:extLst>
      <p:ext uri="{BB962C8B-B14F-4D97-AF65-F5344CB8AC3E}">
        <p14:creationId xmlns:p14="http://schemas.microsoft.com/office/powerpoint/2010/main" val="27098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9C9B-83BE-30D8-9B4D-E65BDBC5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Zastosowania ZODB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D8DFA2-1A75-889E-CA22-2BEC1E58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Aplikacje serwerowe w Pythonie (np. Zope, Plone)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Systemy CMS (Plone)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Prototypowanie aplikacji z intensywną logiką obiektową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 Aplikacje lokalne przechowujące dane bezpośrednio jako obiekty</a:t>
            </a:r>
          </a:p>
        </p:txBody>
      </p:sp>
    </p:spTree>
    <p:extLst>
      <p:ext uri="{BB962C8B-B14F-4D97-AF65-F5344CB8AC3E}">
        <p14:creationId xmlns:p14="http://schemas.microsoft.com/office/powerpoint/2010/main" val="36334655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</TotalTime>
  <Words>444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Retrospect</vt:lpstr>
      <vt:lpstr>ZODB – obiektowa baza danych w Pythonie </vt:lpstr>
      <vt:lpstr>Czym jest ZODB - Zope Object Database?</vt:lpstr>
      <vt:lpstr>Obiektowy charakter ZODB</vt:lpstr>
      <vt:lpstr>ZODB vs Relacyjne bazy danych</vt:lpstr>
      <vt:lpstr>Metody obiektowe w ZODB</vt:lpstr>
      <vt:lpstr>CRUD w ZODB</vt:lpstr>
      <vt:lpstr>Praktyczny przykład – zapis i odczyt</vt:lpstr>
      <vt:lpstr>Zalety i ograniczenia</vt:lpstr>
      <vt:lpstr>Zastosowania ZODB</vt:lpstr>
      <vt:lpstr>Alternatywy dla ZODB</vt:lpstr>
      <vt:lpstr>Podsumowanie – dlaczego warto poznać ZODB?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Bieniek</dc:creator>
  <cp:lastModifiedBy>Gabriela Bieniek</cp:lastModifiedBy>
  <cp:revision>1</cp:revision>
  <dcterms:created xsi:type="dcterms:W3CDTF">2025-05-11T18:18:00Z</dcterms:created>
  <dcterms:modified xsi:type="dcterms:W3CDTF">2025-05-11T18:42:43Z</dcterms:modified>
</cp:coreProperties>
</file>