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5" r:id="rId7"/>
    <p:sldId id="260" r:id="rId8"/>
    <p:sldId id="264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0D21-AD61-4B25-866A-870F6994579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DD4574-627C-4F78-9BC3-73EB23000A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61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0D21-AD61-4B25-866A-870F6994579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4574-627C-4F78-9BC3-73EB23000A1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11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0D21-AD61-4B25-866A-870F6994579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4574-627C-4F78-9BC3-73EB23000A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6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0D21-AD61-4B25-866A-870F6994579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4574-627C-4F78-9BC3-73EB23000A1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1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0D21-AD61-4B25-866A-870F6994579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4574-627C-4F78-9BC3-73EB23000A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3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0D21-AD61-4B25-866A-870F6994579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4574-627C-4F78-9BC3-73EB23000A1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8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0D21-AD61-4B25-866A-870F6994579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4574-627C-4F78-9BC3-73EB23000A1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95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0D21-AD61-4B25-866A-870F6994579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4574-627C-4F78-9BC3-73EB23000A1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0D21-AD61-4B25-866A-870F6994579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4574-627C-4F78-9BC3-73EB23000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1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0D21-AD61-4B25-866A-870F6994579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4574-627C-4F78-9BC3-73EB23000A1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8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10C0D21-AD61-4B25-866A-870F6994579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4574-627C-4F78-9BC3-73EB23000A1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9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C0D21-AD61-4B25-866A-870F6994579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DD4574-627C-4F78-9BC3-73EB23000A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0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170E-1B90-42F5-B576-548E5AD0E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EACAD-746F-4733-9541-219566706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47620"/>
          </a:xfrm>
        </p:spPr>
        <p:txBody>
          <a:bodyPr>
            <a:normAutofit/>
          </a:bodyPr>
          <a:lstStyle/>
          <a:p>
            <a:r>
              <a:rPr lang="en-US" sz="2400" dirty="0" err="1"/>
              <a:t>Ghema</a:t>
            </a:r>
            <a:r>
              <a:rPr lang="en-US" sz="2400" dirty="0"/>
              <a:t> Allan F.</a:t>
            </a:r>
          </a:p>
          <a:p>
            <a:r>
              <a:rPr lang="en-US" sz="2400" dirty="0"/>
              <a:t>140810170048</a:t>
            </a:r>
          </a:p>
        </p:txBody>
      </p:sp>
    </p:spTree>
    <p:extLst>
      <p:ext uri="{BB962C8B-B14F-4D97-AF65-F5344CB8AC3E}">
        <p14:creationId xmlns:p14="http://schemas.microsoft.com/office/powerpoint/2010/main" val="162260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290E-8EFF-4DAA-803D-A90F903D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60494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7B43-2317-438D-997A-8232E3C8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subset sum?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4608-3375-42C9-A1C4-2C70F530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Subset sum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angka</a:t>
            </a:r>
            <a:r>
              <a:rPr lang="en-US" sz="2800" dirty="0"/>
              <a:t> total yang </a:t>
            </a:r>
            <a:r>
              <a:rPr lang="en-US" sz="2800" dirty="0" err="1"/>
              <a:t>diinginkan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menjumlahkan</a:t>
            </a:r>
            <a:r>
              <a:rPr lang="en-US" sz="2800" dirty="0"/>
              <a:t> </a:t>
            </a:r>
            <a:r>
              <a:rPr lang="en-US" sz="2800" dirty="0" err="1"/>
              <a:t>angka</a:t>
            </a:r>
            <a:r>
              <a:rPr lang="en-US" sz="2800" dirty="0"/>
              <a:t> yang </a:t>
            </a:r>
            <a:r>
              <a:rPr lang="en-US" sz="2800" dirty="0" err="1"/>
              <a:t>terdapat</a:t>
            </a:r>
            <a:r>
              <a:rPr lang="en-US" sz="2800" dirty="0"/>
              <a:t> pada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497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74F4-E169-470B-B104-358E1AEE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pengaplikasiannya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88E7-5D51-467C-B9E8-9562B25B8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Salah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pengaplikasiannya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mengunci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169743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E834-72ED-42A5-A704-B523032C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Subset-Sum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0AAF-1E87-4125-9203-736FAF42B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If(j&lt;input[</a:t>
            </a:r>
            <a:r>
              <a:rPr lang="en-US" sz="2800" dirty="0" err="1"/>
              <a:t>i</a:t>
            </a:r>
            <a:r>
              <a:rPr lang="en-US" sz="2800" dirty="0"/>
              <a:t>])</a:t>
            </a:r>
          </a:p>
          <a:p>
            <a:pPr marL="0" indent="0">
              <a:buNone/>
            </a:pPr>
            <a:r>
              <a:rPr lang="en-US" sz="2800" dirty="0"/>
              <a:t>	T[</a:t>
            </a:r>
            <a:r>
              <a:rPr lang="en-US" sz="2800" dirty="0" err="1"/>
              <a:t>i</a:t>
            </a:r>
            <a:r>
              <a:rPr lang="en-US" sz="2800" dirty="0"/>
              <a:t>][j] = T[i-1][j]</a:t>
            </a:r>
          </a:p>
          <a:p>
            <a:pPr marL="0" indent="0">
              <a:buNone/>
            </a:pPr>
            <a:r>
              <a:rPr lang="en-US" sz="2800" dirty="0"/>
              <a:t>Else</a:t>
            </a:r>
          </a:p>
          <a:p>
            <a:pPr marL="0" indent="0">
              <a:buNone/>
            </a:pPr>
            <a:r>
              <a:rPr lang="en-US" sz="2800" dirty="0"/>
              <a:t>	T[</a:t>
            </a:r>
            <a:r>
              <a:rPr lang="en-US" sz="2800" dirty="0" err="1"/>
              <a:t>i</a:t>
            </a:r>
            <a:r>
              <a:rPr lang="en-US" sz="2800" dirty="0"/>
              <a:t>][j] = T[i-1][j] || T[i-1][j-input[</a:t>
            </a:r>
            <a:r>
              <a:rPr lang="en-US" sz="2800" dirty="0" err="1"/>
              <a:t>i</a:t>
            </a:r>
            <a:r>
              <a:rPr lang="en-US" sz="2800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62276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E9F0-37AD-41D0-9844-8204B69F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dan </a:t>
            </a:r>
            <a:r>
              <a:rPr lang="en-US" dirty="0" err="1"/>
              <a:t>jawaban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0A1B-49EE-4A01-A54D-9B2E3DA1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Total = 11</a:t>
            </a:r>
          </a:p>
          <a:p>
            <a:pPr marL="0" indent="0">
              <a:buNone/>
            </a:pPr>
            <a:r>
              <a:rPr lang="en-US" sz="2400" dirty="0"/>
              <a:t>Subset = 2,3,7,8,10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06D2B-C39E-4A7A-B82E-4BF04150D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5" t="30980" r="32831" b="32157"/>
          <a:stretch/>
        </p:blipFill>
        <p:spPr>
          <a:xfrm>
            <a:off x="1451579" y="3100275"/>
            <a:ext cx="7933765" cy="252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7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3D3B-361C-475A-BD3C-88E71505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jawaban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9AED-3EBA-4BE0-8975-5148C3152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/>
          </a:bodyPr>
          <a:lstStyle/>
          <a:p>
            <a:r>
              <a:rPr lang="en-US" sz="1800" dirty="0" err="1"/>
              <a:t>Tambahkan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0 di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.</a:t>
            </a:r>
          </a:p>
          <a:p>
            <a:r>
              <a:rPr lang="en-US" sz="1800" dirty="0"/>
              <a:t>Dan </a:t>
            </a:r>
            <a:r>
              <a:rPr lang="en-US" sz="1800" dirty="0" err="1"/>
              <a:t>masukan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true pada </a:t>
            </a:r>
            <a:r>
              <a:rPr lang="en-US" sz="1800" dirty="0" err="1"/>
              <a:t>jumlah</a:t>
            </a:r>
            <a:r>
              <a:rPr lang="en-US" sz="1800" dirty="0"/>
              <a:t> 0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menghasilkan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0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1 </a:t>
            </a:r>
            <a:r>
              <a:rPr lang="en-US" sz="1800" dirty="0" err="1"/>
              <a:t>angka</a:t>
            </a:r>
            <a:r>
              <a:rPr lang="en-US" sz="1800" dirty="0"/>
              <a:t> 0 </a:t>
            </a:r>
            <a:r>
              <a:rPr lang="en-US" sz="1800" dirty="0" err="1"/>
              <a:t>saja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Lanjut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selanjutnya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nilainya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sebelumnya</a:t>
            </a:r>
            <a:r>
              <a:rPr lang="en-US" sz="1800" dirty="0"/>
              <a:t> </a:t>
            </a:r>
            <a:r>
              <a:rPr lang="en-US" sz="1800" dirty="0" err="1"/>
              <a:t>ikuti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true dan false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atasnya</a:t>
            </a:r>
            <a:r>
              <a:rPr lang="en-US" sz="1800" dirty="0"/>
              <a:t> </a:t>
            </a:r>
            <a:r>
              <a:rPr lang="en-US" sz="1800" dirty="0" err="1"/>
              <a:t>sampai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baris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dan 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sama</a:t>
            </a:r>
            <a:r>
              <a:rPr lang="en-US" sz="1800" dirty="0"/>
              <a:t> dan </a:t>
            </a:r>
            <a:r>
              <a:rPr lang="en-US" sz="1800" dirty="0" err="1"/>
              <a:t>masukan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true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pasti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menghasilkan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baris</a:t>
            </a:r>
            <a:r>
              <a:rPr lang="en-US" sz="1800" dirty="0"/>
              <a:t> </a:t>
            </a:r>
            <a:r>
              <a:rPr lang="en-US" sz="1800" dirty="0" err="1"/>
              <a:t>selanjutnya</a:t>
            </a:r>
            <a:r>
              <a:rPr lang="en-US" sz="1800" dirty="0"/>
              <a:t> </a:t>
            </a:r>
            <a:r>
              <a:rPr lang="en-US" sz="1800" dirty="0" err="1"/>
              <a:t>lihatlah</a:t>
            </a:r>
            <a:r>
              <a:rPr lang="en-US" sz="1800" dirty="0"/>
              <a:t> </a:t>
            </a:r>
            <a:r>
              <a:rPr lang="en-US" sz="1800" dirty="0" err="1"/>
              <a:t>kolom</a:t>
            </a:r>
            <a:r>
              <a:rPr lang="en-US" sz="1800" dirty="0"/>
              <a:t> </a:t>
            </a:r>
            <a:r>
              <a:rPr lang="en-US" sz="1800" dirty="0" err="1"/>
              <a:t>atasnya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bernilai</a:t>
            </a:r>
            <a:r>
              <a:rPr lang="en-US" sz="1800" dirty="0"/>
              <a:t> True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masukan</a:t>
            </a:r>
            <a:r>
              <a:rPr lang="en-US" sz="1800" dirty="0"/>
              <a:t> juga true.</a:t>
            </a:r>
          </a:p>
          <a:p>
            <a:r>
              <a:rPr lang="en-US" sz="1800" dirty="0" err="1"/>
              <a:t>Jika</a:t>
            </a:r>
            <a:r>
              <a:rPr lang="en-US" sz="1800" dirty="0"/>
              <a:t> False </a:t>
            </a:r>
            <a:r>
              <a:rPr lang="en-US" sz="1800" dirty="0" err="1"/>
              <a:t>mundur</a:t>
            </a:r>
            <a:r>
              <a:rPr lang="en-US" sz="1800" dirty="0"/>
              <a:t> </a:t>
            </a:r>
            <a:r>
              <a:rPr lang="en-US" sz="1800" dirty="0" err="1"/>
              <a:t>sejumlah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pada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dicari</a:t>
            </a:r>
            <a:r>
              <a:rPr lang="en-US" sz="1800" dirty="0"/>
              <a:t> (</a:t>
            </a:r>
            <a:r>
              <a:rPr lang="en-US" sz="1800" dirty="0" err="1"/>
              <a:t>Contoh</a:t>
            </a:r>
            <a:r>
              <a:rPr lang="en-US" sz="1800" dirty="0"/>
              <a:t> : </a:t>
            </a:r>
            <a:r>
              <a:rPr lang="en-US" sz="1800" dirty="0" err="1"/>
              <a:t>nilainya</a:t>
            </a:r>
            <a:r>
              <a:rPr lang="en-US" sz="1800" dirty="0"/>
              <a:t> 2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mundur</a:t>
            </a:r>
            <a:r>
              <a:rPr lang="en-US" sz="1800" dirty="0"/>
              <a:t> </a:t>
            </a:r>
            <a:r>
              <a:rPr lang="en-US" sz="1800" dirty="0" err="1"/>
              <a:t>sebanyak</a:t>
            </a:r>
            <a:r>
              <a:rPr lang="en-US" sz="1800" dirty="0"/>
              <a:t> 2 </a:t>
            </a:r>
            <a:r>
              <a:rPr lang="en-US" sz="1800" dirty="0" err="1"/>
              <a:t>baris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belakang</a:t>
            </a:r>
            <a:r>
              <a:rPr lang="en-US" sz="1800" dirty="0"/>
              <a:t>) dan </a:t>
            </a:r>
            <a:r>
              <a:rPr lang="en-US" sz="1800" dirty="0" err="1"/>
              <a:t>ikuti</a:t>
            </a:r>
            <a:r>
              <a:rPr lang="en-US" sz="1800" dirty="0"/>
              <a:t> </a:t>
            </a:r>
            <a:r>
              <a:rPr lang="en-US" sz="1800" dirty="0" err="1"/>
              <a:t>nilainya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864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A8E8-63EC-4A98-977E-68C8DBFD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Subset-Sum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D01E-00E1-453E-9250-FDE30DC0F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Kompleksitas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subset-sum </a:t>
            </a:r>
            <a:r>
              <a:rPr lang="en-US" sz="2800" dirty="0" err="1"/>
              <a:t>adalah</a:t>
            </a:r>
            <a:r>
              <a:rPr lang="en-US" sz="2800" dirty="0"/>
              <a:t> O(N^3)</a:t>
            </a:r>
          </a:p>
        </p:txBody>
      </p:sp>
    </p:spTree>
    <p:extLst>
      <p:ext uri="{BB962C8B-B14F-4D97-AF65-F5344CB8AC3E}">
        <p14:creationId xmlns:p14="http://schemas.microsoft.com/office/powerpoint/2010/main" val="193679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51D7-1B79-4813-8484-BA135237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Formalisasi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Matematika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2229C-2923-46CA-AA86-CE1783B64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W= 1/2 (w1 + … + </a:t>
            </a:r>
            <a:r>
              <a:rPr lang="en-US" sz="2800" dirty="0" err="1"/>
              <a:t>wn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080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5AFC-6795-4D75-B4D0-03047443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Algoritma</a:t>
            </a:r>
            <a:r>
              <a:rPr lang="en-US" dirty="0"/>
              <a:t> Subset-Sum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20698-F225-4275-AD90-CC860549A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22" t="12941" r="46618" b="40393"/>
          <a:stretch/>
        </p:blipFill>
        <p:spPr>
          <a:xfrm>
            <a:off x="401952" y="1690686"/>
            <a:ext cx="5694048" cy="4414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0FAA56-0C46-45E6-8C49-C85F3A4F8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32" t="13137" r="50000" b="38824"/>
          <a:stretch/>
        </p:blipFill>
        <p:spPr>
          <a:xfrm>
            <a:off x="6320116" y="1690686"/>
            <a:ext cx="4734129" cy="421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071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</TotalTime>
  <Words>206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Subset Sum</vt:lpstr>
      <vt:lpstr>Apa itu subset sum?</vt:lpstr>
      <vt:lpstr>Apa contoh pengaplikasiannya?</vt:lpstr>
      <vt:lpstr>Algoritma Subset-Sum</vt:lpstr>
      <vt:lpstr>Contoh soal dan jawaban</vt:lpstr>
      <vt:lpstr>Penjelasan jawaban</vt:lpstr>
      <vt:lpstr>Kompleksitas Algoritma Subset-Sum</vt:lpstr>
      <vt:lpstr>Formalisasi Bentuk Matematika</vt:lpstr>
      <vt:lpstr>Program Algoritma Subset-Sum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Subset Sum</dc:title>
  <dc:creator>User</dc:creator>
  <cp:lastModifiedBy>User</cp:lastModifiedBy>
  <cp:revision>4</cp:revision>
  <dcterms:created xsi:type="dcterms:W3CDTF">2019-05-21T14:04:03Z</dcterms:created>
  <dcterms:modified xsi:type="dcterms:W3CDTF">2019-05-21T14:41:19Z</dcterms:modified>
</cp:coreProperties>
</file>