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9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BCD5D-DE34-4464-B086-355E9A66E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E632B6-E8E7-4845-8DFE-D9AF7756D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B3E39-7B6D-47AE-9CA1-0CAF6C93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DED5D-9A1D-454E-922E-266F7FBA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25C03-3403-488A-8A98-004D22ED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05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44706-A8C1-4C61-B989-F59B25B2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B66A0F-8C61-4B46-80DB-75F65C5FE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983B0-8D41-4035-A3B0-33E631F7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27733-835F-4692-9E1A-D9420DAA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5DD71-E4AA-41C7-9013-A5AAAC55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7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65A674-52EE-481E-92CC-996611E70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DD6F5A-CDA8-43AE-953F-ACDC73BC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99557A-EFE2-4E9F-B82B-05CE97BC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93384-7BFF-40D6-A123-8BAB468E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882417-576A-4CC2-8EA5-FB748738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27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94DCD-8DDB-4B9C-AC45-A87FA818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B7C68-5753-4599-B058-83B9898B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FE836-CA68-40D8-B327-81E3C200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D79C3-55F7-4BB4-8E9C-90EE0541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7E489-BCA2-4897-A092-02DCD260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57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1B2F1-5220-4B84-9328-B8C280B9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A1FD1-B33C-4962-9F56-DEBC774A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60139-157A-4055-ADB3-436D506A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B1AED-9CC3-4E4E-AA11-C6507FED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12104-18A9-44DF-9CC5-F8235870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54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EE4AB-CD6C-4234-AFA6-3AB5F571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6D24D-78EE-4C12-BAFC-71531BA31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54B906-5835-4251-9C04-E4A43369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EDDAD5-F1FC-4DEA-841F-FAB9AE88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153CA-E5C7-415F-B074-409EB483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D3EA42-4DF8-4949-ACA3-4D77559D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3DC7C-6FCC-4542-8414-889F0A25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20865-A90A-4342-B1ED-953E17AAB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EC94E0-1C39-4D40-9799-4542AE46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AD97F-A87E-4AF2-9A8F-75C525B5E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71486F-764F-4D1F-89A3-33878F2D2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C9DEB8-7B63-41B4-B607-027DD26D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7CA351-8B08-4B0A-92CE-E5FF3BDB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BA7B1C-500A-4100-9DC0-BAEF67A6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034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8E45E-A1EB-466D-91D3-D28FC61E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BE4DFD-F59C-42DC-B8A1-660AEC32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04447A-50A4-421E-86FE-F7730BB7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20F93A-9D0B-4552-8461-9F07A8C1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46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594B02-EB39-46D9-A5A0-6796A463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C05D69-D97A-48DF-8E6A-A3A03525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7BE03D-9CBD-4D04-A323-3BB6B62D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65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59907-2F8D-43C5-8550-E9BDB70E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A6BC8-62F8-453C-8DFF-434E65D7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B0541D-F56A-4AE1-8708-81BDD0252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CD24B8-2290-4DB8-920C-A60A2C8A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7D14D-EF86-49F8-BE66-5FCC6C3E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603DA7-B637-4638-9F71-0E3C2066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99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4114A-1D1A-4F67-83D1-B9C69F1A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3157E3-BF5B-42EC-B3BF-AAB27AF3F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EAF19B-1D8B-4F26-8496-A107B2DD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ECAABF-2FF2-41E0-ADFA-20BFF88C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349BAD-3F5B-4FB4-8A3A-4BD200EE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713168-4CBB-43DD-972A-A626CFC1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55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5D0DA4-24F7-43D2-AFB1-9B0B0399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93E71E-5865-4B26-98C6-2EA69D16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DEBA10-9A61-4FD8-AF36-C7FF8BA4B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CBEA-A5C1-40ED-9B2E-875187888FC1}" type="datetimeFigureOut">
              <a:rPr lang="de-AT" smtClean="0"/>
              <a:t>21.04.2019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CDA19-0A18-4ED1-83C3-4F55E5194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42B23-ED1A-4E49-97CE-049E96AA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AD73-B8CD-4641-BA9D-AE101C3648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59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F85284-6843-4464-AB27-482F37DDE7E1}"/>
              </a:ext>
            </a:extLst>
          </p:cNvPr>
          <p:cNvGrpSpPr/>
          <p:nvPr/>
        </p:nvGrpSpPr>
        <p:grpSpPr>
          <a:xfrm>
            <a:off x="380202" y="94784"/>
            <a:ext cx="11431595" cy="6668431"/>
            <a:chOff x="380202" y="94784"/>
            <a:chExt cx="11431595" cy="666843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E41DD4A-DB2A-4102-BE64-150974FFA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02" y="94784"/>
              <a:ext cx="11431595" cy="6668431"/>
            </a:xfrm>
            <a:prstGeom prst="rect">
              <a:avLst/>
            </a:prstGeom>
          </p:spPr>
        </p:pic>
        <p:sp>
          <p:nvSpPr>
            <p:cNvPr id="6" name="Sprechblase: rechteckig 5">
              <a:extLst>
                <a:ext uri="{FF2B5EF4-FFF2-40B4-BE49-F238E27FC236}">
                  <a16:creationId xmlns:a16="http://schemas.microsoft.com/office/drawing/2014/main" id="{3DB55DFD-1BBB-4052-B215-7983A8740957}"/>
                </a:ext>
              </a:extLst>
            </p:cNvPr>
            <p:cNvSpPr/>
            <p:nvPr/>
          </p:nvSpPr>
          <p:spPr>
            <a:xfrm>
              <a:off x="3537502" y="345232"/>
              <a:ext cx="1249959" cy="443012"/>
            </a:xfrm>
            <a:prstGeom prst="wedgeRectCallout">
              <a:avLst/>
            </a:prstGeom>
            <a:gradFill flip="none" rotWithShape="1">
              <a:gsLst>
                <a:gs pos="79000">
                  <a:srgbClr val="119EDA"/>
                </a:gs>
                <a:gs pos="0">
                  <a:srgbClr val="119EDA"/>
                </a:gs>
                <a:gs pos="100000">
                  <a:srgbClr val="119EDA">
                    <a:lumMod val="55000"/>
                    <a:lumOff val="4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Tab Control</a:t>
              </a:r>
            </a:p>
          </p:txBody>
        </p:sp>
        <p:sp>
          <p:nvSpPr>
            <p:cNvPr id="23" name="Sprechblase: rechteckig 22">
              <a:extLst>
                <a:ext uri="{FF2B5EF4-FFF2-40B4-BE49-F238E27FC236}">
                  <a16:creationId xmlns:a16="http://schemas.microsoft.com/office/drawing/2014/main" id="{41AB3E30-4508-4BD0-9108-3FBA736E7C97}"/>
                </a:ext>
              </a:extLst>
            </p:cNvPr>
            <p:cNvSpPr/>
            <p:nvPr/>
          </p:nvSpPr>
          <p:spPr>
            <a:xfrm>
              <a:off x="6779561" y="345232"/>
              <a:ext cx="1249959" cy="443012"/>
            </a:xfrm>
            <a:prstGeom prst="wedgeRectCallout">
              <a:avLst/>
            </a:prstGeom>
            <a:gradFill flip="none" rotWithShape="1">
              <a:gsLst>
                <a:gs pos="79000">
                  <a:srgbClr val="119EDA"/>
                </a:gs>
                <a:gs pos="0">
                  <a:srgbClr val="119EDA"/>
                </a:gs>
                <a:gs pos="100000">
                  <a:srgbClr val="119EDA">
                    <a:lumMod val="55000"/>
                    <a:lumOff val="4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Search Bar</a:t>
              </a:r>
            </a:p>
          </p:txBody>
        </p:sp>
        <p:sp>
          <p:nvSpPr>
            <p:cNvPr id="24" name="Sprechblase: rechteckig 23">
              <a:extLst>
                <a:ext uri="{FF2B5EF4-FFF2-40B4-BE49-F238E27FC236}">
                  <a16:creationId xmlns:a16="http://schemas.microsoft.com/office/drawing/2014/main" id="{C7E76A2D-E04E-47CC-A861-8B4BCFD5CE5E}"/>
                </a:ext>
              </a:extLst>
            </p:cNvPr>
            <p:cNvSpPr/>
            <p:nvPr/>
          </p:nvSpPr>
          <p:spPr>
            <a:xfrm>
              <a:off x="9516541" y="345232"/>
              <a:ext cx="1249959" cy="443012"/>
            </a:xfrm>
            <a:prstGeom prst="wedgeRectCallout">
              <a:avLst/>
            </a:prstGeom>
            <a:gradFill flip="none" rotWithShape="1">
              <a:gsLst>
                <a:gs pos="79000">
                  <a:srgbClr val="119EDA"/>
                </a:gs>
                <a:gs pos="0">
                  <a:srgbClr val="119EDA"/>
                </a:gs>
                <a:gs pos="100000">
                  <a:srgbClr val="119EDA">
                    <a:lumMod val="55000"/>
                    <a:lumOff val="4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Info Panel</a:t>
              </a:r>
            </a:p>
          </p:txBody>
        </p:sp>
        <p:sp>
          <p:nvSpPr>
            <p:cNvPr id="25" name="Sprechblase: rechteckig 24">
              <a:extLst>
                <a:ext uri="{FF2B5EF4-FFF2-40B4-BE49-F238E27FC236}">
                  <a16:creationId xmlns:a16="http://schemas.microsoft.com/office/drawing/2014/main" id="{789E0897-5F51-496B-B533-D4EAC6428915}"/>
                </a:ext>
              </a:extLst>
            </p:cNvPr>
            <p:cNvSpPr/>
            <p:nvPr/>
          </p:nvSpPr>
          <p:spPr>
            <a:xfrm>
              <a:off x="1103439" y="345232"/>
              <a:ext cx="1010588" cy="443012"/>
            </a:xfrm>
            <a:prstGeom prst="wedgeRectCallout">
              <a:avLst/>
            </a:prstGeom>
            <a:gradFill flip="none" rotWithShape="1">
              <a:gsLst>
                <a:gs pos="79000">
                  <a:srgbClr val="119EDA"/>
                </a:gs>
                <a:gs pos="0">
                  <a:srgbClr val="119EDA"/>
                </a:gs>
                <a:gs pos="100000">
                  <a:srgbClr val="119EDA">
                    <a:lumMod val="55000"/>
                    <a:lumOff val="4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List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57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752319E-C880-42DB-A229-135445CA3D62}"/>
              </a:ext>
            </a:extLst>
          </p:cNvPr>
          <p:cNvGrpSpPr/>
          <p:nvPr/>
        </p:nvGrpSpPr>
        <p:grpSpPr>
          <a:xfrm>
            <a:off x="380202" y="94784"/>
            <a:ext cx="11431595" cy="6668431"/>
            <a:chOff x="380202" y="94784"/>
            <a:chExt cx="11431595" cy="6668431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87672049-E8C9-43AB-AAB6-69C753C28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02" y="94784"/>
              <a:ext cx="11431595" cy="6668431"/>
            </a:xfrm>
            <a:prstGeom prst="rect">
              <a:avLst/>
            </a:prstGeom>
          </p:spPr>
        </p:pic>
        <p:sp>
          <p:nvSpPr>
            <p:cNvPr id="4" name="Legende: mit Pfeil nach oben 3">
              <a:extLst>
                <a:ext uri="{FF2B5EF4-FFF2-40B4-BE49-F238E27FC236}">
                  <a16:creationId xmlns:a16="http://schemas.microsoft.com/office/drawing/2014/main" id="{960879D6-4392-41AB-AF45-02878EDFC729}"/>
                </a:ext>
              </a:extLst>
            </p:cNvPr>
            <p:cNvSpPr/>
            <p:nvPr/>
          </p:nvSpPr>
          <p:spPr>
            <a:xfrm>
              <a:off x="1013583" y="2436787"/>
              <a:ext cx="1431037" cy="642315"/>
            </a:xfrm>
            <a:prstGeom prst="upArrowCallout">
              <a:avLst/>
            </a:prstGeom>
            <a:gradFill flip="none" rotWithShape="1">
              <a:gsLst>
                <a:gs pos="79000">
                  <a:srgbClr val="119EDA"/>
                </a:gs>
                <a:gs pos="0">
                  <a:srgbClr val="119EDA"/>
                </a:gs>
                <a:gs pos="100000">
                  <a:srgbClr val="119EDA">
                    <a:lumMod val="55000"/>
                    <a:lumOff val="4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AT" dirty="0"/>
                <a:t>Episode List</a:t>
              </a:r>
            </a:p>
          </p:txBody>
        </p:sp>
        <p:sp>
          <p:nvSpPr>
            <p:cNvPr id="11" name="Legende: mit Pfeil nach oben 10">
              <a:extLst>
                <a:ext uri="{FF2B5EF4-FFF2-40B4-BE49-F238E27FC236}">
                  <a16:creationId xmlns:a16="http://schemas.microsoft.com/office/drawing/2014/main" id="{B61B0359-9A96-44A2-A398-A85CD3C3519D}"/>
                </a:ext>
              </a:extLst>
            </p:cNvPr>
            <p:cNvSpPr/>
            <p:nvPr/>
          </p:nvSpPr>
          <p:spPr>
            <a:xfrm>
              <a:off x="1660505" y="713734"/>
              <a:ext cx="1431037" cy="642315"/>
            </a:xfrm>
            <a:prstGeom prst="upArrowCallout">
              <a:avLst/>
            </a:prstGeom>
            <a:gradFill flip="none" rotWithShape="1">
              <a:gsLst>
                <a:gs pos="79000">
                  <a:srgbClr val="119EDA"/>
                </a:gs>
                <a:gs pos="0">
                  <a:srgbClr val="119EDA"/>
                </a:gs>
                <a:gs pos="100000">
                  <a:srgbClr val="119EDA">
                    <a:lumMod val="55000"/>
                    <a:lumOff val="4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AT" dirty="0"/>
                <a:t>Icon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44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Tapsi</dc:creator>
  <cp:lastModifiedBy>Tapsi</cp:lastModifiedBy>
  <cp:revision>4</cp:revision>
  <dcterms:created xsi:type="dcterms:W3CDTF">2019-04-21T11:51:03Z</dcterms:created>
  <dcterms:modified xsi:type="dcterms:W3CDTF">2019-04-21T14:33:00Z</dcterms:modified>
</cp:coreProperties>
</file>