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8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010C-1257-455D-BF6D-CFABFF5BE492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E807-1780-4E67-8032-48438C9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Eric\Local Settings\Temporary Internet Files\Content.IE5\J3WCMIIA\Pick_shove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6" y="111820"/>
            <a:ext cx="69494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6323" y="72142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Miner</a:t>
            </a:r>
            <a:endParaRPr lang="en-US" dirty="0"/>
          </a:p>
        </p:txBody>
      </p:sp>
      <p:pic>
        <p:nvPicPr>
          <p:cNvPr id="1029" name="Picture 5" descr="C:\Documents and Settings\Eric\Local Settings\Temporary Internet Files\Content.IE5\BHIGFSU1\ajith-stacked-server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16" y="91450"/>
            <a:ext cx="762402" cy="6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32980" y="720476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ictim.com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63116" y="111820"/>
            <a:ext cx="109845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63116" y="369134"/>
            <a:ext cx="109773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3116" y="638219"/>
            <a:ext cx="110293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67916" y="3069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47731" y="204829"/>
            <a:ext cx="110598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48546" y="459620"/>
            <a:ext cx="110517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145641" y="726324"/>
            <a:ext cx="1108075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Oval 1024"/>
          <p:cNvSpPr/>
          <p:nvPr/>
        </p:nvSpPr>
        <p:spPr>
          <a:xfrm>
            <a:off x="1610587" y="142823"/>
            <a:ext cx="262129" cy="26212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6700" y="1401664"/>
            <a:ext cx="2262158" cy="1120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26699" y="1401663"/>
            <a:ext cx="2272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Prev</a:t>
            </a:r>
            <a:r>
              <a:rPr lang="en-US" sz="1400" b="1" dirty="0" smtClean="0"/>
              <a:t> block hash:    </a:t>
            </a:r>
            <a:r>
              <a:rPr lang="en-US" sz="1400" b="1" dirty="0" smtClean="0">
                <a:solidFill>
                  <a:schemeClr val="accent1"/>
                </a:solidFill>
              </a:rPr>
              <a:t>2f7c63…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 err="1" smtClean="0"/>
              <a:t>Tx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Merkle</a:t>
            </a:r>
            <a:r>
              <a:rPr lang="en-US" sz="1400" b="1" dirty="0" smtClean="0"/>
              <a:t> root:      </a:t>
            </a:r>
            <a:r>
              <a:rPr lang="en-US" sz="1400" b="1" dirty="0" smtClean="0">
                <a:solidFill>
                  <a:schemeClr val="accent1"/>
                </a:solidFill>
              </a:rPr>
              <a:t>9c8f15…</a:t>
            </a:r>
          </a:p>
          <a:p>
            <a:r>
              <a:rPr lang="en-US" sz="1400" b="1" dirty="0" smtClean="0"/>
              <a:t>Nonce:</a:t>
            </a:r>
            <a:r>
              <a:rPr lang="en-US" sz="1400" b="1" dirty="0"/>
              <a:t>	</a:t>
            </a:r>
            <a:r>
              <a:rPr lang="en-US" sz="1400" b="1" dirty="0" smtClean="0"/>
              <a:t>            </a:t>
            </a:r>
            <a:r>
              <a:rPr lang="en-US" sz="1400" b="1" dirty="0" smtClean="0">
                <a:solidFill>
                  <a:schemeClr val="accent1"/>
                </a:solidFill>
              </a:rPr>
              <a:t>63a108…</a:t>
            </a:r>
          </a:p>
          <a:p>
            <a:r>
              <a:rPr lang="en-US" sz="1400" b="1" dirty="0" smtClean="0"/>
              <a:t>Proof-of-DDoS:       </a:t>
            </a:r>
            <a:r>
              <a:rPr lang="en-US" sz="1400" b="1" dirty="0" smtClean="0">
                <a:solidFill>
                  <a:schemeClr val="accent3"/>
                </a:solidFill>
              </a:rPr>
              <a:t>8b2761…</a:t>
            </a:r>
          </a:p>
          <a:p>
            <a:r>
              <a:rPr lang="en-US" sz="1400" b="1" dirty="0" smtClean="0"/>
              <a:t>Transactions:</a:t>
            </a:r>
            <a:endParaRPr lang="en-US" sz="14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22254" y="1097102"/>
            <a:ext cx="20811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New </a:t>
            </a:r>
            <a:r>
              <a:rPr lang="en-US" sz="1400" b="1" i="1" dirty="0" smtClean="0"/>
              <a:t>Proof-of-DDoS</a:t>
            </a:r>
            <a:r>
              <a:rPr lang="en-US" sz="1400" b="1" dirty="0" smtClean="0"/>
              <a:t> block</a:t>
            </a:r>
            <a:endParaRPr lang="en-US" sz="1400" b="1" dirty="0"/>
          </a:p>
        </p:txBody>
      </p:sp>
      <p:cxnSp>
        <p:nvCxnSpPr>
          <p:cNvPr id="1038" name="Elbow Connector 1037"/>
          <p:cNvCxnSpPr>
            <a:stCxn id="14" idx="1"/>
            <a:endCxn id="44" idx="1"/>
          </p:cNvCxnSpPr>
          <p:nvPr/>
        </p:nvCxnSpPr>
        <p:spPr>
          <a:xfrm rot="10800000" flipH="1" flipV="1">
            <a:off x="396322" y="906085"/>
            <a:ext cx="25931" cy="344905"/>
          </a:xfrm>
          <a:prstGeom prst="bentConnector3">
            <a:avLst>
              <a:gd name="adj1" fmla="val -88157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7563" y="947877"/>
            <a:ext cx="260866" cy="2608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83453" y="1401664"/>
            <a:ext cx="2262158" cy="9844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3452" y="1401663"/>
            <a:ext cx="2307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Prev</a:t>
            </a:r>
            <a:r>
              <a:rPr lang="en-US" sz="1400" b="1" dirty="0" smtClean="0"/>
              <a:t> block hash:    cc2b1a…</a:t>
            </a:r>
            <a:endParaRPr lang="en-US" sz="1400" b="1" dirty="0"/>
          </a:p>
          <a:p>
            <a:r>
              <a:rPr lang="en-US" sz="1400" b="1" dirty="0" err="1" smtClean="0"/>
              <a:t>Tx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Merkle</a:t>
            </a:r>
            <a:r>
              <a:rPr lang="en-US" sz="1400" b="1" dirty="0" smtClean="0"/>
              <a:t> root:      839f2c…</a:t>
            </a:r>
          </a:p>
          <a:p>
            <a:r>
              <a:rPr lang="en-US" sz="1400" b="1" dirty="0" smtClean="0"/>
              <a:t>Diff:	          + </a:t>
            </a:r>
            <a:r>
              <a:rPr lang="en-US" sz="1400" b="1" i="1" dirty="0" smtClean="0"/>
              <a:t>vicX.com</a:t>
            </a:r>
          </a:p>
          <a:p>
            <a:r>
              <a:rPr lang="en-US" sz="1400" b="1" dirty="0" smtClean="0"/>
              <a:t>Transactions:</a:t>
            </a:r>
            <a:endParaRPr lang="en-US" sz="14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485357" y="1097102"/>
            <a:ext cx="16955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Proof-of-Stake </a:t>
            </a:r>
            <a:r>
              <a:rPr lang="en-US" sz="1400" b="1" dirty="0" smtClean="0"/>
              <a:t>block</a:t>
            </a:r>
            <a:endParaRPr lang="en-US" sz="1400" b="1" dirty="0"/>
          </a:p>
        </p:txBody>
      </p:sp>
      <p:sp>
        <p:nvSpPr>
          <p:cNvPr id="1042" name="TextBox 1041"/>
          <p:cNvSpPr txBox="1"/>
          <p:nvPr/>
        </p:nvSpPr>
        <p:spPr>
          <a:xfrm>
            <a:off x="429797" y="2521803"/>
            <a:ext cx="2259061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     -&gt; Miner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Alice -&gt; Bob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Dave  -&gt; 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DDoS vic2.com]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(PAY_TO_DDOS)    </a:t>
            </a:r>
          </a:p>
        </p:txBody>
      </p:sp>
      <p:cxnSp>
        <p:nvCxnSpPr>
          <p:cNvPr id="1046" name="Elbow Connector 1045"/>
          <p:cNvCxnSpPr>
            <a:stCxn id="38" idx="3"/>
          </p:cNvCxnSpPr>
          <p:nvPr/>
        </p:nvCxnSpPr>
        <p:spPr>
          <a:xfrm flipV="1">
            <a:off x="2688858" y="1547952"/>
            <a:ext cx="794594" cy="413782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80259" y="3066534"/>
            <a:ext cx="260866" cy="2608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87738" y="2386152"/>
            <a:ext cx="2259062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Bob -&gt; Bob (</a:t>
            </a:r>
            <a:r>
              <a:rPr lang="en-US" sz="12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coinstake</a:t>
            </a:r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[DDoS vic2.com] </a:t>
            </a:r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Eve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(PAY_TO_DDOS)    {proof}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2892920" y="1678643"/>
            <a:ext cx="424934" cy="17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4154" y="15024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296142" y="2589352"/>
            <a:ext cx="260866" cy="2608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286104" y="1114207"/>
            <a:ext cx="260866" cy="2608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4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76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19</cp:revision>
  <dcterms:created xsi:type="dcterms:W3CDTF">2016-05-08T04:50:33Z</dcterms:created>
  <dcterms:modified xsi:type="dcterms:W3CDTF">2016-05-09T01:12:02Z</dcterms:modified>
</cp:coreProperties>
</file>