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61" r:id="rId3"/>
    <p:sldId id="257" r:id="rId4"/>
    <p:sldId id="258" r:id="rId5"/>
    <p:sldId id="259" r:id="rId6"/>
    <p:sldId id="273" r:id="rId7"/>
    <p:sldId id="260" r:id="rId8"/>
    <p:sldId id="262" r:id="rId9"/>
    <p:sldId id="263" r:id="rId10"/>
    <p:sldId id="264" r:id="rId11"/>
    <p:sldId id="266" r:id="rId12"/>
    <p:sldId id="265" r:id="rId13"/>
    <p:sldId id="269" r:id="rId14"/>
    <p:sldId id="274" r:id="rId15"/>
    <p:sldId id="268" r:id="rId16"/>
    <p:sldId id="275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4"/>
    <p:restoredTop sz="85008"/>
  </p:normalViewPr>
  <p:slideViewPr>
    <p:cSldViewPr snapToGrid="0" snapToObjects="1">
      <p:cViewPr>
        <p:scale>
          <a:sx n="75" d="100"/>
          <a:sy n="75" d="100"/>
        </p:scale>
        <p:origin x="2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CD50-858C-8C48-A6FC-64864525D82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CBFA-088E-D14B-8B69-347D3259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each proof of work</a:t>
            </a:r>
          </a:p>
          <a:p>
            <a:r>
              <a:rPr lang="en-US" baseline="0" dirty="0" smtClean="0"/>
              <a:t>Discuss difficulty setting first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clear this is in normal a TLS Handshake!!!!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Discuss EVERY LINE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out what is in the </a:t>
            </a:r>
            <a:r>
              <a:rPr lang="en-US" baseline="0" dirty="0" err="1" smtClean="0"/>
              <a:t>client_random</a:t>
            </a:r>
            <a:endParaRPr lang="en-US" baseline="0" dirty="0" smtClean="0"/>
          </a:p>
          <a:p>
            <a:r>
              <a:rPr lang="en-US" baseline="0" dirty="0" smtClean="0"/>
              <a:t>Commitment to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how we are able to provide all</a:t>
            </a:r>
            <a:r>
              <a:rPr lang="en-US" baseline="0" dirty="0" smtClean="0"/>
              <a:t> of this as the miner, and what it proves to the other miners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key exchange parameters, signature, and the block’s nonce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two: explain why it does</a:t>
            </a:r>
            <a:r>
              <a:rPr lang="en-US" baseline="0" dirty="0" smtClean="0"/>
              <a:t> not work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learn we need a small number, but resiliency dictates dynamism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the people who can cause a victim site based on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Miner attacking our server</a:t>
            </a:r>
          </a:p>
          <a:p>
            <a:r>
              <a:rPr lang="en-US" dirty="0" smtClean="0"/>
              <a:t>Quad-core server running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Gigabit Ethernet</a:t>
            </a:r>
          </a:p>
          <a:p>
            <a:r>
              <a:rPr lang="tr-TR" dirty="0" smtClean="0"/>
              <a:t>3000 TLS </a:t>
            </a:r>
            <a:r>
              <a:rPr lang="en-US" dirty="0" smtClean="0"/>
              <a:t>Connections per second</a:t>
            </a:r>
          </a:p>
          <a:p>
            <a:r>
              <a:rPr lang="en-US" dirty="0" smtClean="0"/>
              <a:t>6x response time increase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6CE-5617-E445-B369-FFF23505C93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CD09-4EC6-AF4C-B6AE-49417ED404C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F671-3A6D-FD4E-9D04-779EC7A3134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5D5-19FC-A64F-8A7F-FCBD8BE2780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9CC5-B218-5D4C-8A63-42CE2E9D27C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D4B-E9A7-4348-B81D-CF8CA6EE663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385-1EBC-3945-B3D0-B75C2F9193C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C606-AA40-7A4A-A9B7-1C8CDE894609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BE46-D322-2040-9204-875AEE2EB4FF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2A82-0395-7A42-9E6F-6BDE5A1505A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D2A4-BB56-C849-B575-3549344F381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1D75-58F4-0848-8663-9DBBFAE7804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Colorado,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4"/>
    </mc:Choice>
    <mc:Fallback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server?</a:t>
            </a:r>
          </a:p>
          <a:p>
            <a:r>
              <a:rPr lang="en-US" dirty="0" smtClean="0"/>
              <a:t>Fixed set of servers?</a:t>
            </a:r>
          </a:p>
          <a:p>
            <a:r>
              <a:rPr lang="en-US" dirty="0" smtClean="0"/>
              <a:t>Proof-of-Stake blocks</a:t>
            </a:r>
          </a:p>
          <a:p>
            <a:r>
              <a:rPr lang="en-US" dirty="0" smtClean="0"/>
              <a:t>PAY_TO_DDOS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59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281"/>
    </mc:Choice>
    <mc:Fallback>
      <p:transition spd="slow" advTm="9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6" b="40387"/>
          <a:stretch/>
        </p:blipFill>
        <p:spPr>
          <a:xfrm>
            <a:off x="2484244" y="1690688"/>
            <a:ext cx="7223511" cy="4965277"/>
          </a:xfrm>
        </p:spPr>
      </p:pic>
      <p:sp>
        <p:nvSpPr>
          <p:cNvPr id="7" name="Right Arrow 6"/>
          <p:cNvSpPr/>
          <p:nvPr/>
        </p:nvSpPr>
        <p:spPr>
          <a:xfrm>
            <a:off x="2144807" y="5167745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9483281" y="3917017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6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26"/>
    </mc:Choice>
    <mc:Fallback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Difficulty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difficulty parameter</a:t>
            </a:r>
          </a:p>
          <a:p>
            <a:pPr lvl="1"/>
            <a:r>
              <a:rPr lang="en-US" dirty="0" smtClean="0"/>
              <a:t>Adjust the rate at which transactions are processed</a:t>
            </a:r>
          </a:p>
          <a:p>
            <a:r>
              <a:rPr lang="en-US" dirty="0" smtClean="0"/>
              <a:t>Per-domain difficulty parameter</a:t>
            </a:r>
          </a:p>
          <a:p>
            <a:pPr lvl="1"/>
            <a:r>
              <a:rPr lang="en-US" dirty="0" smtClean="0"/>
              <a:t>Allow all targets to be viable</a:t>
            </a:r>
          </a:p>
          <a:p>
            <a:r>
              <a:rPr lang="en-US" dirty="0" smtClean="0"/>
              <a:t>Constant time intervals</a:t>
            </a:r>
          </a:p>
          <a:p>
            <a:r>
              <a:rPr lang="en-US" dirty="0" smtClean="0"/>
              <a:t>Initial difficulty set by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465"/>
    </mc:Choice>
    <mc:Fallback>
      <p:transition spd="slow" advTm="1564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863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3" y="1704940"/>
            <a:ext cx="8588433" cy="51530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61"/>
    </mc:Choice>
    <mc:Fallback>
      <p:transition spd="slow" advTm="5236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"/>
    </mc:Choice>
    <mc:Fallback>
      <p:transition spd="slow" advTm="148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Malicous</a:t>
            </a:r>
            <a:r>
              <a:rPr lang="en-US" dirty="0" smtClean="0"/>
              <a:t> “useful” proof-of-work</a:t>
            </a:r>
          </a:p>
          <a:p>
            <a:r>
              <a:rPr lang="en-US" dirty="0" smtClean="0"/>
              <a:t>Challenges regarding bandwidth</a:t>
            </a:r>
          </a:p>
          <a:p>
            <a:r>
              <a:rPr lang="en-US" dirty="0" smtClean="0"/>
              <a:t>Forking to deny a target designation</a:t>
            </a:r>
          </a:p>
          <a:p>
            <a:r>
              <a:rPr lang="en-US" dirty="0" smtClean="0"/>
              <a:t>TLS 1.2, 1.3 </a:t>
            </a:r>
          </a:p>
          <a:p>
            <a:r>
              <a:rPr lang="en-US" dirty="0" err="1" smtClean="0"/>
              <a:t>Etherium</a:t>
            </a:r>
            <a:r>
              <a:rPr lang="en-US" dirty="0" smtClean="0"/>
              <a:t> smart contract PAY_TO_DDOS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739"/>
    </mc:Choice>
    <mc:Fallback>
      <p:transition spd="slow" advTm="24173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or cipher suite changes</a:t>
            </a:r>
          </a:p>
          <a:p>
            <a:r>
              <a:rPr lang="en-US" dirty="0" smtClean="0"/>
              <a:t>Claiming rewards</a:t>
            </a:r>
          </a:p>
          <a:p>
            <a:r>
              <a:rPr lang="en-US" dirty="0" smtClean="0"/>
              <a:t>Legal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publish the full coin</a:t>
            </a:r>
          </a:p>
          <a:p>
            <a:r>
              <a:rPr lang="en-US" dirty="0" smtClean="0"/>
              <a:t>Do not attack real servers</a:t>
            </a:r>
          </a:p>
          <a:p>
            <a:r>
              <a:rPr lang="en-US" dirty="0" smtClean="0"/>
              <a:t>Full disclosure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82"/>
    </mc:Choice>
    <mc:Fallback>
      <p:transition spd="slow" advTm="440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Colorado,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2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4"/>
    </mc:Choice>
    <mc:Fallback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9"/>
    </mc:Choice>
    <mc:Fallback>
      <p:transition spd="slow" advTm="3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Digital, decentralized cash</a:t>
            </a:r>
          </a:p>
          <a:p>
            <a:r>
              <a:rPr lang="en-US" dirty="0" smtClean="0"/>
              <a:t>Double spending problem</a:t>
            </a:r>
          </a:p>
          <a:p>
            <a:r>
              <a:rPr lang="en-US" dirty="0" smtClean="0"/>
              <a:t>Public ledger of transactions</a:t>
            </a:r>
          </a:p>
          <a:p>
            <a:r>
              <a:rPr lang="en-US" dirty="0" smtClean="0"/>
              <a:t>Mining rewards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51" y="2310937"/>
            <a:ext cx="6912002" cy="3168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56551" y="547893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196"/>
    </mc:Choice>
    <mc:Fallback>
      <p:transition spd="slow" advTm="1041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</a:p>
          <a:p>
            <a:r>
              <a:rPr lang="en-US" dirty="0" err="1" smtClean="0"/>
              <a:t>Permacoin</a:t>
            </a:r>
            <a:endParaRPr lang="en-US" dirty="0" smtClean="0"/>
          </a:p>
          <a:p>
            <a:r>
              <a:rPr lang="en-US" dirty="0" err="1" smtClean="0"/>
              <a:t>TorPath</a:t>
            </a:r>
            <a:endParaRPr lang="en-US" dirty="0" smtClean="0"/>
          </a:p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err="1" smtClean="0"/>
              <a:t>DDoSCoin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26" y="2296621"/>
            <a:ext cx="8622145" cy="201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5277" y="4315921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96"/>
    </mc:Choice>
    <mc:Fallback>
      <p:transition spd="slow" advTm="1171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smtClean="0"/>
              <a:t>Coin-days are proof</a:t>
            </a:r>
          </a:p>
          <a:p>
            <a:r>
              <a:rPr lang="en-US" dirty="0" smtClean="0"/>
              <a:t>Rate-limiting prevents proof-of-work</a:t>
            </a:r>
          </a:p>
          <a:p>
            <a:r>
              <a:rPr lang="en-US" dirty="0" smtClean="0"/>
              <a:t>Coins can only age 90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b="1" dirty="0" err="1" smtClean="0"/>
              <a:t>DDoSCoin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"/>
    </mc:Choice>
    <mc:Fallback>
      <p:transition spd="slow" advTm="17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7" y="1995055"/>
            <a:ext cx="10513501" cy="37604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9296" y="4555067"/>
            <a:ext cx="8209648" cy="914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9296" y="4114800"/>
            <a:ext cx="8209648" cy="13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8933" y="3488268"/>
            <a:ext cx="8209648" cy="198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8933" y="2607733"/>
            <a:ext cx="8209648" cy="2785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644"/>
    </mc:Choice>
    <mc:Fallback>
      <p:transition spd="slow" advTm="123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client random</a:t>
            </a:r>
          </a:p>
          <a:p>
            <a:pPr lvl="1"/>
            <a:r>
              <a:rPr lang="en-US" dirty="0" smtClean="0"/>
              <a:t>Previous block hash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 err="1" smtClean="0"/>
              <a:t>Merkle</a:t>
            </a:r>
            <a:r>
              <a:rPr lang="en-US" dirty="0" smtClean="0"/>
              <a:t> tree root</a:t>
            </a:r>
          </a:p>
          <a:p>
            <a:pPr lvl="1"/>
            <a:r>
              <a:rPr lang="en-US" dirty="0" smtClean="0"/>
              <a:t>Nonce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Previous block hash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 hash</a:t>
            </a:r>
          </a:p>
          <a:p>
            <a:r>
              <a:rPr lang="en-US" dirty="0" smtClean="0"/>
              <a:t>Client random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Target difficulty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5" y="2119745"/>
            <a:ext cx="7510197" cy="268626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66"/>
    </mc:Choice>
    <mc:Fallback>
      <p:transition spd="slow" advTm="8646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7.1|44.7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372</Words>
  <Application>Microsoft Macintosh PowerPoint</Application>
  <PresentationFormat>Widescreen</PresentationFormat>
  <Paragraphs>136</Paragraphs>
  <Slides>18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DDoSCoin  Cryptocurrency with a Malicious Proof-of-Work </vt:lpstr>
      <vt:lpstr>Outline</vt:lpstr>
      <vt:lpstr>Cryptocurrencies</vt:lpstr>
      <vt:lpstr>Proof-of-Work</vt:lpstr>
      <vt:lpstr>Proof-of-Stake</vt:lpstr>
      <vt:lpstr>Outline</vt:lpstr>
      <vt:lpstr>DDoSCoin Proof-of-Work</vt:lpstr>
      <vt:lpstr>DDoSCoin Proof-of-Work</vt:lpstr>
      <vt:lpstr>Block Validation</vt:lpstr>
      <vt:lpstr>Victim Selection</vt:lpstr>
      <vt:lpstr>Victim Selection</vt:lpstr>
      <vt:lpstr>Target Difficulty </vt:lpstr>
      <vt:lpstr>Proof-of-Work Implementation</vt:lpstr>
      <vt:lpstr>Outline</vt:lpstr>
      <vt:lpstr>Discussion</vt:lpstr>
      <vt:lpstr>Defenses</vt:lpstr>
      <vt:lpstr>Ethics</vt:lpstr>
      <vt:lpstr>DDoSCoin  Cryptocurrency with a Malicious Proof-of-Work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DDoSCoin  Cryptocurrency with a Malicious Proof-of-Work </dc:title>
  <dc:creator>Ben V</dc:creator>
  <cp:lastModifiedBy>Ben V</cp:lastModifiedBy>
  <cp:revision>30</cp:revision>
  <dcterms:created xsi:type="dcterms:W3CDTF">2016-07-16T18:18:45Z</dcterms:created>
  <dcterms:modified xsi:type="dcterms:W3CDTF">2016-07-20T14:54:54Z</dcterms:modified>
</cp:coreProperties>
</file>