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59" r:id="rId6"/>
    <p:sldId id="273" r:id="rId7"/>
    <p:sldId id="260" r:id="rId8"/>
    <p:sldId id="262" r:id="rId9"/>
    <p:sldId id="263" r:id="rId10"/>
    <p:sldId id="264" r:id="rId11"/>
    <p:sldId id="266" r:id="rId12"/>
    <p:sldId id="265" r:id="rId13"/>
    <p:sldId id="269" r:id="rId14"/>
    <p:sldId id="274" r:id="rId15"/>
    <p:sldId id="268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958"/>
    <p:restoredTop sz="85008"/>
  </p:normalViewPr>
  <p:slideViewPr>
    <p:cSldViewPr snapToGrid="0" snapToObjects="1">
      <p:cViewPr varScale="1">
        <p:scale>
          <a:sx n="88" d="100"/>
          <a:sy n="8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CD50-858C-8C48-A6FC-64864525D82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6CBFA-088E-D14B-8B69-347D3259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each proof of work</a:t>
            </a:r>
          </a:p>
          <a:p>
            <a:r>
              <a:rPr lang="en-US" baseline="0" dirty="0" smtClean="0"/>
              <a:t>Discuss difficulty setting first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EVERY LINE</a:t>
            </a:r>
          </a:p>
          <a:p>
            <a:r>
              <a:rPr lang="en-US" dirty="0" smtClean="0"/>
              <a:t>Drag</a:t>
            </a:r>
            <a:r>
              <a:rPr lang="en-US" baseline="0" dirty="0" smtClean="0"/>
              <a:t> out what is in the </a:t>
            </a:r>
            <a:r>
              <a:rPr lang="en-US" baseline="0" dirty="0" err="1" smtClean="0"/>
              <a:t>client_random</a:t>
            </a:r>
            <a:endParaRPr lang="en-US" baseline="0" dirty="0" smtClean="0"/>
          </a:p>
          <a:p>
            <a:r>
              <a:rPr lang="en-US" baseline="0" dirty="0" smtClean="0"/>
              <a:t>Commitment to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how we are able to provide all</a:t>
            </a:r>
            <a:r>
              <a:rPr lang="en-US" baseline="0" dirty="0" smtClean="0"/>
              <a:t> of this as the miner, and what it proves to the other miners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key exchange parameters, signature, and the block’s nonce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two: explain why it does</a:t>
            </a:r>
            <a:r>
              <a:rPr lang="en-US" baseline="0" dirty="0" smtClean="0"/>
              <a:t> not work at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learn we need a small number, but resiliency dictates dynamism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the people who can cause a victim site based on the other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reward</a:t>
            </a:r>
            <a:r>
              <a:rPr lang="en-US" baseline="0" dirty="0" smtClean="0"/>
              <a:t> for proof of stake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51E2-5435-9242-9181-60E922E839A3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Colorado, Boulder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02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24"/>
    </mc:Choice>
    <mc:Fallback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server?</a:t>
            </a:r>
          </a:p>
          <a:p>
            <a:r>
              <a:rPr lang="en-US" dirty="0" smtClean="0"/>
              <a:t>Fixed set of servers?</a:t>
            </a:r>
          </a:p>
          <a:p>
            <a:r>
              <a:rPr lang="en-US" dirty="0" smtClean="0"/>
              <a:t>Proof-of-Stake blocks</a:t>
            </a:r>
          </a:p>
          <a:p>
            <a:r>
              <a:rPr lang="en-US" dirty="0" smtClean="0"/>
              <a:t>PAY_TO_DDOS transactions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59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281"/>
    </mc:Choice>
    <mc:Fallback>
      <p:transition spd="slow" advTm="9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6" b="40387"/>
          <a:stretch/>
        </p:blipFill>
        <p:spPr>
          <a:xfrm>
            <a:off x="2484244" y="1690688"/>
            <a:ext cx="7223511" cy="4965277"/>
          </a:xfrm>
        </p:spPr>
      </p:pic>
      <p:sp>
        <p:nvSpPr>
          <p:cNvPr id="7" name="Right Arrow 6"/>
          <p:cNvSpPr/>
          <p:nvPr/>
        </p:nvSpPr>
        <p:spPr>
          <a:xfrm>
            <a:off x="2144807" y="5167745"/>
            <a:ext cx="67887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782" y="4731327"/>
            <a:ext cx="69965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9483281" y="3917017"/>
            <a:ext cx="698331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4049" y="143231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PAY_TO_DDOS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4049" y="1432316"/>
            <a:ext cx="372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Proof-of-Stake Block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6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26"/>
    </mc:Choice>
    <mc:Fallback>
      <p:transition spd="slow" advTm="1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Difficulty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difficulty parameter</a:t>
            </a:r>
          </a:p>
          <a:p>
            <a:pPr lvl="1"/>
            <a:r>
              <a:rPr lang="en-US" dirty="0" smtClean="0"/>
              <a:t>Adjust the rate at which transactions are processed</a:t>
            </a:r>
          </a:p>
          <a:p>
            <a:r>
              <a:rPr lang="en-US" dirty="0" smtClean="0"/>
              <a:t>Per-domain difficulty parameter</a:t>
            </a:r>
          </a:p>
          <a:p>
            <a:pPr lvl="1"/>
            <a:r>
              <a:rPr lang="en-US" dirty="0" smtClean="0"/>
              <a:t>Allow all targets to be viable</a:t>
            </a:r>
          </a:p>
          <a:p>
            <a:r>
              <a:rPr lang="en-US" dirty="0" smtClean="0"/>
              <a:t>Constant time intervals</a:t>
            </a:r>
          </a:p>
          <a:p>
            <a:r>
              <a:rPr lang="en-US" dirty="0" smtClean="0"/>
              <a:t>Initial difficulty set by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2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465"/>
    </mc:Choice>
    <mc:Fallback>
      <p:transition spd="slow" advTm="1564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8636" cy="4351338"/>
          </a:xfrm>
        </p:spPr>
        <p:txBody>
          <a:bodyPr/>
          <a:lstStyle/>
          <a:p>
            <a:r>
              <a:rPr lang="en-US" dirty="0" smtClean="0"/>
              <a:t>Miner attacking our server</a:t>
            </a:r>
          </a:p>
          <a:p>
            <a:r>
              <a:rPr lang="en-US" dirty="0" smtClean="0"/>
              <a:t>Quad-core server running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Gigabit Ethernet</a:t>
            </a:r>
          </a:p>
          <a:p>
            <a:r>
              <a:rPr lang="tr-TR" dirty="0"/>
              <a:t>3000 TLS </a:t>
            </a:r>
            <a:r>
              <a:rPr lang="en-US" dirty="0" smtClean="0"/>
              <a:t>Connections per second</a:t>
            </a:r>
          </a:p>
          <a:p>
            <a:r>
              <a:rPr lang="en-US" dirty="0" smtClean="0"/>
              <a:t>6x response time increase</a:t>
            </a:r>
          </a:p>
          <a:p>
            <a:pPr marL="0" indent="0">
              <a:buNone/>
            </a:pP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7762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61"/>
    </mc:Choice>
    <mc:Fallback>
      <p:transition spd="slow" advTm="5236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b="1" dirty="0" smtClean="0"/>
              <a:t>Discussion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0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"/>
    </mc:Choice>
    <mc:Fallback>
      <p:transition spd="slow" advTm="148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Malicous</a:t>
            </a:r>
            <a:r>
              <a:rPr lang="en-US" dirty="0" smtClean="0"/>
              <a:t> “useful” proof-of-work</a:t>
            </a:r>
          </a:p>
          <a:p>
            <a:r>
              <a:rPr lang="en-US" dirty="0" smtClean="0"/>
              <a:t>Challenges regarding bandwidth</a:t>
            </a:r>
          </a:p>
          <a:p>
            <a:r>
              <a:rPr lang="en-US" dirty="0" smtClean="0"/>
              <a:t>Forking to deny a target designation</a:t>
            </a:r>
          </a:p>
          <a:p>
            <a:r>
              <a:rPr lang="en-US" dirty="0" smtClean="0"/>
              <a:t>TLS 1.2+ </a:t>
            </a:r>
          </a:p>
          <a:p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Version or cipher suite changes</a:t>
            </a:r>
          </a:p>
          <a:p>
            <a:pPr lvl="1"/>
            <a:r>
              <a:rPr lang="en-US" dirty="0" smtClean="0"/>
              <a:t>Claiming rewards</a:t>
            </a:r>
          </a:p>
          <a:p>
            <a:pPr lvl="1"/>
            <a:r>
              <a:rPr lang="en-US" dirty="0" smtClean="0"/>
              <a:t>Legal action</a:t>
            </a:r>
          </a:p>
          <a:p>
            <a:r>
              <a:rPr lang="en-US" dirty="0" err="1" smtClean="0"/>
              <a:t>Etherium</a:t>
            </a:r>
            <a:r>
              <a:rPr lang="en-US" dirty="0" smtClean="0"/>
              <a:t> smart contract PAY_TO_DDOS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1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739"/>
    </mc:Choice>
    <mc:Fallback>
      <p:transition spd="slow" advTm="24173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publish the full coin</a:t>
            </a:r>
          </a:p>
          <a:p>
            <a:r>
              <a:rPr lang="en-US" dirty="0" smtClean="0"/>
              <a:t>Do not attack real servers</a:t>
            </a:r>
          </a:p>
          <a:p>
            <a:r>
              <a:rPr lang="en-US" dirty="0" smtClean="0"/>
              <a:t>Full disclosure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82"/>
    </mc:Choice>
    <mc:Fallback>
      <p:transition spd="slow" advTm="4408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Colorado, Boulder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536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4"/>
    </mc:Choice>
    <mc:Fallback>
      <p:transition spd="slow" advTm="45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9"/>
    </mc:Choice>
    <mc:Fallback>
      <p:transition spd="slow" advTm="39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Digital, decentralized cash</a:t>
            </a:r>
          </a:p>
          <a:p>
            <a:r>
              <a:rPr lang="en-US" dirty="0" smtClean="0"/>
              <a:t>Double spending problem</a:t>
            </a:r>
          </a:p>
          <a:p>
            <a:r>
              <a:rPr lang="en-US" dirty="0" smtClean="0"/>
              <a:t>Public ledger of transactions</a:t>
            </a:r>
          </a:p>
          <a:p>
            <a:r>
              <a:rPr lang="en-US" dirty="0" smtClean="0"/>
              <a:t>Mining rewards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196"/>
    </mc:Choice>
    <mc:Fallback>
      <p:transition spd="slow" advTm="1041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</a:p>
          <a:p>
            <a:r>
              <a:rPr lang="en-US" dirty="0" err="1" smtClean="0"/>
              <a:t>Litecoin</a:t>
            </a:r>
            <a:endParaRPr lang="en-US" dirty="0" smtClean="0"/>
          </a:p>
          <a:p>
            <a:r>
              <a:rPr lang="en-US" dirty="0" err="1" smtClean="0"/>
              <a:t>Permacoin</a:t>
            </a:r>
            <a:endParaRPr lang="en-US" dirty="0" smtClean="0"/>
          </a:p>
          <a:p>
            <a:r>
              <a:rPr lang="en-US" dirty="0" err="1" smtClean="0"/>
              <a:t>TorPath</a:t>
            </a:r>
            <a:endParaRPr lang="en-US" dirty="0" smtClean="0"/>
          </a:p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err="1" smtClean="0"/>
              <a:t>DDoSCoin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96"/>
    </mc:Choice>
    <mc:Fallback>
      <p:transition spd="slow" advTm="1171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smtClean="0"/>
              <a:t>Coin-days are proof</a:t>
            </a:r>
          </a:p>
          <a:p>
            <a:r>
              <a:rPr lang="en-US" dirty="0" smtClean="0"/>
              <a:t>Rate-limiting prevents proof-of-work</a:t>
            </a:r>
          </a:p>
          <a:p>
            <a:r>
              <a:rPr lang="en-US" dirty="0" smtClean="0"/>
              <a:t>Coins can only age 90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b="1" dirty="0" err="1" smtClean="0"/>
              <a:t>DDoSCoin</a:t>
            </a:r>
            <a:r>
              <a:rPr lang="en-US" b="1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3"/>
    </mc:Choice>
    <mc:Fallback>
      <p:transition spd="slow" advTm="17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7" y="1995055"/>
            <a:ext cx="10513501" cy="3760497"/>
          </a:xfrm>
        </p:spPr>
      </p:pic>
    </p:spTree>
    <p:extLst>
      <p:ext uri="{BB962C8B-B14F-4D97-AF65-F5344CB8AC3E}">
        <p14:creationId xmlns:p14="http://schemas.microsoft.com/office/powerpoint/2010/main" val="205768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644"/>
    </mc:Choice>
    <mc:Fallback>
      <p:transition spd="slow" advTm="1236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client random</a:t>
            </a:r>
          </a:p>
          <a:p>
            <a:pPr lvl="1"/>
            <a:r>
              <a:rPr lang="en-US" dirty="0" smtClean="0"/>
              <a:t>Previous block hash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 err="1" smtClean="0"/>
              <a:t>Merkle</a:t>
            </a:r>
            <a:r>
              <a:rPr lang="en-US" dirty="0" smtClean="0"/>
              <a:t> tree root</a:t>
            </a:r>
          </a:p>
          <a:p>
            <a:pPr lvl="1"/>
            <a:r>
              <a:rPr lang="en-US" dirty="0" smtClean="0"/>
              <a:t>Nonce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Previous block hash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tree hash</a:t>
            </a:r>
          </a:p>
          <a:p>
            <a:r>
              <a:rPr lang="en-US" dirty="0" smtClean="0"/>
              <a:t>Client random</a:t>
            </a:r>
          </a:p>
          <a:p>
            <a:r>
              <a:rPr lang="en-US" dirty="0" smtClean="0"/>
              <a:t>Certificate </a:t>
            </a:r>
          </a:p>
          <a:p>
            <a:r>
              <a:rPr lang="en-US" dirty="0" smtClean="0"/>
              <a:t>Signature</a:t>
            </a:r>
          </a:p>
          <a:p>
            <a:r>
              <a:rPr lang="en-US" dirty="0" smtClean="0"/>
              <a:t>Target difficulty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5" y="2119745"/>
            <a:ext cx="7510197" cy="2686267"/>
          </a:xfrm>
        </p:spPr>
      </p:pic>
    </p:spTree>
    <p:extLst>
      <p:ext uri="{BB962C8B-B14F-4D97-AF65-F5344CB8AC3E}">
        <p14:creationId xmlns:p14="http://schemas.microsoft.com/office/powerpoint/2010/main" val="22233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66"/>
    </mc:Choice>
    <mc:Fallback>
      <p:transition spd="slow" advTm="8646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7.1|44.7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0.1|27.4|1|1.6|38.1|29.4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332</Words>
  <Application>Microsoft Macintosh PowerPoint</Application>
  <PresentationFormat>Widescreen</PresentationFormat>
  <Paragraphs>109</Paragraphs>
  <Slides>17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DDoSCoin  Cryptocurrency with a Malicious Proof-of-Work </vt:lpstr>
      <vt:lpstr>Outline</vt:lpstr>
      <vt:lpstr>Cryptocurrencies</vt:lpstr>
      <vt:lpstr>Proof-of-Work</vt:lpstr>
      <vt:lpstr>Proof-of-Stake</vt:lpstr>
      <vt:lpstr>Outline</vt:lpstr>
      <vt:lpstr>DDoSCoin Proof-of-Work</vt:lpstr>
      <vt:lpstr>DDoSCoin Proof-of-Work</vt:lpstr>
      <vt:lpstr>Block Validation</vt:lpstr>
      <vt:lpstr>Victim Selection</vt:lpstr>
      <vt:lpstr>Victim Selection</vt:lpstr>
      <vt:lpstr>Target Difficulty </vt:lpstr>
      <vt:lpstr>Implementation</vt:lpstr>
      <vt:lpstr>Outline</vt:lpstr>
      <vt:lpstr>Discussion</vt:lpstr>
      <vt:lpstr>Ethics</vt:lpstr>
      <vt:lpstr>DDoSCoin  Cryptocurrency with a Malicious Proof-of-Work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DDoSCoin  Cryptocurrency with a Malicious Proof-of-Work </dc:title>
  <dc:creator>Ben V</dc:creator>
  <cp:lastModifiedBy>Ben V</cp:lastModifiedBy>
  <cp:revision>22</cp:revision>
  <dcterms:created xsi:type="dcterms:W3CDTF">2016-07-16T18:18:45Z</dcterms:created>
  <dcterms:modified xsi:type="dcterms:W3CDTF">2016-07-19T18:42:16Z</dcterms:modified>
</cp:coreProperties>
</file>