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4944" y="-19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D787-F3E3-1A45-8F8E-AEA42D5CBE26}" type="datetimeFigureOut">
              <a:rPr lang="en-US" smtClean="0"/>
              <a:t>07/04/2012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2B46-F0DA-1F48-9C09-93381B1F7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3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D787-F3E3-1A45-8F8E-AEA42D5CBE26}" type="datetimeFigureOut">
              <a:rPr lang="en-US" smtClean="0"/>
              <a:t>07/04/2012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2B46-F0DA-1F48-9C09-93381B1F7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5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D787-F3E3-1A45-8F8E-AEA42D5CBE26}" type="datetimeFigureOut">
              <a:rPr lang="en-US" smtClean="0"/>
              <a:t>07/04/2012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2B46-F0DA-1F48-9C09-93381B1F7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7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D787-F3E3-1A45-8F8E-AEA42D5CBE26}" type="datetimeFigureOut">
              <a:rPr lang="en-US" smtClean="0"/>
              <a:t>07/04/2012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2B46-F0DA-1F48-9C09-93381B1F7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2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D787-F3E3-1A45-8F8E-AEA42D5CBE26}" type="datetimeFigureOut">
              <a:rPr lang="en-US" smtClean="0"/>
              <a:t>07/04/2012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2B46-F0DA-1F48-9C09-93381B1F7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6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D787-F3E3-1A45-8F8E-AEA42D5CBE26}" type="datetimeFigureOut">
              <a:rPr lang="en-US" smtClean="0"/>
              <a:t>07/04/2012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2B46-F0DA-1F48-9C09-93381B1F7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3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D787-F3E3-1A45-8F8E-AEA42D5CBE26}" type="datetimeFigureOut">
              <a:rPr lang="en-US" smtClean="0"/>
              <a:t>07/04/2012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2B46-F0DA-1F48-9C09-93381B1F7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D787-F3E3-1A45-8F8E-AEA42D5CBE26}" type="datetimeFigureOut">
              <a:rPr lang="en-US" smtClean="0"/>
              <a:t>07/04/2012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2B46-F0DA-1F48-9C09-93381B1F7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D787-F3E3-1A45-8F8E-AEA42D5CBE26}" type="datetimeFigureOut">
              <a:rPr lang="en-US" smtClean="0"/>
              <a:t>07/04/2012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2B46-F0DA-1F48-9C09-93381B1F7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D787-F3E3-1A45-8F8E-AEA42D5CBE26}" type="datetimeFigureOut">
              <a:rPr lang="en-US" smtClean="0"/>
              <a:t>07/04/2012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2B46-F0DA-1F48-9C09-93381B1F7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3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D787-F3E3-1A45-8F8E-AEA42D5CBE26}" type="datetimeFigureOut">
              <a:rPr lang="en-US" smtClean="0"/>
              <a:t>07/04/2012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2B46-F0DA-1F48-9C09-93381B1F7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8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9D787-F3E3-1A45-8F8E-AEA42D5CBE26}" type="datetimeFigureOut">
              <a:rPr lang="en-US" smtClean="0"/>
              <a:t>07/04/2012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B2B46-F0DA-1F48-9C09-93381B1F7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9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4-06 at 10.47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857" y="741656"/>
            <a:ext cx="2403900" cy="51823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94857" y="741656"/>
            <a:ext cx="1479352" cy="5182321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74209" y="765849"/>
            <a:ext cx="305920" cy="159456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74209" y="2360409"/>
            <a:ext cx="602124" cy="3563568"/>
          </a:xfrm>
          <a:prstGeom prst="rect">
            <a:avLst/>
          </a:prstGeom>
          <a:solidFill>
            <a:schemeClr val="accent6">
              <a:alpha val="3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75271" y="765849"/>
            <a:ext cx="301062" cy="1594560"/>
          </a:xfrm>
          <a:prstGeom prst="rect">
            <a:avLst/>
          </a:prstGeom>
          <a:solidFill>
            <a:schemeClr val="accent6">
              <a:alpha val="3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76333" y="741656"/>
            <a:ext cx="322424" cy="518232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8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4-06 at 10.47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857" y="741656"/>
            <a:ext cx="2403900" cy="51823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94857" y="741656"/>
            <a:ext cx="1479352" cy="5182321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74209" y="765849"/>
            <a:ext cx="305920" cy="159456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74209" y="2360409"/>
            <a:ext cx="602124" cy="3563568"/>
          </a:xfrm>
          <a:prstGeom prst="rect">
            <a:avLst/>
          </a:prstGeom>
          <a:solidFill>
            <a:schemeClr val="accent6">
              <a:alpha val="3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75271" y="765849"/>
            <a:ext cx="301062" cy="1594560"/>
          </a:xfrm>
          <a:prstGeom prst="rect">
            <a:avLst/>
          </a:prstGeom>
          <a:solidFill>
            <a:schemeClr val="accent6">
              <a:alpha val="3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76333" y="741657"/>
            <a:ext cx="322424" cy="2590824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76333" y="3647417"/>
            <a:ext cx="322424" cy="2276560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1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4-07 at 07.16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857" y="745529"/>
            <a:ext cx="2530699" cy="5184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55489" y="765849"/>
            <a:ext cx="305920" cy="295871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61409" y="2692399"/>
            <a:ext cx="291123" cy="3231577"/>
          </a:xfrm>
          <a:prstGeom prst="rect">
            <a:avLst/>
          </a:prstGeom>
          <a:solidFill>
            <a:schemeClr val="accent6">
              <a:alpha val="3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70729" y="3016289"/>
            <a:ext cx="301062" cy="320039"/>
          </a:xfrm>
          <a:prstGeom prst="rect">
            <a:avLst/>
          </a:prstGeom>
          <a:solidFill>
            <a:schemeClr val="accent6">
              <a:alpha val="3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62693" y="741656"/>
            <a:ext cx="322424" cy="3556023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26129" y="765849"/>
            <a:ext cx="270231" cy="295871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94857" y="1405929"/>
            <a:ext cx="601503" cy="631151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00729" y="2064538"/>
            <a:ext cx="270231" cy="612622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20338" y="2360409"/>
            <a:ext cx="270231" cy="1937271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25418" y="5302289"/>
            <a:ext cx="1155142" cy="621688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00729" y="4646969"/>
            <a:ext cx="270231" cy="295871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00729" y="3697009"/>
            <a:ext cx="270231" cy="600671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96360" y="1741209"/>
            <a:ext cx="302755" cy="61920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97382" y="3336328"/>
            <a:ext cx="302755" cy="961351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04195" y="752120"/>
            <a:ext cx="276366" cy="323060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95800" y="761976"/>
            <a:ext cx="359689" cy="934744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500880" y="2692400"/>
            <a:ext cx="359689" cy="96520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73435" y="3992880"/>
            <a:ext cx="359689" cy="127508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3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4-07 at 07.05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336" y="747657"/>
            <a:ext cx="2395306" cy="5184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25336" y="1061719"/>
            <a:ext cx="301784" cy="960121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05400" y="4003600"/>
            <a:ext cx="305920" cy="94940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30799" y="2677159"/>
            <a:ext cx="284481" cy="3246817"/>
          </a:xfrm>
          <a:prstGeom prst="rect">
            <a:avLst/>
          </a:prstGeom>
          <a:solidFill>
            <a:schemeClr val="accent6">
              <a:alpha val="3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30798" y="765849"/>
            <a:ext cx="284481" cy="1255991"/>
          </a:xfrm>
          <a:prstGeom prst="rect">
            <a:avLst/>
          </a:prstGeom>
          <a:solidFill>
            <a:schemeClr val="accent6">
              <a:alpha val="3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15280" y="741656"/>
            <a:ext cx="283477" cy="388996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25336" y="2360409"/>
            <a:ext cx="584200" cy="2592591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25336" y="5598160"/>
            <a:ext cx="301784" cy="333497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09536" y="765849"/>
            <a:ext cx="301784" cy="2886671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17912" y="756386"/>
            <a:ext cx="301784" cy="333497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07752" y="1708663"/>
            <a:ext cx="301784" cy="651746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27120" y="4959337"/>
            <a:ext cx="883920" cy="94940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09256" y="4631617"/>
            <a:ext cx="301784" cy="333497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18145" y="4298120"/>
            <a:ext cx="301784" cy="130004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16361" y="2677160"/>
            <a:ext cx="301784" cy="129032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11040" y="765849"/>
            <a:ext cx="301784" cy="159456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11040" y="3017520"/>
            <a:ext cx="301784" cy="63500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09256" y="1375166"/>
            <a:ext cx="301784" cy="333497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216361" y="765849"/>
            <a:ext cx="301784" cy="324033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26701" y="3017520"/>
            <a:ext cx="304098" cy="314960"/>
          </a:xfrm>
          <a:prstGeom prst="rect">
            <a:avLst/>
          </a:prstGeom>
          <a:solidFill>
            <a:schemeClr val="accent6">
              <a:alpha val="3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827052" y="4626536"/>
            <a:ext cx="304098" cy="656663"/>
          </a:xfrm>
          <a:prstGeom prst="rect">
            <a:avLst/>
          </a:prstGeom>
          <a:solidFill>
            <a:schemeClr val="accent6">
              <a:alpha val="3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26701" y="5593777"/>
            <a:ext cx="304098" cy="314960"/>
          </a:xfrm>
          <a:prstGeom prst="rect">
            <a:avLst/>
          </a:prstGeom>
          <a:solidFill>
            <a:schemeClr val="accent6">
              <a:alpha val="3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3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Ishida</dc:creator>
  <cp:lastModifiedBy>Richard Ishida</cp:lastModifiedBy>
  <cp:revision>4</cp:revision>
  <dcterms:created xsi:type="dcterms:W3CDTF">2012-04-07T05:36:18Z</dcterms:created>
  <dcterms:modified xsi:type="dcterms:W3CDTF">2012-04-07T06:29:32Z</dcterms:modified>
</cp:coreProperties>
</file>