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8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7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8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6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7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4-10-01 at 2.0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6534"/>
            <a:ext cx="9144000" cy="17458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4566" y="3223067"/>
            <a:ext cx="3953514" cy="52719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3963"/>
            <a:ext cx="180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click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7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4-10-01 at 2.0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6534"/>
            <a:ext cx="9144000" cy="17458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8363" y="3233325"/>
            <a:ext cx="3953514" cy="52719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3963"/>
            <a:ext cx="180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click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0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qubick.kim@gmail.com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Jeeeun kim</dc:creator>
  <cp:lastModifiedBy>Jeeeun kim</cp:lastModifiedBy>
  <cp:revision>11</cp:revision>
  <dcterms:created xsi:type="dcterms:W3CDTF">2014-10-01T19:50:00Z</dcterms:created>
  <dcterms:modified xsi:type="dcterms:W3CDTF">2014-10-01T20:03:45Z</dcterms:modified>
</cp:coreProperties>
</file>