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-36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D732D-38B0-F34E-AB11-E25E2F9F1089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28206-8B3A-724C-8886-ED393CBB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28206-8B3A-724C-8886-ED393CBB29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28206-8B3A-724C-8886-ED393CBB29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28206-8B3A-724C-8886-ED393CBB29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7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5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4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8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899"/>
            <a:ext cx="9144000" cy="571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412" y="151863"/>
            <a:ext cx="2269822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/>
              <a:t>CLICK</a:t>
            </a:r>
            <a:endParaRPr lang="en-US" sz="7200" dirty="0"/>
          </a:p>
        </p:txBody>
      </p:sp>
      <p:sp>
        <p:nvSpPr>
          <p:cNvPr id="8" name="Rectangle 7"/>
          <p:cNvSpPr/>
          <p:nvPr/>
        </p:nvSpPr>
        <p:spPr>
          <a:xfrm>
            <a:off x="662637" y="5204763"/>
            <a:ext cx="924924" cy="773121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855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9-30 at 4.38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58" y="2286668"/>
            <a:ext cx="6718300" cy="321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47068" y="911179"/>
            <a:ext cx="2269822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/>
              <a:t>CLICK</a:t>
            </a:r>
            <a:endParaRPr lang="en-US" sz="7200" dirty="0"/>
          </a:p>
        </p:txBody>
      </p:sp>
      <p:sp>
        <p:nvSpPr>
          <p:cNvPr id="9" name="Rectangle 8"/>
          <p:cNvSpPr/>
          <p:nvPr/>
        </p:nvSpPr>
        <p:spPr>
          <a:xfrm>
            <a:off x="4610828" y="2397116"/>
            <a:ext cx="1615169" cy="1427076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128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9-30 at 4.42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859"/>
            <a:ext cx="9144000" cy="5454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0323" y="1905191"/>
            <a:ext cx="2269822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/>
              <a:t>CLICK</a:t>
            </a:r>
            <a:endParaRPr lang="en-US" sz="7200" dirty="0"/>
          </a:p>
        </p:txBody>
      </p:sp>
      <p:sp>
        <p:nvSpPr>
          <p:cNvPr id="8" name="Rectangle 7"/>
          <p:cNvSpPr/>
          <p:nvPr/>
        </p:nvSpPr>
        <p:spPr>
          <a:xfrm>
            <a:off x="3920585" y="2581673"/>
            <a:ext cx="1808436" cy="1504826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84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</Words>
  <Application>Microsoft Macintosh PowerPoint</Application>
  <PresentationFormat>On-screen Show (4:3)</PresentationFormat>
  <Paragraphs>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23</cp:revision>
  <dcterms:created xsi:type="dcterms:W3CDTF">2014-09-25T20:35:35Z</dcterms:created>
  <dcterms:modified xsi:type="dcterms:W3CDTF">2014-10-01T14:16:07Z</dcterms:modified>
</cp:coreProperties>
</file>