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07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-36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732D-38B0-F34E-AB11-E25E2F9F1089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8206-8B3A-724C-8886-ED393CBB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28206-8B3A-724C-8886-ED393CBB2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E2C6-D072-2448-AACD-C359032D59E0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2B3D-53CC-5D48-8576-87E5A633D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26" y="2972009"/>
            <a:ext cx="5727700" cy="265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1069" y="1587660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3892977" y="3120096"/>
            <a:ext cx="1049166" cy="911179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85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14" y="0"/>
            <a:ext cx="65532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9460" y="2906492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  <p:sp>
        <p:nvSpPr>
          <p:cNvPr id="8" name="Rectangle 7"/>
          <p:cNvSpPr/>
          <p:nvPr/>
        </p:nvSpPr>
        <p:spPr>
          <a:xfrm>
            <a:off x="3396001" y="3506657"/>
            <a:ext cx="2567702" cy="1021625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9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79" y="1324022"/>
            <a:ext cx="4229100" cy="462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8243" y="5066706"/>
            <a:ext cx="897315" cy="800735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802" y="3575686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412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kuli_Bot_-_Remo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1" y="469395"/>
            <a:ext cx="6781800" cy="6057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90635" y="2839136"/>
            <a:ext cx="727405" cy="773121"/>
          </a:xfrm>
          <a:prstGeom prst="rect">
            <a:avLst/>
          </a:prstGeom>
          <a:noFill/>
          <a:ln w="76200" cmpd="sng">
            <a:solidFill>
              <a:srgbClr val="FF0000"/>
            </a:solidFill>
            <a:prstDash val="sysDash"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1411" y="855956"/>
            <a:ext cx="2269822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/>
              <a:t>CLICK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1763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</Words>
  <Application>Microsoft Macintosh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39</cp:revision>
  <dcterms:created xsi:type="dcterms:W3CDTF">2014-09-25T20:35:35Z</dcterms:created>
  <dcterms:modified xsi:type="dcterms:W3CDTF">2014-10-01T21:14:08Z</dcterms:modified>
</cp:coreProperties>
</file>