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98AC-7CC9-F847-B169-3DDF841E2C4E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95C6-F293-7047-8FAD-BCCAB33F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01 at 2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4"/>
            <a:ext cx="914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5282" y="2540000"/>
            <a:ext cx="1587500" cy="1066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01 at 2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4"/>
            <a:ext cx="914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3900" y="2540000"/>
            <a:ext cx="1587500" cy="1066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01 at 2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4"/>
            <a:ext cx="9144000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100" y="1905000"/>
            <a:ext cx="1587500" cy="1066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01 at 2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4"/>
            <a:ext cx="914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78600" y="2438399"/>
            <a:ext cx="1587500" cy="1066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963"/>
            <a:ext cx="18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0-01 at 2.1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334"/>
            <a:ext cx="9144000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3850" y="1917700"/>
            <a:ext cx="1587500" cy="1066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qubick.kim@gmail.com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23</cp:revision>
  <dcterms:created xsi:type="dcterms:W3CDTF">2014-10-01T19:50:00Z</dcterms:created>
  <dcterms:modified xsi:type="dcterms:W3CDTF">2014-10-01T22:25:50Z</dcterms:modified>
</cp:coreProperties>
</file>