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630-34D2-4B73-88D1-009902656B0E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2CA9A4-CFC2-47B6-8D34-41A252534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0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630-34D2-4B73-88D1-009902656B0E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2CA9A4-CFC2-47B6-8D34-41A252534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10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630-34D2-4B73-88D1-009902656B0E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2CA9A4-CFC2-47B6-8D34-41A2525341CF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5140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630-34D2-4B73-88D1-009902656B0E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2CA9A4-CFC2-47B6-8D34-41A252534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39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630-34D2-4B73-88D1-009902656B0E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2CA9A4-CFC2-47B6-8D34-41A2525341CF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854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630-34D2-4B73-88D1-009902656B0E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2CA9A4-CFC2-47B6-8D34-41A252534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240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630-34D2-4B73-88D1-009902656B0E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A9A4-CFC2-47B6-8D34-41A252534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3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630-34D2-4B73-88D1-009902656B0E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A9A4-CFC2-47B6-8D34-41A252534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95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630-34D2-4B73-88D1-009902656B0E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A9A4-CFC2-47B6-8D34-41A252534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94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630-34D2-4B73-88D1-009902656B0E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2CA9A4-CFC2-47B6-8D34-41A252534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5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630-34D2-4B73-88D1-009902656B0E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2CA9A4-CFC2-47B6-8D34-41A252534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34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630-34D2-4B73-88D1-009902656B0E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2CA9A4-CFC2-47B6-8D34-41A252534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86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630-34D2-4B73-88D1-009902656B0E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A9A4-CFC2-47B6-8D34-41A252534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09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630-34D2-4B73-88D1-009902656B0E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A9A4-CFC2-47B6-8D34-41A252534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32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630-34D2-4B73-88D1-009902656B0E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A9A4-CFC2-47B6-8D34-41A252534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55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5630-34D2-4B73-88D1-009902656B0E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2CA9A4-CFC2-47B6-8D34-41A252534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1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D5630-34D2-4B73-88D1-009902656B0E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2CA9A4-CFC2-47B6-8D34-41A252534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7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hyperlink" Target="https://www.pinterest.co.uk/coffeym7204/year-2-game-mood-boards/" TargetMode="Externa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131D-761E-4866-83AB-916DE6266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GAMES DESIGN DOCUMENT (ART BIBLE)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75D3F-B90D-4991-A23B-7E500EA6F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88397"/>
            <a:ext cx="9502059" cy="15378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Group members:</a:t>
            </a:r>
          </a:p>
          <a:p>
            <a:pPr marL="285750" indent="-285750">
              <a:buFontTx/>
              <a:buChar char="-"/>
            </a:pPr>
            <a:r>
              <a:rPr lang="en-GB" dirty="0"/>
              <a:t>Will Foster (code)</a:t>
            </a:r>
          </a:p>
          <a:p>
            <a:pPr marL="285750" indent="-285750">
              <a:buFontTx/>
              <a:buChar char="-"/>
            </a:pPr>
            <a:r>
              <a:rPr lang="en-GB" dirty="0"/>
              <a:t>Madeleine Coffey (3D/2D)</a:t>
            </a:r>
          </a:p>
          <a:p>
            <a:pPr marL="285750" indent="-285750">
              <a:buFontTx/>
              <a:buChar char="-"/>
            </a:pPr>
            <a:r>
              <a:rPr lang="en-GB" dirty="0"/>
              <a:t>Callum Guyer (2D/3D)</a:t>
            </a:r>
          </a:p>
          <a:p>
            <a:pPr marL="285750" indent="-285750">
              <a:buFontTx/>
              <a:buChar char="-"/>
            </a:pPr>
            <a:r>
              <a:rPr lang="en-GB" dirty="0"/>
              <a:t>Harry Rowland (2D/3D)</a:t>
            </a:r>
          </a:p>
        </p:txBody>
      </p:sp>
    </p:spTree>
    <p:extLst>
      <p:ext uri="{BB962C8B-B14F-4D97-AF65-F5344CB8AC3E}">
        <p14:creationId xmlns:p14="http://schemas.microsoft.com/office/powerpoint/2010/main" val="326197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E7D9-81B2-4EB7-9CDE-4F500838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idea: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3D8F-7E92-42CC-8DC8-A01CC5BA6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277066"/>
            <a:ext cx="8915400" cy="2577495"/>
          </a:xfrm>
        </p:spPr>
        <p:txBody>
          <a:bodyPr/>
          <a:lstStyle/>
          <a:p>
            <a:r>
              <a:rPr lang="en-GB" dirty="0"/>
              <a:t>Girl using umbrella to slowly drift down.</a:t>
            </a:r>
          </a:p>
          <a:p>
            <a:r>
              <a:rPr lang="en-GB" dirty="0"/>
              <a:t>2.5 D Runner</a:t>
            </a:r>
          </a:p>
          <a:p>
            <a:r>
              <a:rPr lang="en-GB" dirty="0"/>
              <a:t>Art styles to look at silhouette or cardboard.</a:t>
            </a:r>
          </a:p>
          <a:p>
            <a:r>
              <a:rPr lang="en-GB" dirty="0"/>
              <a:t>Weather effects – is it raining? Girl in a storm perhaps.</a:t>
            </a:r>
          </a:p>
          <a:p>
            <a:r>
              <a:rPr lang="en-GB" dirty="0"/>
              <a:t>Real or a dream?</a:t>
            </a:r>
          </a:p>
          <a:p>
            <a:r>
              <a:rPr lang="en-GB" dirty="0"/>
              <a:t>Failing is hitting the ground.</a:t>
            </a:r>
          </a:p>
        </p:txBody>
      </p:sp>
    </p:spTree>
    <p:extLst>
      <p:ext uri="{BB962C8B-B14F-4D97-AF65-F5344CB8AC3E}">
        <p14:creationId xmlns:p14="http://schemas.microsoft.com/office/powerpoint/2010/main" val="223582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31F8-E8DC-475C-B80B-E24F9E27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51" y="0"/>
            <a:ext cx="3719527" cy="683437"/>
          </a:xfrm>
        </p:spPr>
        <p:txBody>
          <a:bodyPr/>
          <a:lstStyle/>
          <a:p>
            <a:r>
              <a:rPr lang="en-GB" dirty="0"/>
              <a:t>MOOD 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3000-AC90-4B61-A51C-43FCC794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087" y="6389757"/>
            <a:ext cx="8486913" cy="468243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https://www.pinterest.co.uk/coffeym7204/year-2-game-mood-boards/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FD0EB-ABCE-436B-BF0B-14A34FEA6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991" y="3869635"/>
            <a:ext cx="2052533" cy="2520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A9F3FD-662B-453C-B00E-257B2219C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591" y="4688007"/>
            <a:ext cx="1779863" cy="1701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C440DA-1F77-451E-8724-B9590811C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921" y="4693072"/>
            <a:ext cx="2016901" cy="1703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C5865B-9BBE-4F00-82E4-C8E2F754B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7730" y="61934"/>
            <a:ext cx="2181053" cy="1676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830C13-5A64-4FB0-991A-0973FF81BA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6287" y="61934"/>
            <a:ext cx="1984715" cy="1676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838C21-3B67-44EC-B46D-75B3062FB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6454" y="1767015"/>
            <a:ext cx="2182329" cy="19174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943904-6FAB-4ADD-B9C8-6A95BA57FE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8522" y="61934"/>
            <a:ext cx="1638230" cy="17075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D9B6AF-2E20-44D6-B5A0-7B15AFE60B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966" t="17793" r="7283" b="12236"/>
          <a:stretch/>
        </p:blipFill>
        <p:spPr>
          <a:xfrm>
            <a:off x="4504312" y="2726926"/>
            <a:ext cx="1357302" cy="1588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8DABA-C594-408F-BC6B-3CF5916B40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26831" y="4340925"/>
            <a:ext cx="1357302" cy="2084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B0666B-DF95-4203-B30F-8B0907CE99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1565" y="61933"/>
            <a:ext cx="1715018" cy="26448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CE8E9D-C4D1-425E-9689-3C879247C3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28718" y="4347867"/>
            <a:ext cx="1357302" cy="20418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F28096-7FB1-4D38-AA4B-1D6DE33126E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85848" y="4385813"/>
            <a:ext cx="1602232" cy="20039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730E55-AFD4-4173-8B30-70DB0B46E4B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12044" y="565067"/>
            <a:ext cx="1420782" cy="21417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DABB8D-8F99-40DF-8A2D-8AC4BC6EACC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28088" y="2747812"/>
            <a:ext cx="1459992" cy="16085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72816A-E6C8-4995-BD68-EF591DA2C37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06530" y="1017372"/>
            <a:ext cx="1361910" cy="16894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4B9520-D713-4CA0-BAB2-22FBFAF2317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93809" y="3350605"/>
            <a:ext cx="936675" cy="12844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EE92D5-8799-44DB-A6BD-7F7F28B1C256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1350" r="6202"/>
          <a:stretch/>
        </p:blipFill>
        <p:spPr>
          <a:xfrm>
            <a:off x="7688271" y="3205047"/>
            <a:ext cx="1214031" cy="14636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62090C-7C04-44B7-9F8D-C55547840C5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83772" y="1857773"/>
            <a:ext cx="1357301" cy="16956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6056E1-3978-465D-BD68-BAF800E4DA0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33815" y="1846949"/>
            <a:ext cx="1170698" cy="13247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B91692-F108-420D-90FF-458CFB1CCBF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44116" y="3581165"/>
            <a:ext cx="1592216" cy="10096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7571B4-D41F-4D9D-A731-72A685451B8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50002" y="2543654"/>
            <a:ext cx="1148761" cy="8069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6D4BB02-94F9-4D10-A067-83C9A2E86601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7003"/>
          <a:stretch/>
        </p:blipFill>
        <p:spPr>
          <a:xfrm>
            <a:off x="7720608" y="1788786"/>
            <a:ext cx="1014831" cy="7304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84093F1-F597-4506-A8CB-A9A57F2E1D8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026349" y="2835383"/>
            <a:ext cx="1469034" cy="136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3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D3D3-376E-4480-9F6B-A47AC5D0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003" y="182371"/>
            <a:ext cx="8911687" cy="1280890"/>
          </a:xfrm>
        </p:spPr>
        <p:txBody>
          <a:bodyPr/>
          <a:lstStyle/>
          <a:p>
            <a:r>
              <a:rPr lang="en-GB" dirty="0"/>
              <a:t>Insert one sheet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5624-2405-4D31-A09F-E96EAC3F5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003" y="1939235"/>
            <a:ext cx="8915400" cy="377762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72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F7DE-2598-4320-BFB6-DA16AB49C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character concept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A621-8805-43F6-8B7E-BD2047C9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94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76F6-ECB5-4B6B-83C0-D010BB01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background concept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5559E-9A4E-4B51-B6C1-F744FE70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90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50FB-A445-48AB-9D83-0ED01D36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869" y="164701"/>
            <a:ext cx="8911687" cy="1280890"/>
          </a:xfrm>
        </p:spPr>
        <p:txBody>
          <a:bodyPr/>
          <a:lstStyle/>
          <a:p>
            <a:r>
              <a:rPr lang="en-GB" dirty="0"/>
              <a:t>3D model experiments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4A429-9BD9-4585-9342-43B1ABFE0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313" y="997085"/>
            <a:ext cx="4926690" cy="2784201"/>
          </a:xfrm>
          <a:prstGeom prst="rect">
            <a:avLst/>
          </a:prstGeom>
        </p:spPr>
      </p:pic>
      <p:pic>
        <p:nvPicPr>
          <p:cNvPr id="6" name="Picture 5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06970DBD-E1EC-4236-8047-D1AB4E4C8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24" y="3829590"/>
            <a:ext cx="5037790" cy="2833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032061-E53F-4861-AEA4-F52EBF6A69D4}"/>
              </a:ext>
            </a:extLst>
          </p:cNvPr>
          <p:cNvSpPr txBox="1"/>
          <p:nvPr/>
        </p:nvSpPr>
        <p:spPr>
          <a:xfrm>
            <a:off x="2990574" y="3134955"/>
            <a:ext cx="401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52 poly umbrella, took about 10 minutes to make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336A2-0C0E-4BDB-8516-20529128E7C3}"/>
              </a:ext>
            </a:extLst>
          </p:cNvPr>
          <p:cNvSpPr txBox="1"/>
          <p:nvPr/>
        </p:nvSpPr>
        <p:spPr>
          <a:xfrm>
            <a:off x="7533093" y="3829590"/>
            <a:ext cx="4583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Border Collie, around 800 poly which is way to high for the game, will be less if we don’t triangulate the models. A lot of the polys were in the paws and the face, so rethinking those should take the poly count right down. Took about 4 hours.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228CE-992A-4A12-9008-32323EDAC84B}"/>
              </a:ext>
            </a:extLst>
          </p:cNvPr>
          <p:cNvSpPr txBox="1"/>
          <p:nvPr/>
        </p:nvSpPr>
        <p:spPr>
          <a:xfrm>
            <a:off x="1699293" y="164701"/>
            <a:ext cx="387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Inspiration: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C5536B-FB15-4CE9-AE52-01E9B0A7C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084" y="538593"/>
            <a:ext cx="1251904" cy="1512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AC831D-0324-4CF4-945B-7E33E2943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9657" y="534033"/>
            <a:ext cx="1573326" cy="1512089"/>
          </a:xfrm>
          <a:prstGeom prst="rect">
            <a:avLst/>
          </a:prstGeom>
        </p:spPr>
      </p:pic>
      <p:pic>
        <p:nvPicPr>
          <p:cNvPr id="1026" name="Picture 2" descr="Image result for border collie">
            <a:extLst>
              <a:ext uri="{FF2B5EF4-FFF2-40B4-BE49-F238E27FC236}">
                <a16:creationId xmlns:a16="http://schemas.microsoft.com/office/drawing/2014/main" id="{3B6A609D-1BD4-49F1-8471-A23E29DAC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418" y="537356"/>
            <a:ext cx="1596577" cy="150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87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F8A4-04F8-4FBC-9BAC-089C0193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early unity grey box prototype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36C98-139E-4E17-9936-44CEE075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2161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88</TotalTime>
  <Words>187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GAMES DESIGN DOCUMENT (ART BIBLE)</vt:lpstr>
      <vt:lpstr>Initial idea:</vt:lpstr>
      <vt:lpstr>MOOD BOARDS</vt:lpstr>
      <vt:lpstr>Insert one sheet here</vt:lpstr>
      <vt:lpstr>Insert character concept here</vt:lpstr>
      <vt:lpstr>Insert background concept here</vt:lpstr>
      <vt:lpstr>3D model experiments </vt:lpstr>
      <vt:lpstr>Insert early unity grey box prototype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DESIGN DOCUMENT (ART BIBLE)</dc:title>
  <dc:creator>1704065 Madeleine Coffey</dc:creator>
  <cp:lastModifiedBy>1704065 Madeleine Coffey</cp:lastModifiedBy>
  <cp:revision>9</cp:revision>
  <dcterms:created xsi:type="dcterms:W3CDTF">2019-10-07T10:27:04Z</dcterms:created>
  <dcterms:modified xsi:type="dcterms:W3CDTF">2019-10-07T11:56:01Z</dcterms:modified>
</cp:coreProperties>
</file>