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F6DFD-E2B3-459B-8BE2-9CA9EBC7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A619A3-30FA-4537-B138-D641FBBDB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BD863-1DE6-42AE-B178-051789F4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9F62B-AFFC-4F36-95E8-329219AC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C0ACB-AA11-48DD-9818-0946A2D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5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0C67-8E02-471E-A857-1CD987B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D401EF-4567-46D7-917A-0D2284F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4CF14-AC02-4F45-A4AB-60EECC91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18AD1-07DB-4AA7-A063-A61D2A6B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AAA49-C270-48DC-B22A-BC29E06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D5E4E1-A370-4B63-965B-B2436DAE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47D735-9472-49E7-9231-33EA41FF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3C50E-041A-4C77-A480-2A520A60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6E421-D85E-4934-80B9-F950EF0F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B2943-89B4-4E3D-B6EE-51A4175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5D7FE-C50D-4A36-882F-55EBF8C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E9BF6-91F5-4DFA-8A73-52C1A167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2952B-6F8F-45E8-A491-381D702A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6C0B5-072B-4B89-860E-1E299BF1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C3537-835F-4B16-AE17-E265AA27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5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FBDAF-D35E-4BC3-B375-AF5A3997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E53465-516B-4331-8384-CB84688D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A198D-C995-40BB-B2EA-E0EE36F2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953802-ABE4-42AA-A501-9E97C935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6A785-BEA2-4230-952C-D736B18D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00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48E18-ACFA-4CEE-9055-D244E8B3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2BDCD-1F98-4672-B55A-994315098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99F9F5-AAE4-4D46-9FE1-35AB9B55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31645D-061E-4042-BF8A-949C3351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CC633F-31AA-4E2A-A07A-A0551D7F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C89BA0-493F-4967-9738-C5FBE4B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BAC92-00F2-40F5-B442-30C6A95C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1317F-C910-4F08-92FA-E687BC40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EB86-8818-4FF3-9A31-DC26503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1517B5-E48C-4F1E-9CFC-5A190C11A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2727DA-EA13-4171-9C50-D2D41E01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EAD5F5-303C-4D46-A7F1-6468FF26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DAA174-D751-4175-80E8-7F5A4302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F9A05C-59B1-4CAC-933A-370FF248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E20F-0D29-473F-845D-29DC10E2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B5E442-40B8-43F3-98F5-CF18700A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A974F9-0DC9-4D87-A409-532F4372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D80BD-03A8-4B8D-B54E-D72C7E0B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BE21D-643F-4322-A999-E73D736D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23FE57-6FAC-467C-B23C-72F5F0ED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AC6016-4C52-48A5-B2D7-0B25CF84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D88E9-DA59-45F8-B312-41972D5E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FEA10-FD33-4EAB-9483-7114C638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13A667-2137-4796-801B-1B0E45C0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9F209-A9E4-4D1B-9215-B08C2D5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4B2A7-56D0-4458-A9E7-BE96A8C4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92714-6D22-496F-8B8D-7CB0F1F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1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501A-85ED-4CB2-913A-2BDEFE60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0B4BCA-291F-4846-9363-B0587A63B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55AFCC-7375-45CD-804C-BC85EB15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7DED38-0F59-488B-BD89-8212AF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C68317-5744-4E82-BDC1-DD749C3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CB52B-B2C5-4DC7-9F5A-98FDEA7B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6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47D2D-284F-4B2D-A384-84A79C4C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FFD5E-3067-4964-85B0-EDDCE2E0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2CBE9-1375-4D7B-B454-0F7306230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B60C-1542-47AE-8A01-3D674C017381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A8096-452F-4E69-BF40-4C59D49E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3D9EB-151E-4F33-89E9-673B6D8A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227C-C85D-4220-9596-BB70A119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0432-944A-4896-A1AB-1914B383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9CFDF-0871-4A16-AE1E-27D036C2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Предоставлен срез данных, предположим, продаж интернет магазина, с пунктами выдачи в разных городах.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16872-D5C2-4079-ABCD-EB3D4F01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053969"/>
            <a:ext cx="11580352" cy="2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33DAFA89-209A-4366-B028-71F86C9B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Срез данных состоит из следующих атрибутов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E05222-27B6-4A8A-9475-08DB24C6FB8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38200" y="1725536"/>
            <a:ext cx="754380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Google Sans"/>
              </a:rPr>
              <a:t>Invoice ID</a:t>
            </a:r>
            <a:r>
              <a:rPr lang="ru-RU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Google Sans"/>
              </a:rPr>
              <a:t> </a:t>
            </a:r>
            <a:r>
              <a:rPr lang="ru-RU" altLang="ru-RU" sz="1200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-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генерируемый идентификационный номер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ru-RU" sz="1050" i="0" dirty="0">
                <a:effectLst/>
                <a:latin typeface="Arial" panose="020B0604020202020204" pitchFamily="34" charset="0"/>
              </a:rPr>
              <a:t> 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sz="1050" i="0" dirty="0"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название пункта выдачи товара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City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ru-RU" sz="1200" dirty="0">
                <a:solidFill>
                  <a:srgbClr val="1F2328"/>
                </a:solidFill>
                <a:latin typeface="-apple-system"/>
              </a:rPr>
              <a:t>город, где находится пункт выдачи товара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Customer type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 </a:t>
            </a:r>
            <a:r>
              <a:rPr lang="ru-RU" sz="1200" dirty="0">
                <a:solidFill>
                  <a:srgbClr val="1F2328"/>
                </a:solidFill>
                <a:latin typeface="-apple-system"/>
              </a:rPr>
              <a:t>наличие у покупателя клубной карты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пол покупателя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Product line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линейка приобретенных продуктов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Unit price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цена за единицу товара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количество приобретенных товаров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Tax 5%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сумма налога с общей продажи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Total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общая стоимость продажи, включая налоги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var(--fontStack-monospace, ui-monospace, SFMono-Regular, SF Mono, Menlo, Consolas, Liberation Mono, monospace)"/>
              </a:rPr>
              <a:t> -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дата продажи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var(--fontStack-monospace, ui-monospace, SFMono-Regular, SF Mono, Menlo, Consolas, Liberation Mono, monospace)"/>
              </a:rPr>
              <a:t> -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время продажи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метод оплаты товара покупателем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Cogs</a:t>
            </a:r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 -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стоимость товара без налога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gross margin percentage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процент наценки магазина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gross income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прибыль с продажи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lang="ru-RU" sz="105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рейтинг купленного товара, отзыв покупателя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6FEB8-CEC3-490F-84AE-AA45699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1F2328"/>
                </a:solidFill>
                <a:effectLst/>
                <a:latin typeface="-apple-system"/>
              </a:rPr>
              <a:t>Нормализованная схема данных (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NDS)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F988D6-AB4D-46F0-B285-35EF8F2E9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22" y="1960836"/>
            <a:ext cx="8582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DD68F0-5F93-41F4-9E81-604BC92C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39" y="258851"/>
            <a:ext cx="1130595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Нормализованная схема включает в себя следующие таблицы: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Таблица городов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nds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.city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Филиалы выдачи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товаров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nds.branch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200" dirty="0">
                <a:solidFill>
                  <a:srgbClr val="1F2328"/>
                </a:solidFill>
                <a:latin typeface="-apple-system"/>
              </a:rPr>
              <a:t>Таблица покупателя, наличие скидочной карты у клиента 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nds.customer_type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200" dirty="0">
                <a:solidFill>
                  <a:srgbClr val="1F2328"/>
                </a:solidFill>
                <a:latin typeface="-apple-system"/>
              </a:rPr>
              <a:t>Таблица методов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оплаты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nds.payment_type</a:t>
            </a:r>
            <a:endParaRPr lang="ru-RU" altLang="ru-RU" sz="1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Пол покупателя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nds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.gender</a:t>
            </a:r>
            <a:endParaRPr lang="en-US" altLang="ru-RU" sz="1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200" dirty="0">
                <a:solidFill>
                  <a:srgbClr val="1F2328"/>
                </a:solidFill>
                <a:latin typeface="-apple-system"/>
              </a:rPr>
              <a:t>Таблица продуктов 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nds.products</a:t>
            </a:r>
            <a:endParaRPr lang="en-US" altLang="ru-RU" sz="1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200" dirty="0">
                <a:solidFill>
                  <a:srgbClr val="1F2328"/>
                </a:solidFill>
                <a:latin typeface="-apple-system"/>
              </a:rPr>
              <a:t>Таблица количества заказов, налога, прибыли 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nds.invoice</a:t>
            </a:r>
            <a:endParaRPr lang="en-US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200" dirty="0">
                <a:solidFill>
                  <a:srgbClr val="1F2328"/>
                </a:solidFill>
                <a:latin typeface="-apple-system"/>
              </a:rPr>
              <a:t>Таблица стоимости заказа и времени его оплаты </a:t>
            </a:r>
            <a:r>
              <a:rPr lang="en-US" altLang="ru-RU" sz="1200" dirty="0" err="1">
                <a:solidFill>
                  <a:srgbClr val="1F2328"/>
                </a:solidFill>
                <a:latin typeface="-apple-system"/>
              </a:rPr>
              <a:t>nds.payment</a:t>
            </a:r>
            <a:endParaRPr lang="ru-RU" altLang="ru-RU" sz="12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3DC1B-1108-4A90-A004-F62F0A80EF29}"/>
              </a:ext>
            </a:extLst>
          </p:cNvPr>
          <p:cNvSpPr txBox="1"/>
          <p:nvPr/>
        </p:nvSpPr>
        <p:spPr>
          <a:xfrm>
            <a:off x="265939" y="2191406"/>
            <a:ext cx="79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исполнения </a:t>
            </a:r>
            <a:r>
              <a:rPr lang="en-US" dirty="0"/>
              <a:t>DDL </a:t>
            </a:r>
            <a:r>
              <a:rPr lang="ru-RU" dirty="0"/>
              <a:t>запроса получаем диаграмму следующего вида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19298D-2F78-406C-BBA6-B34B4A8C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9" y="2990030"/>
            <a:ext cx="4359002" cy="33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D3D67-C7F5-414D-86BA-8F1AD43B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60"/>
            <a:ext cx="10515600" cy="599088"/>
          </a:xfrm>
        </p:spPr>
        <p:txBody>
          <a:bodyPr>
            <a:normAutofit/>
          </a:bodyPr>
          <a:lstStyle/>
          <a:p>
            <a:r>
              <a:rPr lang="ru-RU" sz="3100" b="1" i="0" dirty="0">
                <a:solidFill>
                  <a:srgbClr val="1F2328"/>
                </a:solidFill>
                <a:effectLst/>
                <a:latin typeface="-apple-system"/>
              </a:rPr>
              <a:t>Таблицы фактов и измерений по схеме звезда (DDS)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2D10D5-46D1-4DAB-A992-7F3D6633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008"/>
            <a:ext cx="6162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EABE6-A041-4C16-B790-3C5F6771CA71}"/>
              </a:ext>
            </a:extLst>
          </p:cNvPr>
          <p:cNvSpPr txBox="1"/>
          <p:nvPr/>
        </p:nvSpPr>
        <p:spPr>
          <a:xfrm>
            <a:off x="344870" y="207351"/>
            <a:ext cx="11755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1F2328"/>
                </a:solidFill>
                <a:latin typeface="-apple-system"/>
              </a:rPr>
              <a:t>Схема звезда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включает в себя следующие таблицы: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Таблица хранения данных о городах 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d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ds</a:t>
            </a:r>
            <a:r>
              <a:rPr lang="en-US" altLang="ru-RU" sz="1800" dirty="0" err="1">
                <a:solidFill>
                  <a:srgbClr val="1F2328"/>
                </a:solidFill>
                <a:latin typeface="-apple-system"/>
              </a:rPr>
              <a:t>.city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Таблица хранения данных о пунктах выдачи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dds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.brach</a:t>
            </a:r>
            <a:endParaRPr lang="ru-RU" altLang="ru-RU" sz="18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800" dirty="0">
                <a:solidFill>
                  <a:srgbClr val="1F2328"/>
                </a:solidFill>
                <a:latin typeface="-apple-system"/>
              </a:rPr>
              <a:t>Таблица</a:t>
            </a:r>
            <a:r>
              <a:rPr lang="en-US" altLang="ru-RU" sz="1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sz="1800" dirty="0">
                <a:solidFill>
                  <a:srgbClr val="1F2328"/>
                </a:solidFill>
                <a:latin typeface="-apple-system"/>
              </a:rPr>
              <a:t>хранения данных о покупателе 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d</a:t>
            </a:r>
            <a:r>
              <a:rPr lang="en-US" altLang="ru-RU" sz="1800" dirty="0" err="1">
                <a:solidFill>
                  <a:srgbClr val="1F2328"/>
                </a:solidFill>
                <a:latin typeface="-apple-system"/>
              </a:rPr>
              <a:t>ds.customer_type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800" dirty="0">
                <a:solidFill>
                  <a:srgbClr val="1F2328"/>
                </a:solidFill>
                <a:latin typeface="-apple-system"/>
              </a:rPr>
              <a:t>Таблица содержащая пол покупателя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dds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.gender</a:t>
            </a:r>
            <a:endParaRPr lang="ru-RU" altLang="ru-RU" sz="18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>
                <a:solidFill>
                  <a:srgbClr val="1F2328"/>
                </a:solidFill>
                <a:latin typeface="-apple-system"/>
              </a:rPr>
              <a:t>Таблица хранения данных о методе оплаты 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dds.payment_type</a:t>
            </a:r>
            <a:endParaRPr lang="en-US" altLang="ru-RU" sz="18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800" dirty="0">
                <a:solidFill>
                  <a:srgbClr val="1F2328"/>
                </a:solidFill>
                <a:latin typeface="-apple-system"/>
              </a:rPr>
              <a:t>Таблица</a:t>
            </a:r>
            <a:r>
              <a:rPr lang="en-US" altLang="ru-RU" sz="1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dirty="0">
                <a:solidFill>
                  <a:srgbClr val="1F2328"/>
                </a:solidFill>
                <a:latin typeface="-apple-system"/>
              </a:rPr>
              <a:t>хранения данных о</a:t>
            </a:r>
            <a:r>
              <a:rPr lang="ru-RU" altLang="ru-RU" sz="1800" dirty="0">
                <a:solidFill>
                  <a:srgbClr val="1F2328"/>
                </a:solidFill>
                <a:latin typeface="-apple-system"/>
              </a:rPr>
              <a:t> продуктах </a:t>
            </a:r>
            <a:r>
              <a:rPr lang="en-US" altLang="ru-RU" dirty="0" err="1">
                <a:solidFill>
                  <a:srgbClr val="1F2328"/>
                </a:solidFill>
                <a:latin typeface="-apple-system"/>
              </a:rPr>
              <a:t>d</a:t>
            </a:r>
            <a:r>
              <a:rPr lang="en-US" altLang="ru-RU" sz="1800" dirty="0" err="1">
                <a:solidFill>
                  <a:srgbClr val="1F2328"/>
                </a:solidFill>
                <a:latin typeface="-apple-system"/>
              </a:rPr>
              <a:t>ds.products</a:t>
            </a:r>
            <a:endParaRPr lang="en-US" altLang="ru-RU" sz="18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>
                <a:solidFill>
                  <a:srgbClr val="1F2328"/>
                </a:solidFill>
                <a:latin typeface="-apple-system"/>
              </a:rPr>
              <a:t>Таблица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хранения фактов о продажах. Содержит информацию о продажах, включая дату, пункт выдачи, город, тип клиента, продукт, стоимость и другие характеристики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dds.payment</a:t>
            </a:r>
            <a:endParaRPr lang="en-US" altLang="ru-RU" sz="18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C5883-0EFF-4188-9DD3-2A05BD5C85EB}"/>
              </a:ext>
            </a:extLst>
          </p:cNvPr>
          <p:cNvSpPr txBox="1"/>
          <p:nvPr/>
        </p:nvSpPr>
        <p:spPr>
          <a:xfrm>
            <a:off x="344870" y="2952672"/>
            <a:ext cx="79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исполнения </a:t>
            </a:r>
            <a:r>
              <a:rPr lang="en-US" dirty="0"/>
              <a:t>DDL </a:t>
            </a:r>
            <a:r>
              <a:rPr lang="ru-RU" dirty="0"/>
              <a:t>запроса получаем диаграмму следующего вида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3AF2C2-D9F9-4D58-AEF2-A2183EE5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7" y="3429000"/>
            <a:ext cx="2025870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24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331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Google Sans</vt:lpstr>
      <vt:lpstr>var(--fontStack-monospace, ui-monospace, SFMono-Regular, SF Mono, Menlo, Consolas, Liberation Mono, monospace)</vt:lpstr>
      <vt:lpstr>Тема Office</vt:lpstr>
      <vt:lpstr>Анализ данных</vt:lpstr>
      <vt:lpstr>Срез данных состоит из следующих атрибутов:</vt:lpstr>
      <vt:lpstr>Нормализованная схема данных (NDS)</vt:lpstr>
      <vt:lpstr>Презентация PowerPoint</vt:lpstr>
      <vt:lpstr>Таблицы фактов и измерений по схеме звезда (DDS)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Hugo</dc:creator>
  <cp:lastModifiedBy>Hugo</cp:lastModifiedBy>
  <cp:revision>13</cp:revision>
  <dcterms:created xsi:type="dcterms:W3CDTF">2024-06-23T11:00:21Z</dcterms:created>
  <dcterms:modified xsi:type="dcterms:W3CDTF">2024-06-25T16:26:44Z</dcterms:modified>
</cp:coreProperties>
</file>