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8738d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8738d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8738d4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8738d4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4d6375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4d6375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4d63751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4d63751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4d63751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4d63751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4d63751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4d63751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4d63751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4d63751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4d63751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4d63751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04" name="Google Shape;104;p12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19" name="Google Shape;119;p1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2100" lvl="1" marL="914400" rtl="0">
              <a:spcBef>
                <a:spcPts val="800"/>
              </a:spcBef>
              <a:spcAft>
                <a:spcPts val="0"/>
              </a:spcAft>
              <a:buSzPts val="1000"/>
              <a:buChar char="►"/>
              <a:defRPr/>
            </a:lvl2pPr>
            <a:lvl3pPr indent="-279400" lvl="2" marL="1371600" rtl="0">
              <a:spcBef>
                <a:spcPts val="800"/>
              </a:spcBef>
              <a:spcAft>
                <a:spcPts val="0"/>
              </a:spcAft>
              <a:buSzPts val="800"/>
              <a:buChar char="►"/>
              <a:defRPr/>
            </a:lvl3pPr>
            <a:lvl4pPr indent="-273050" lvl="3" marL="18288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indent="-273050" lvl="4" marL="22860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indent="-273050" lvl="5" marL="27432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68" name="Google Shape;68;p7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oreke.de.dobbelaer@gmail.com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accent2"/>
                </a:solidFill>
              </a:rPr>
              <a:t>Mentormoment 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Mentor 2022-2023: Lore De Dobbelaer</a:t>
            </a:r>
            <a:br>
              <a:rPr lang="nl"/>
            </a:br>
            <a:r>
              <a:rPr lang="nl" u="sng">
                <a:solidFill>
                  <a:schemeClr val="hlink"/>
                </a:solidFill>
                <a:hlinkClick r:id="rId3"/>
              </a:rPr>
              <a:t>loreke.de.dobbelaer@gmail.com</a:t>
            </a:r>
            <a:endParaRPr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 b="0" l="0" r="3381" t="0"/>
          <a:stretch/>
        </p:blipFill>
        <p:spPr>
          <a:xfrm>
            <a:off x="649779" y="1803400"/>
            <a:ext cx="1996225" cy="20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accent2"/>
                </a:solidFill>
              </a:rPr>
              <a:t>Algemene tips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Laat je niet te veel afschrikken</a:t>
            </a:r>
            <a:br>
              <a:rPr lang="nl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 tijd beginnen, stel in de blok niet uit</a:t>
            </a:r>
            <a:br>
              <a:rPr lang="nl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Veel studeren is ook voldoende ontspannen</a:t>
            </a:r>
            <a:br>
              <a:rPr lang="nl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Sluit je niet op tijdens de feestdagen</a:t>
            </a:r>
            <a:br>
              <a:rPr lang="nl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Ontspanning is belangrijk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accent2"/>
                </a:solidFill>
              </a:rPr>
              <a:t>Chemie I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800"/>
              <a:t>Theorie: </a:t>
            </a:r>
            <a:endParaRPr sz="18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meerkeuzevragen:</a:t>
            </a:r>
            <a:br>
              <a:rPr lang="nl"/>
            </a:br>
            <a:r>
              <a:rPr lang="nl"/>
              <a:t>moeilijk, zit echt in details</a:t>
            </a:r>
            <a:br>
              <a:rPr lang="nl"/>
            </a:br>
            <a:r>
              <a:rPr lang="nl"/>
              <a:t>peilt heel erg naar inzicht in de leerstof</a:t>
            </a:r>
            <a:br>
              <a:rPr lang="nl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open vragen (2 kleine, 1 grote bij ons)</a:t>
            </a:r>
            <a:br>
              <a:rPr lang="nl"/>
            </a:br>
            <a:r>
              <a:rPr lang="nl"/>
              <a:t>staan allemaal in de Mentorbundel!</a:t>
            </a:r>
            <a:br>
              <a:rPr lang="nl"/>
            </a:br>
            <a:r>
              <a:rPr lang="nl"/>
              <a:t>helpt enorm hard!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800"/>
              <a:t>Oefeningen:</a:t>
            </a:r>
            <a:endParaRPr b="1" sz="18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Oefeningen hermaken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hetzelfde als bij de repetitie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accent2"/>
                </a:solidFill>
              </a:rPr>
              <a:t>Wiskunde I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Maak 30-35 oefeningen in Latex (2 punten extra op het examen)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nl"/>
              <a:t>Theorie</a:t>
            </a:r>
            <a:endParaRPr b="1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Stelt elk jaar +/- dezelfde vragen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staan allemaal in de Mentorbundel in het grote document met alle vakken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Leer niet alles, alles enkel de vragen uit de mentorbundel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leer ook voorbeelden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nl"/>
              <a:t>Oefeningen</a:t>
            </a:r>
            <a:endParaRPr b="1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Maak de oefeningenexamens die hij online heeft gezet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examen ziet er exact hetzelfde uit (kleine variaties)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Begin niet met ALLE oefeningen uit de cursus te maken → tijdsverspilling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nl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accent2"/>
                </a:solidFill>
              </a:rPr>
              <a:t>Fysica I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nl"/>
              <a:t>Theorie</a:t>
            </a:r>
            <a:endParaRPr b="1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Meerkeuzevragen die peilen naar inzicht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Voorbeelden uit de les komen soms letterlijk terug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nl"/>
              <a:t>Oefeningen</a:t>
            </a:r>
            <a:endParaRPr b="1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</a:t>
            </a:r>
            <a:r>
              <a:rPr lang="nl"/>
              <a:t>aak (en haal 85%) oefeningen op masteringphysics</a:t>
            </a:r>
            <a:br>
              <a:rPr lang="nl"/>
            </a:br>
            <a:r>
              <a:rPr lang="nl"/>
              <a:t>→ dit is voor een oefening minder op het oefeningenexamen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Zie dat je nota’s duidelijk zijn, deze mogen mee naar het </a:t>
            </a:r>
            <a:r>
              <a:rPr lang="nl"/>
              <a:t>oefeningenexamen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Moeilijk maar je krijgt veel punten per stap die je opschrijft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Maak een formularium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accent2"/>
                </a:solidFill>
              </a:rPr>
              <a:t>Economie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Theorie en oefeningen door elkaar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Heel gelijkend als online testjes per hoofdstuk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Als je deze kunt en begrijpt kan je het examen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Leer de formules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accent2"/>
                </a:solidFill>
              </a:rPr>
              <a:t>Plantkunde</a:t>
            </a:r>
            <a:r>
              <a:rPr lang="nl"/>
              <a:t> 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nl"/>
              <a:t>Theorie: </a:t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Plantenfamilies = PUNTENPAKKER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Begrippen goed leren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Alles kennen, geen hoofdstuk skippen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nl"/>
              <a:t>Practicum:</a:t>
            </a:r>
            <a:endParaRPr b="1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30 foto’s en jij moet telkens herkennen wat het is of wat er gebeurt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practicumexamen: goed tekeningen en structuren leren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218925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accent2"/>
                </a:solidFill>
              </a:rPr>
              <a:t>Probleem Oplossend Denken voor ingenieurs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GEEN EXAMEN JIPPIEEE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accent2"/>
                </a:solidFill>
              </a:rPr>
              <a:t>Volgend mentormoment </a:t>
            </a:r>
            <a:br>
              <a:rPr lang="nl">
                <a:solidFill>
                  <a:schemeClr val="accent2"/>
                </a:solidFill>
              </a:rPr>
            </a:br>
            <a:r>
              <a:rPr lang="nl">
                <a:solidFill>
                  <a:schemeClr val="accent2"/>
                </a:solidFill>
              </a:rPr>
              <a:t>→ Begin van 2de semester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386775"/>
            <a:ext cx="8520600" cy="333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Vakken overlopen </a:t>
            </a:r>
            <a:br>
              <a:rPr lang="nl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