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9" r:id="rId2"/>
    <p:sldId id="260" r:id="rId3"/>
    <p:sldId id="258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32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80DAA-50F4-4533-8008-6A49C8A4287A}" type="datetimeFigureOut">
              <a:rPr lang="nl-BE" smtClean="0"/>
              <a:t>31/10/2014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470D8-8823-491C-A462-B6B02FA839E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834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B63CCF5-A3EC-4587-85B8-F448A41ACF7B}" type="datetime1">
              <a:rPr lang="nl-BE" smtClean="0"/>
              <a:t>31/10/2014</a:t>
            </a:fld>
            <a:endParaRPr lang="nl-B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nl-BE" smtClean="0"/>
              <a:t>Oefeningen organische chemie II - sessie 1</a:t>
            </a:r>
            <a:endParaRPr lang="nl-B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C0587CB-25EF-4C3C-B0B0-3D3000EB1516}" type="slidenum">
              <a:rPr lang="nl-BE" smtClean="0"/>
              <a:t>‹nr.›</a:t>
            </a:fld>
            <a:endParaRPr lang="nl-BE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39A4-58A9-4155-9C76-9561FD12D6E9}" type="datetime1">
              <a:rPr lang="nl-BE" smtClean="0"/>
              <a:t>31/10/2014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Oefeningen organische chemie II - sessie 1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87CB-25EF-4C3C-B0B0-3D3000EB1516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475A-FDFA-4077-B028-57D5D154BB6A}" type="datetime1">
              <a:rPr lang="nl-BE" smtClean="0"/>
              <a:t>31/10/2014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Oefeningen organische chemie II - sessie 1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87CB-25EF-4C3C-B0B0-3D3000EB1516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4119-BAF1-4734-858E-9BE7C5F22237}" type="datetime1">
              <a:rPr lang="nl-BE" smtClean="0"/>
              <a:t>31/10/2014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Oefeningen organische chemie II - sessie 1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87CB-25EF-4C3C-B0B0-3D3000EB1516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2EB1C1C-64BD-4BDE-8EDD-5C6C7782D15A}" type="datetime1">
              <a:rPr lang="nl-BE" smtClean="0"/>
              <a:t>31/10/2014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nl-BE" smtClean="0"/>
              <a:t>Oefeningen organische chemie II - sessie 1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C0587CB-25EF-4C3C-B0B0-3D3000EB1516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B654-F55C-41A5-95E7-11E8522794BD}" type="datetime1">
              <a:rPr lang="nl-BE" smtClean="0"/>
              <a:t>31/10/2014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Oefeningen organische chemie II - sessie 1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87CB-25EF-4C3C-B0B0-3D3000EB1516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A9BC-3C2B-495E-A1B2-CD452EDA6CA2}" type="datetime1">
              <a:rPr lang="nl-BE" smtClean="0"/>
              <a:t>31/10/2014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Oefeningen organische chemie II - sessie 1</a:t>
            </a:r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87CB-25EF-4C3C-B0B0-3D3000EB1516}" type="slidenum">
              <a:rPr lang="nl-BE" smtClean="0"/>
              <a:t>‹nr.›</a:t>
            </a:fld>
            <a:endParaRPr lang="nl-B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95F6-7C97-456E-AFA5-5ADA350678BB}" type="datetime1">
              <a:rPr lang="nl-BE" smtClean="0"/>
              <a:t>31/10/2014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Oefeningen organische chemie II - sessie 1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87CB-25EF-4C3C-B0B0-3D3000EB1516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10FC-3A81-43A5-A842-7ABB38D33045}" type="datetime1">
              <a:rPr lang="nl-BE" smtClean="0"/>
              <a:t>31/10/2014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Oefeningen organische chemie II - sessie 1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87CB-25EF-4C3C-B0B0-3D3000EB1516}" type="slidenum">
              <a:rPr lang="nl-BE" smtClean="0"/>
              <a:t>‹nr.›</a:t>
            </a:fld>
            <a:endParaRPr lang="nl-BE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9078-50A8-45C4-8A0A-1F1B4BB64628}" type="datetime1">
              <a:rPr lang="nl-BE" smtClean="0"/>
              <a:t>31/10/2014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Oefeningen organische chemie II - sessie 1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87CB-25EF-4C3C-B0B0-3D3000EB1516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F3C4-3661-4B2D-98DA-1F5ACAA82144}" type="datetime1">
              <a:rPr lang="nl-BE" smtClean="0"/>
              <a:t>31/10/2014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Oefeningen organische chemie II - sessie 1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87CB-25EF-4C3C-B0B0-3D3000EB1516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C8A7BC3-42C1-4A67-8747-5FF8D97EED5E}" type="datetime1">
              <a:rPr lang="nl-BE" smtClean="0"/>
              <a:t>31/10/2014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nl-BE" smtClean="0"/>
              <a:t>Oefeningen organische chemie II - sessie 1</a:t>
            </a:r>
            <a:endParaRPr lang="nl-B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C0587CB-25EF-4C3C-B0B0-3D3000EB1516}" type="slidenum">
              <a:rPr lang="nl-BE" smtClean="0"/>
              <a:t>‹nr.›</a:t>
            </a:fld>
            <a:endParaRPr lang="nl-BE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>
                <a:solidFill>
                  <a:schemeClr val="tx2"/>
                </a:solidFill>
              </a:rPr>
              <a:t>Oefeningen organische </a:t>
            </a:r>
            <a:r>
              <a:rPr lang="nl-BE" dirty="0">
                <a:solidFill>
                  <a:schemeClr val="tx2"/>
                </a:solidFill>
              </a:rPr>
              <a:t>c</a:t>
            </a:r>
            <a:r>
              <a:rPr lang="nl-BE" dirty="0" smtClean="0">
                <a:solidFill>
                  <a:schemeClr val="tx2"/>
                </a:solidFill>
              </a:rPr>
              <a:t>hemie II</a:t>
            </a:r>
            <a:endParaRPr lang="nl-BE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Sessie 1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856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Meerstaps - opgave 1</a:t>
            </a:r>
            <a:endParaRPr lang="nl-BE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147299"/>
              </p:ext>
            </p:extLst>
          </p:nvPr>
        </p:nvGraphicFramePr>
        <p:xfrm>
          <a:off x="2861145" y="1844824"/>
          <a:ext cx="3439047" cy="478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CS ChemDraw Drawing" r:id="rId3" imgW="2645421" imgH="368459" progId="ChemDraw.Document.6.0">
                  <p:embed/>
                </p:oleObj>
              </mc:Choice>
              <mc:Fallback>
                <p:oleObj name="CS ChemDraw Drawing" r:id="rId3" imgW="2645421" imgH="368459" progId="ChemDraw.Document.6.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1145" y="1844824"/>
                        <a:ext cx="3439047" cy="4789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87CB-25EF-4C3C-B0B0-3D3000EB1516}" type="slidenum">
              <a:rPr lang="nl-BE" smtClean="0"/>
              <a:t>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Oefeningen organische chemie II - sessie 1</a:t>
            </a:r>
            <a:endParaRPr lang="nl-BE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249300"/>
              </p:ext>
            </p:extLst>
          </p:nvPr>
        </p:nvGraphicFramePr>
        <p:xfrm>
          <a:off x="1812925" y="2827338"/>
          <a:ext cx="5565775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CS ChemDraw Drawing" r:id="rId5" imgW="4282072" imgH="2006956" progId="ChemDraw.Document.6.0">
                  <p:embed/>
                </p:oleObj>
              </mc:Choice>
              <mc:Fallback>
                <p:oleObj name="CS ChemDraw Drawing" r:id="rId5" imgW="4282072" imgH="200695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12925" y="2827338"/>
                        <a:ext cx="5565775" cy="260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427601"/>
              </p:ext>
            </p:extLst>
          </p:nvPr>
        </p:nvGraphicFramePr>
        <p:xfrm>
          <a:off x="2855179" y="1844824"/>
          <a:ext cx="3445013" cy="48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CS ChemDraw Drawing" r:id="rId7" imgW="2650010" imgH="373048" progId="ChemDraw.Document.6.0">
                  <p:embed/>
                </p:oleObj>
              </mc:Choice>
              <mc:Fallback>
                <p:oleObj name="CS ChemDraw Drawing" r:id="rId7" imgW="2650010" imgH="37304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55179" y="1844824"/>
                        <a:ext cx="3445013" cy="48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29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Meerstaps - opgave 2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87CB-25EF-4C3C-B0B0-3D3000EB1516}" type="slidenum">
              <a:rPr lang="nl-BE" smtClean="0"/>
              <a:t>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Oefeningen organische chemie II - sessie 1</a:t>
            </a:r>
            <a:endParaRPr lang="nl-BE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784060"/>
              </p:ext>
            </p:extLst>
          </p:nvPr>
        </p:nvGraphicFramePr>
        <p:xfrm>
          <a:off x="2327590" y="1653298"/>
          <a:ext cx="4548666" cy="623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CS ChemDraw Drawing" r:id="rId3" imgW="3498974" imgH="479672" progId="ChemDraw.Document.6.0">
                  <p:embed/>
                </p:oleObj>
              </mc:Choice>
              <mc:Fallback>
                <p:oleObj name="CS ChemDraw Drawing" r:id="rId3" imgW="3498974" imgH="479672" progId="ChemDraw.Document.6.0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590" y="1653298"/>
                        <a:ext cx="4548666" cy="6235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981825"/>
              </p:ext>
            </p:extLst>
          </p:nvPr>
        </p:nvGraphicFramePr>
        <p:xfrm>
          <a:off x="2322513" y="1651000"/>
          <a:ext cx="45529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CS ChemDraw Drawing" r:id="rId5" imgW="3503293" imgH="482911" progId="ChemDraw.Document.6.0">
                  <p:embed/>
                </p:oleObj>
              </mc:Choice>
              <mc:Fallback>
                <p:oleObj name="CS ChemDraw Drawing" r:id="rId5" imgW="3503293" imgH="48291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22513" y="1651000"/>
                        <a:ext cx="4552950" cy="62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429870"/>
              </p:ext>
            </p:extLst>
          </p:nvPr>
        </p:nvGraphicFramePr>
        <p:xfrm>
          <a:off x="2090992" y="3400307"/>
          <a:ext cx="5073296" cy="1540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CS ChemDraw Drawing" r:id="rId7" imgW="3902535" imgH="1185278" progId="ChemDraw.Document.6.0">
                  <p:embed/>
                </p:oleObj>
              </mc:Choice>
              <mc:Fallback>
                <p:oleObj name="CS ChemDraw Drawing" r:id="rId7" imgW="3902535" imgH="118527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90992" y="3400307"/>
                        <a:ext cx="5073296" cy="1540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990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Meerstaps - opgave </a:t>
            </a:r>
            <a:r>
              <a:rPr lang="nl-BE" dirty="0"/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87CB-25EF-4C3C-B0B0-3D3000EB1516}" type="slidenum">
              <a:rPr lang="nl-BE" smtClean="0"/>
              <a:t>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Oefeningen organische chemie II - sessie 1</a:t>
            </a:r>
            <a:endParaRPr lang="nl-BE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491130"/>
              </p:ext>
            </p:extLst>
          </p:nvPr>
        </p:nvGraphicFramePr>
        <p:xfrm>
          <a:off x="3154875" y="1556792"/>
          <a:ext cx="2785277" cy="530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CS ChemDraw Drawing" r:id="rId3" imgW="2142521" imgH="408140" progId="ChemDraw.Document.6.0">
                  <p:embed/>
                </p:oleObj>
              </mc:Choice>
              <mc:Fallback>
                <p:oleObj name="CS ChemDraw Drawing" r:id="rId3" imgW="2142521" imgH="408140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875" y="1556792"/>
                        <a:ext cx="2785277" cy="5305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707552"/>
              </p:ext>
            </p:extLst>
          </p:nvPr>
        </p:nvGraphicFramePr>
        <p:xfrm>
          <a:off x="3153121" y="1556792"/>
          <a:ext cx="2787031" cy="530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CS ChemDraw Drawing" r:id="rId5" imgW="2143870" imgH="407870" progId="ChemDraw.Document.6.0">
                  <p:embed/>
                </p:oleObj>
              </mc:Choice>
              <mc:Fallback>
                <p:oleObj name="CS ChemDraw Drawing" r:id="rId5" imgW="2143870" imgH="40787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53121" y="1556792"/>
                        <a:ext cx="2787031" cy="530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970588"/>
              </p:ext>
            </p:extLst>
          </p:nvPr>
        </p:nvGraphicFramePr>
        <p:xfrm>
          <a:off x="2968741" y="3429000"/>
          <a:ext cx="3187435" cy="1396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CS ChemDraw Drawing" r:id="rId7" imgW="2451873" imgH="1074066" progId="ChemDraw.Document.6.0">
                  <p:embed/>
                </p:oleObj>
              </mc:Choice>
              <mc:Fallback>
                <p:oleObj name="CS ChemDraw Drawing" r:id="rId7" imgW="2451873" imgH="107406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68741" y="3429000"/>
                        <a:ext cx="3187435" cy="1396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705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Meerstaps - opgave 4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87CB-25EF-4C3C-B0B0-3D3000EB1516}" type="slidenum">
              <a:rPr lang="nl-BE" smtClean="0"/>
              <a:t>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Oefeningen organische chemie II - sessie 1</a:t>
            </a:r>
            <a:endParaRPr lang="nl-BE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873855"/>
              </p:ext>
            </p:extLst>
          </p:nvPr>
        </p:nvGraphicFramePr>
        <p:xfrm>
          <a:off x="2195736" y="1678915"/>
          <a:ext cx="4770098" cy="597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CS ChemDraw Drawing" r:id="rId3" imgW="3669306" imgH="459967" progId="ChemDraw.Document.6.0">
                  <p:embed/>
                </p:oleObj>
              </mc:Choice>
              <mc:Fallback>
                <p:oleObj name="CS ChemDraw Drawing" r:id="rId3" imgW="3669306" imgH="459967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678915"/>
                        <a:ext cx="4770098" cy="5979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043509"/>
              </p:ext>
            </p:extLst>
          </p:nvPr>
        </p:nvGraphicFramePr>
        <p:xfrm>
          <a:off x="1534058" y="3429000"/>
          <a:ext cx="6075883" cy="1536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CS ChemDraw Drawing" r:id="rId5" imgW="4673756" imgH="1182039" progId="ChemDraw.Document.6.0">
                  <p:embed/>
                </p:oleObj>
              </mc:Choice>
              <mc:Fallback>
                <p:oleObj name="CS ChemDraw Drawing" r:id="rId5" imgW="4673756" imgH="118203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4058" y="3429000"/>
                        <a:ext cx="6075883" cy="15366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581759"/>
              </p:ext>
            </p:extLst>
          </p:nvPr>
        </p:nvGraphicFramePr>
        <p:xfrm>
          <a:off x="2195736" y="1700808"/>
          <a:ext cx="4778170" cy="601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CS ChemDraw Drawing" r:id="rId7" imgW="3675515" imgH="462936" progId="ChemDraw.Document.6.0">
                  <p:embed/>
                </p:oleObj>
              </mc:Choice>
              <mc:Fallback>
                <p:oleObj name="CS ChemDraw Drawing" r:id="rId7" imgW="3675515" imgH="46293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95736" y="1700808"/>
                        <a:ext cx="4778170" cy="601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925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Meerstaps - opgave 5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87CB-25EF-4C3C-B0B0-3D3000EB1516}" type="slidenum">
              <a:rPr lang="nl-BE" smtClean="0"/>
              <a:t>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Oefeningen organische chemie II - sessie 1</a:t>
            </a:r>
            <a:endParaRPr lang="nl-BE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69084"/>
              </p:ext>
            </p:extLst>
          </p:nvPr>
        </p:nvGraphicFramePr>
        <p:xfrm>
          <a:off x="2825701" y="1681021"/>
          <a:ext cx="3474491" cy="595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CS ChemDraw Drawing" r:id="rId3" imgW="2672685" imgH="458347" progId="ChemDraw.Document.6.0">
                  <p:embed/>
                </p:oleObj>
              </mc:Choice>
              <mc:Fallback>
                <p:oleObj name="CS ChemDraw Drawing" r:id="rId3" imgW="2672685" imgH="458347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01" y="1681021"/>
                        <a:ext cx="3474491" cy="595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006469"/>
              </p:ext>
            </p:extLst>
          </p:nvPr>
        </p:nvGraphicFramePr>
        <p:xfrm>
          <a:off x="2821491" y="1675055"/>
          <a:ext cx="3478701" cy="601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CS ChemDraw Drawing" r:id="rId5" imgW="2675924" imgH="462936" progId="ChemDraw.Document.6.0">
                  <p:embed/>
                </p:oleObj>
              </mc:Choice>
              <mc:Fallback>
                <p:oleObj name="CS ChemDraw Drawing" r:id="rId5" imgW="2675924" imgH="46293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21491" y="1675055"/>
                        <a:ext cx="3478701" cy="601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220011"/>
              </p:ext>
            </p:extLst>
          </p:nvPr>
        </p:nvGraphicFramePr>
        <p:xfrm>
          <a:off x="2129876" y="3376444"/>
          <a:ext cx="4962404" cy="1564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CS ChemDraw Drawing" r:id="rId7" imgW="3817234" imgH="1203634" progId="ChemDraw.Document.6.0">
                  <p:embed/>
                </p:oleObj>
              </mc:Choice>
              <mc:Fallback>
                <p:oleObj name="CS ChemDraw Drawing" r:id="rId7" imgW="3817234" imgH="120363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29876" y="3376444"/>
                        <a:ext cx="4962404" cy="1564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77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205</TotalTime>
  <Words>66</Words>
  <Application>Microsoft Office PowerPoint</Application>
  <PresentationFormat>Diavoorstelling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8" baseType="lpstr">
      <vt:lpstr>Origin</vt:lpstr>
      <vt:lpstr>CS ChemDraw Drawing</vt:lpstr>
      <vt:lpstr>Oefeningen organische chemie II</vt:lpstr>
      <vt:lpstr>Meerstaps - opgave 1</vt:lpstr>
      <vt:lpstr>Meerstaps - opgave 2</vt:lpstr>
      <vt:lpstr>Meerstaps - opgave 3</vt:lpstr>
      <vt:lpstr>Meerstaps - opgave 4</vt:lpstr>
      <vt:lpstr>Meerstaps - opgave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Veerle S</dc:creator>
  <cp:lastModifiedBy>Sofie</cp:lastModifiedBy>
  <cp:revision>11</cp:revision>
  <dcterms:created xsi:type="dcterms:W3CDTF">2014-08-20T08:53:58Z</dcterms:created>
  <dcterms:modified xsi:type="dcterms:W3CDTF">2014-10-30T23:13:08Z</dcterms:modified>
</cp:coreProperties>
</file>